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40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9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76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98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C4E-FAF2-45A4-ABCF-32B82A01490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A9E0-7146-44F0-A23B-EE31E8A6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4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BÁO CÁO BÀI TẬP LỚN MÔN THỰC HÀNH CSDL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810000"/>
            <a:ext cx="4343400" cy="1523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Bách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Khoa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Nội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Viện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CNTT &amp; TT</a:t>
            </a:r>
          </a:p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Hedspi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8B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-----*---*-----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THIẾT KẾ CSDL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3" y="1295400"/>
            <a:ext cx="808835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CÁC BẢNG VÀ RÀNG BUỘC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991705" cy="4957119"/>
          </a:xfrm>
        </p:spPr>
      </p:pic>
    </p:spTree>
    <p:extLst>
      <p:ext uri="{BB962C8B-B14F-4D97-AF65-F5344CB8AC3E}">
        <p14:creationId xmlns:p14="http://schemas.microsoft.com/office/powerpoint/2010/main" val="31047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NGUỒN DỮ LIỆU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Danh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sách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lấy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từ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trang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tuyển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viên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lấy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từ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sis.hust.edu.vn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Số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liệu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hơn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100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Số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liệu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hơn</a:t>
            </a:r>
            <a:r>
              <a:rPr lang="en-US" b="1" dirty="0" smtClean="0">
                <a:solidFill>
                  <a:schemeClr val="accent1"/>
                </a:solidFill>
              </a:rPr>
              <a:t> 1000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TẠO GIAO DIỆN WEBSITE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CSS,Boostrap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để xây dụng giao diện trang web.</a:t>
            </a: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Sử dụng thẻ &lt;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di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v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&gt;&lt;/di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v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&gt; </a:t>
            </a: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để phân trang web.</a:t>
            </a:r>
          </a:p>
          <a:p>
            <a:pPr marL="0" indent="0">
              <a:buNone/>
            </a:pP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0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GIAO DIỆN WEBSITE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458200" cy="4648200"/>
          </a:xfrm>
        </p:spPr>
      </p:pic>
    </p:spTree>
    <p:extLst>
      <p:ext uri="{BB962C8B-B14F-4D97-AF65-F5344CB8AC3E}">
        <p14:creationId xmlns:p14="http://schemas.microsoft.com/office/powerpoint/2010/main" val="10892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 DIỆN WEBSITE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382000" cy="4627480"/>
          </a:xfrm>
        </p:spPr>
      </p:pic>
    </p:spTree>
    <p:extLst>
      <p:ext uri="{BB962C8B-B14F-4D97-AF65-F5344CB8AC3E}">
        <p14:creationId xmlns:p14="http://schemas.microsoft.com/office/powerpoint/2010/main" val="5211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KẾT QUẢ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Project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đã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hoàn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thành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đúng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tiến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độ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đáp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ứng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được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các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yêu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cầu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đạt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</a:rPr>
              <a:t>ra</a:t>
            </a:r>
            <a:endParaRPr lang="en-US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Giao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diện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thân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thiện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bắt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mắt</a:t>
            </a:r>
            <a:endParaRPr lang="en-US" b="1" dirty="0">
              <a:solidFill>
                <a:schemeClr val="accent1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Dễ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dàng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sử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dụng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thao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tác</a:t>
            </a:r>
            <a:endParaRPr lang="en-US" b="1" dirty="0">
              <a:solidFill>
                <a:schemeClr val="accent1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Hiển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thị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tốt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trên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nhiều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duyệt</a:t>
            </a: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600"/>
            <a:ext cx="2895600" cy="2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Một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số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tính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của</a:t>
            </a:r>
            <a:r>
              <a:rPr lang="en-US" b="1" dirty="0" smtClean="0">
                <a:solidFill>
                  <a:schemeClr val="accent1"/>
                </a:solidFill>
              </a:rPr>
              <a:t> website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Danh sách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sinh</a:t>
            </a:r>
            <a:endParaRPr lang="vi-VN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Tìm kiếm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thứ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hạng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sinh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đã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đk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vi-VN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Đăng kí</a:t>
            </a: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Đăng nhập</a:t>
            </a: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Quản 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trị</a:t>
            </a:r>
            <a:endParaRPr lang="vi-VN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...v..v...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NHẬN XÉT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Ưu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điểm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Đã </a:t>
            </a: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thiết kế 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được </a:t>
            </a: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ứng dụng và website.</a:t>
            </a:r>
          </a:p>
          <a:p>
            <a:pPr>
              <a:buFont typeface="Wingdings" pitchFamily="2" charset="2"/>
              <a:buChar char="ü"/>
            </a:pP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Website đã kết nối, thao tác với CSDL.</a:t>
            </a:r>
          </a:p>
          <a:p>
            <a:pPr>
              <a:buFont typeface="Wingdings" pitchFamily="2" charset="2"/>
              <a:buChar char="ü"/>
            </a:pP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Thông qua website có thể truy cập, cập nhật, chỉnh sửa CSDL.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diện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dễ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dàng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dụng</a:t>
            </a:r>
            <a:endParaRPr lang="vi-VN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576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HƯỚNG PHÁT TRIỂN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Tăng </a:t>
            </a: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cường tính bảo mật và quản lý cho 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website</a:t>
            </a:r>
            <a:endParaRPr lang="en-US" dirty="0" smtClean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Quản lý CSDL tốt hơn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Xây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dựng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diện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chuyên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nghiệp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đẹp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mắt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hơn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vi-VN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NHÓM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VIỆT NHẬT B-K58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dẫn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Hồng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Phương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viên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Hùng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Chính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0070C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2342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NHẬN XÉT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Nhược điểm:</a:t>
            </a:r>
          </a:p>
          <a:p>
            <a:pPr>
              <a:buFont typeface="Wingdings" pitchFamily="2" charset="2"/>
              <a:buChar char="Ø"/>
            </a:pP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Giao diện còn chưa được đẹp.</a:t>
            </a:r>
          </a:p>
          <a:p>
            <a:pPr>
              <a:buFont typeface="Wingdings" pitchFamily="2" charset="2"/>
              <a:buChar char="Ø"/>
            </a:pP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Cơ sở dữ liệu còn mang tính demo.</a:t>
            </a:r>
          </a:p>
          <a:p>
            <a:pPr>
              <a:buFont typeface="Wingdings" pitchFamily="2" charset="2"/>
              <a:buChar char="Ø"/>
            </a:pPr>
            <a:r>
              <a:rPr lang="vi-VN" dirty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Tính bảo mật và phân quyền còn chưa cao</a:t>
            </a:r>
            <a:r>
              <a:rPr lang="vi-VN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Dữ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liệu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lấy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ra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hiển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thị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chưa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đẹp</a:t>
            </a:r>
            <a:r>
              <a:rPr lang="en-US" dirty="0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ahoma" pitchFamily="34" charset="0"/>
                <a:cs typeface="Tahoma" pitchFamily="34" charset="0"/>
              </a:rPr>
              <a:t>mắt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endParaRPr lang="vi-V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Trao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đổi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</a:t>
            </a:r>
            <a:r>
              <a:rPr lang="en-US" b="1" dirty="0" err="1" smtClean="0">
                <a:solidFill>
                  <a:schemeClr val="accent1"/>
                </a:solidFill>
              </a:rPr>
              <a:t>Mời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bạn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đặt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câu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hỏi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để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chúng</a:t>
            </a:r>
            <a:r>
              <a:rPr lang="en-US" b="1" dirty="0" smtClean="0">
                <a:solidFill>
                  <a:schemeClr val="accent1"/>
                </a:solidFill>
              </a:rPr>
              <a:t> ta </a:t>
            </a:r>
            <a:r>
              <a:rPr lang="en-US" b="1" dirty="0" err="1" smtClean="0">
                <a:solidFill>
                  <a:schemeClr val="accent1"/>
                </a:solidFill>
              </a:rPr>
              <a:t>cùng</a:t>
            </a:r>
            <a:r>
              <a:rPr lang="en-US" b="1" dirty="0" smtClean="0">
                <a:solidFill>
                  <a:schemeClr val="accent1"/>
                </a:solidFill>
              </a:rPr>
              <a:t>                       .     </a:t>
            </a:r>
            <a:r>
              <a:rPr lang="en-US" b="1" dirty="0" err="1" smtClean="0">
                <a:solidFill>
                  <a:schemeClr val="accent1"/>
                </a:solidFill>
              </a:rPr>
              <a:t>trao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đổi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76600"/>
            <a:ext cx="3200400" cy="32004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56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THANK YOU VERY MUCH!!!!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27143"/>
            <a:ext cx="4343400" cy="2895600"/>
          </a:xfrm>
        </p:spPr>
      </p:pic>
    </p:spTree>
    <p:extLst>
      <p:ext uri="{BB962C8B-B14F-4D97-AF65-F5344CB8AC3E}">
        <p14:creationId xmlns:p14="http://schemas.microsoft.com/office/powerpoint/2010/main" val="17885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ĐỀ TÀI: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Thiết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kế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trang</a:t>
            </a:r>
            <a:r>
              <a:rPr lang="en-US" b="1" dirty="0" smtClean="0">
                <a:solidFill>
                  <a:schemeClr val="accent1"/>
                </a:solidFill>
              </a:rPr>
              <a:t> web </a:t>
            </a:r>
            <a:r>
              <a:rPr lang="en-US" b="1" dirty="0" err="1" smtClean="0">
                <a:solidFill>
                  <a:schemeClr val="accent1"/>
                </a:solidFill>
              </a:rPr>
              <a:t>tuyển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có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sử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dụng</a:t>
            </a:r>
            <a:r>
              <a:rPr lang="en-US" b="1" dirty="0" smtClean="0">
                <a:solidFill>
                  <a:schemeClr val="accent1"/>
                </a:solidFill>
              </a:rPr>
              <a:t> CSDL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6999"/>
            <a:ext cx="6400800" cy="35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YÊU CẦU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Thiết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kế</a:t>
            </a:r>
            <a:r>
              <a:rPr lang="en-US" b="1" dirty="0" smtClean="0">
                <a:solidFill>
                  <a:schemeClr val="accent1"/>
                </a:solidFill>
              </a:rPr>
              <a:t> website </a:t>
            </a:r>
            <a:r>
              <a:rPr lang="en-US" b="1" dirty="0" err="1" smtClean="0">
                <a:solidFill>
                  <a:schemeClr val="accent1"/>
                </a:solidFill>
              </a:rPr>
              <a:t>tuyển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Tạo</a:t>
            </a:r>
            <a:r>
              <a:rPr lang="en-US" b="1" dirty="0" smtClean="0">
                <a:solidFill>
                  <a:schemeClr val="accent1"/>
                </a:solidFill>
              </a:rPr>
              <a:t> CSDL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Kết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nối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với</a:t>
            </a:r>
            <a:r>
              <a:rPr lang="en-US" b="1" dirty="0" smtClean="0">
                <a:solidFill>
                  <a:schemeClr val="accent1"/>
                </a:solidFill>
              </a:rPr>
              <a:t> CSDL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Nộp</a:t>
            </a:r>
            <a:r>
              <a:rPr lang="en-US" b="1" dirty="0" smtClean="0">
                <a:solidFill>
                  <a:schemeClr val="accent1"/>
                </a:solidFill>
              </a:rPr>
              <a:t> slide </a:t>
            </a:r>
            <a:r>
              <a:rPr lang="en-US" b="1" dirty="0" err="1" smtClean="0">
                <a:solidFill>
                  <a:schemeClr val="accent1"/>
                </a:solidFill>
              </a:rPr>
              <a:t>vào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tuần</a:t>
            </a:r>
            <a:r>
              <a:rPr lang="en-US" b="1" dirty="0" smtClean="0">
                <a:solidFill>
                  <a:schemeClr val="accent1"/>
                </a:solidFill>
              </a:rPr>
              <a:t> 11 </a:t>
            </a:r>
            <a:r>
              <a:rPr lang="en-US" b="1" dirty="0" err="1" smtClean="0">
                <a:solidFill>
                  <a:schemeClr val="accent1"/>
                </a:solidFill>
              </a:rPr>
              <a:t>và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báo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vào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cuối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kì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1EEFA"/>
              </a:clrFrom>
              <a:clrTo>
                <a:srgbClr val="F1EE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96" y="-23884"/>
            <a:ext cx="3858904" cy="3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ĐẶT VẤN ĐỀ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Cần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lưu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trữ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về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khoa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viện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,..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Cần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cập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nhật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dữ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liệu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hàng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ngày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Cần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kết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xuất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khi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cần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thiết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Cần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cung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cấp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mới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nhất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về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báo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thứ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xếp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hạng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GIẢI QUYẾT VẤN ĐỀ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Thiết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kế</a:t>
            </a:r>
            <a:r>
              <a:rPr lang="en-US" b="1" dirty="0" smtClean="0">
                <a:solidFill>
                  <a:schemeClr val="accent1"/>
                </a:solidFill>
              </a:rPr>
              <a:t> website </a:t>
            </a:r>
            <a:r>
              <a:rPr lang="en-US" b="1" dirty="0" err="1" smtClean="0">
                <a:solidFill>
                  <a:schemeClr val="accent1"/>
                </a:solidFill>
              </a:rPr>
              <a:t>nhằm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Cung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cấp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tin, </a:t>
            </a:r>
            <a:r>
              <a:rPr lang="en-US" b="1" dirty="0" err="1" smtClean="0">
                <a:solidFill>
                  <a:schemeClr val="accent1"/>
                </a:solidFill>
              </a:rPr>
              <a:t>chỉ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tiêu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về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ĐH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có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thể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hiểu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đăng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kí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vào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ĐH </a:t>
            </a:r>
            <a:r>
              <a:rPr lang="en-US" b="1" dirty="0" err="1" smtClean="0">
                <a:solidFill>
                  <a:schemeClr val="accent1"/>
                </a:solidFill>
              </a:rPr>
              <a:t>mình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yêu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thích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Cho </a:t>
            </a:r>
            <a:r>
              <a:rPr lang="en-US" b="1" dirty="0" err="1" smtClean="0">
                <a:solidFill>
                  <a:schemeClr val="accent1"/>
                </a:solidFill>
              </a:rPr>
              <a:t>phép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tìm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kiếm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thứ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hạng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hiện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tại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Quản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lý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thông</a:t>
            </a:r>
            <a:r>
              <a:rPr lang="en-US" b="1" dirty="0" smtClean="0">
                <a:solidFill>
                  <a:schemeClr val="accent1"/>
                </a:solidFill>
              </a:rPr>
              <a:t> tin </a:t>
            </a:r>
            <a:r>
              <a:rPr lang="en-US" b="1" dirty="0" err="1" smtClean="0">
                <a:solidFill>
                  <a:schemeClr val="accent1"/>
                </a:solidFill>
              </a:rPr>
              <a:t>về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sinh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và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trường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đại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học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TIẾN HÀNH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Xác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định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các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thực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thể</a:t>
            </a:r>
            <a:r>
              <a:rPr lang="en-US" sz="2600" b="1" dirty="0" smtClean="0">
                <a:solidFill>
                  <a:schemeClr val="accent1"/>
                </a:solidFill>
              </a:rPr>
              <a:t>, </a:t>
            </a:r>
            <a:r>
              <a:rPr lang="en-US" sz="2600" b="1" dirty="0" err="1" smtClean="0">
                <a:solidFill>
                  <a:schemeClr val="accent1"/>
                </a:solidFill>
              </a:rPr>
              <a:t>quan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hệ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và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tạo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cấu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trúc</a:t>
            </a:r>
            <a:r>
              <a:rPr lang="en-US" sz="2600" b="1" dirty="0" smtClean="0">
                <a:solidFill>
                  <a:schemeClr val="accent1"/>
                </a:solidFill>
              </a:rPr>
              <a:t> CSDL </a:t>
            </a:r>
            <a:r>
              <a:rPr lang="en-US" sz="2600" b="1" dirty="0" err="1" smtClean="0">
                <a:solidFill>
                  <a:schemeClr val="accent1"/>
                </a:solidFill>
              </a:rPr>
              <a:t>với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Postgresql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và</a:t>
            </a:r>
            <a:r>
              <a:rPr lang="en-US" sz="2600" b="1" dirty="0" smtClean="0">
                <a:solidFill>
                  <a:schemeClr val="accent1"/>
                </a:solidFill>
              </a:rPr>
              <a:t> terminal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Tìm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kiếm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thông</a:t>
            </a:r>
            <a:r>
              <a:rPr lang="en-US" sz="2600" b="1" dirty="0" smtClean="0">
                <a:solidFill>
                  <a:schemeClr val="accent1"/>
                </a:solidFill>
              </a:rPr>
              <a:t> tin </a:t>
            </a:r>
            <a:r>
              <a:rPr lang="en-US" sz="2600" b="1" dirty="0" err="1" smtClean="0">
                <a:solidFill>
                  <a:schemeClr val="accent1"/>
                </a:solidFill>
              </a:rPr>
              <a:t>và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nhập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dữ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liệu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cho</a:t>
            </a:r>
            <a:r>
              <a:rPr lang="en-US" sz="2600" b="1" dirty="0" smtClean="0">
                <a:solidFill>
                  <a:schemeClr val="accent1"/>
                </a:solidFill>
              </a:rPr>
              <a:t> CSDL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Thiết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kế</a:t>
            </a:r>
            <a:r>
              <a:rPr lang="en-US" sz="2600" b="1" dirty="0" smtClean="0">
                <a:solidFill>
                  <a:schemeClr val="accent1"/>
                </a:solidFill>
              </a:rPr>
              <a:t> website </a:t>
            </a:r>
            <a:r>
              <a:rPr lang="en-US" sz="2600" b="1" dirty="0" err="1" smtClean="0">
                <a:solidFill>
                  <a:schemeClr val="accent1"/>
                </a:solidFill>
              </a:rPr>
              <a:t>với</a:t>
            </a:r>
            <a:r>
              <a:rPr lang="en-US" sz="2600" b="1" dirty="0" smtClean="0">
                <a:solidFill>
                  <a:schemeClr val="accent1"/>
                </a:solidFill>
              </a:rPr>
              <a:t> Ruby , CSS</a:t>
            </a:r>
          </a:p>
          <a:p>
            <a:r>
              <a:rPr lang="en-US" sz="2600" b="1" dirty="0" smtClean="0">
                <a:solidFill>
                  <a:schemeClr val="accent1"/>
                </a:solidFill>
              </a:rPr>
              <a:t>Rails </a:t>
            </a:r>
            <a:r>
              <a:rPr lang="en-US" sz="2600" b="1" dirty="0" err="1" smtClean="0">
                <a:solidFill>
                  <a:schemeClr val="accent1"/>
                </a:solidFill>
              </a:rPr>
              <a:t>hỗ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trợ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kết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nối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với</a:t>
            </a:r>
            <a:r>
              <a:rPr lang="en-US" sz="2600" b="1" dirty="0" smtClean="0">
                <a:solidFill>
                  <a:schemeClr val="accent1"/>
                </a:solidFill>
              </a:rPr>
              <a:t> CSDL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Kiểm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thử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trên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localhost</a:t>
            </a:r>
            <a:endParaRPr lang="en-US" sz="2600" b="1" dirty="0" smtClean="0">
              <a:solidFill>
                <a:schemeClr val="accent1"/>
              </a:solidFill>
            </a:endParaRPr>
          </a:p>
          <a:p>
            <a:r>
              <a:rPr lang="en-US" sz="2600" b="1" dirty="0" err="1" smtClean="0">
                <a:solidFill>
                  <a:schemeClr val="accent1"/>
                </a:solidFill>
              </a:rPr>
              <a:t>Đưa</a:t>
            </a:r>
            <a:r>
              <a:rPr lang="en-US" sz="2600" b="1" dirty="0" smtClean="0">
                <a:solidFill>
                  <a:schemeClr val="accent1"/>
                </a:solidFill>
              </a:rPr>
              <a:t> app </a:t>
            </a:r>
            <a:r>
              <a:rPr lang="en-US" sz="2600" b="1" dirty="0" err="1" smtClean="0">
                <a:solidFill>
                  <a:schemeClr val="accent1"/>
                </a:solidFill>
              </a:rPr>
              <a:t>lên</a:t>
            </a:r>
            <a:r>
              <a:rPr lang="en-US" sz="2600" b="1" dirty="0" smtClean="0">
                <a:solidFill>
                  <a:schemeClr val="accent1"/>
                </a:solidFill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</a:rPr>
              <a:t>Heroku</a:t>
            </a:r>
            <a:endParaRPr lang="en-US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CÔNG CỤ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Ruby 2.2.3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Rails 4.2.4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PostgreSQL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Terminal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Mozilla Firefox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Web hosting: https://tuyensinhga.herokuapp.com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476">
            <a:off x="6172200" y="1066800"/>
            <a:ext cx="2555543" cy="25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THIẾT KẾ CSDL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Phân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tích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thực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thể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b="1" dirty="0" err="1" smtClean="0">
                <a:solidFill>
                  <a:schemeClr val="accent1"/>
                </a:solidFill>
              </a:rPr>
              <a:t>Trường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b="1" dirty="0" err="1" smtClean="0">
                <a:solidFill>
                  <a:schemeClr val="accent1"/>
                </a:solidFill>
              </a:rPr>
              <a:t>Khoa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b="1" dirty="0" err="1" smtClean="0">
                <a:solidFill>
                  <a:schemeClr val="accent1"/>
                </a:solidFill>
              </a:rPr>
              <a:t>Học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sinh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1"/>
                </a:solidFill>
              </a:rPr>
              <a:t>Admin</a:t>
            </a:r>
          </a:p>
          <a:p>
            <a:pPr lvl="1"/>
            <a:r>
              <a:rPr lang="en-US" sz="2400" b="1" dirty="0" err="1" smtClean="0">
                <a:solidFill>
                  <a:schemeClr val="accent1"/>
                </a:solidFill>
              </a:rPr>
              <a:t>Thông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báo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b="1" dirty="0" err="1" smtClean="0">
                <a:solidFill>
                  <a:schemeClr val="accent1"/>
                </a:solidFill>
              </a:rPr>
              <a:t>Tài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khoản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19400"/>
            <a:ext cx="4762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748</TotalTime>
  <Words>595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Oriel</vt:lpstr>
      <vt:lpstr>Office Theme</vt:lpstr>
      <vt:lpstr>BÁO CÁO BÀI TẬP LỚN MÔN THỰC HÀNH CSDL</vt:lpstr>
      <vt:lpstr>NHÓM 7 VIỆT NHẬT B-K58</vt:lpstr>
      <vt:lpstr>ĐỀ TÀI:</vt:lpstr>
      <vt:lpstr>YÊU CẦU</vt:lpstr>
      <vt:lpstr>ĐẶT VẤN ĐỀ</vt:lpstr>
      <vt:lpstr>GIẢI QUYẾT VẤN ĐỀ</vt:lpstr>
      <vt:lpstr>TIẾN HÀNH</vt:lpstr>
      <vt:lpstr>CÔNG CỤ</vt:lpstr>
      <vt:lpstr>THIẾT KẾ CSDL </vt:lpstr>
      <vt:lpstr>THIẾT KẾ CSDL</vt:lpstr>
      <vt:lpstr>CÁC BẢNG VÀ RÀNG BUỘC</vt:lpstr>
      <vt:lpstr>NGUỒN DỮ LIỆU</vt:lpstr>
      <vt:lpstr>TẠO GIAO DIỆN WEBSITE</vt:lpstr>
      <vt:lpstr>GIAO DIỆN WEBSITE</vt:lpstr>
      <vt:lpstr>GIAO DIỆN WEBSITE</vt:lpstr>
      <vt:lpstr>KẾT QUẢ</vt:lpstr>
      <vt:lpstr>Một số tính năng của website</vt:lpstr>
      <vt:lpstr>NHẬN XÉT</vt:lpstr>
      <vt:lpstr>HƯỚNG PHÁT TRIỂN</vt:lpstr>
      <vt:lpstr>NHẬN XÉT</vt:lpstr>
      <vt:lpstr>Trao đổi</vt:lpstr>
      <vt:lpstr>THANK YOU VERY MUCH!!!!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coi</dc:creator>
  <cp:lastModifiedBy>Linh coi</cp:lastModifiedBy>
  <cp:revision>53</cp:revision>
  <dcterms:created xsi:type="dcterms:W3CDTF">2015-10-23T08:20:50Z</dcterms:created>
  <dcterms:modified xsi:type="dcterms:W3CDTF">2015-11-04T21:29:36Z</dcterms:modified>
</cp:coreProperties>
</file>