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0" r:id="rId4"/>
    <p:sldId id="267" r:id="rId5"/>
    <p:sldId id="268" r:id="rId6"/>
    <p:sldId id="266" r:id="rId7"/>
    <p:sldId id="261" r:id="rId8"/>
    <p:sldId id="269" r:id="rId9"/>
    <p:sldId id="270" r:id="rId10"/>
    <p:sldId id="271" r:id="rId11"/>
    <p:sldId id="272" r:id="rId12"/>
    <p:sldId id="273" r:id="rId13"/>
    <p:sldId id="264" r:id="rId14"/>
    <p:sldId id="274" r:id="rId15"/>
    <p:sldId id="262" r:id="rId16"/>
    <p:sldId id="25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70" d="100"/>
          <a:sy n="70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DC45F-E8D7-4589-BAC4-8F88A98261B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EB8A-3601-40CA-B693-C7E31A25AFAC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144FFDA2-664A-4CD1-8344-A478BC78EE45}" type="parTrans" cxnId="{105D4776-7484-4784-BE9E-C638431724C6}">
      <dgm:prSet/>
      <dgm:spPr/>
      <dgm:t>
        <a:bodyPr/>
        <a:lstStyle/>
        <a:p>
          <a:endParaRPr lang="en-US"/>
        </a:p>
      </dgm:t>
    </dgm:pt>
    <dgm:pt modelId="{792C940F-294B-415E-90CC-C5AED2303F4F}" type="sibTrans" cxnId="{105D4776-7484-4784-BE9E-C638431724C6}">
      <dgm:prSet/>
      <dgm:spPr/>
      <dgm:t>
        <a:bodyPr/>
        <a:lstStyle/>
        <a:p>
          <a:endParaRPr lang="en-US"/>
        </a:p>
      </dgm:t>
    </dgm:pt>
    <dgm:pt modelId="{F3CEE412-D595-4214-8814-8F7CAFCF639F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nhóm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ý </a:t>
          </a:r>
          <a:r>
            <a:rPr lang="en-US" dirty="0" err="1" smtClean="0"/>
            <a:t>tưởng</a:t>
          </a:r>
          <a:endParaRPr lang="en-US" dirty="0"/>
        </a:p>
      </dgm:t>
    </dgm:pt>
    <dgm:pt modelId="{6C962D0D-A4C8-49A0-B619-D862F0715B66}" type="parTrans" cxnId="{F2131144-2C64-4DE9-928C-E4EF9DE0BC5F}">
      <dgm:prSet/>
      <dgm:spPr/>
      <dgm:t>
        <a:bodyPr/>
        <a:lstStyle/>
        <a:p>
          <a:endParaRPr lang="en-US"/>
        </a:p>
      </dgm:t>
    </dgm:pt>
    <dgm:pt modelId="{E12CF415-1D1A-4D1B-A59B-51E756649DED}" type="sibTrans" cxnId="{F2131144-2C64-4DE9-928C-E4EF9DE0BC5F}">
      <dgm:prSet/>
      <dgm:spPr/>
      <dgm:t>
        <a:bodyPr/>
        <a:lstStyle/>
        <a:p>
          <a:endParaRPr lang="en-US"/>
        </a:p>
      </dgm:t>
    </dgm:pt>
    <dgm:pt modelId="{B88BF346-D70C-4179-BAD2-6204D4E179B4}">
      <dgm:prSet phldrT="[Text]"/>
      <dgm:spPr/>
      <dgm:t>
        <a:bodyPr/>
        <a:lstStyle/>
        <a:p>
          <a:r>
            <a:rPr lang="en-US" dirty="0" smtClean="0"/>
            <a:t>II</a:t>
          </a:r>
          <a:endParaRPr lang="en-US" dirty="0"/>
        </a:p>
      </dgm:t>
    </dgm:pt>
    <dgm:pt modelId="{CCEADE5E-CFCE-463B-BA73-C290B3AFA24A}" type="parTrans" cxnId="{F0879CEC-EF92-4683-993D-C973CD6B3C57}">
      <dgm:prSet/>
      <dgm:spPr/>
      <dgm:t>
        <a:bodyPr/>
        <a:lstStyle/>
        <a:p>
          <a:endParaRPr lang="en-US"/>
        </a:p>
      </dgm:t>
    </dgm:pt>
    <dgm:pt modelId="{7D37E485-203E-4CC2-B27A-7B52BFE19CE5}" type="sibTrans" cxnId="{F0879CEC-EF92-4683-993D-C973CD6B3C57}">
      <dgm:prSet/>
      <dgm:spPr/>
      <dgm:t>
        <a:bodyPr/>
        <a:lstStyle/>
        <a:p>
          <a:endParaRPr lang="en-US"/>
        </a:p>
      </dgm:t>
    </dgm:pt>
    <dgm:pt modelId="{0B9BB8EE-00A9-4FBE-9940-806235EC4C35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FA17D408-EBB9-479E-8C3E-4A2040E61F88}" type="parTrans" cxnId="{8D4724B6-59BB-4B4A-B779-4EC2147C0ABD}">
      <dgm:prSet/>
      <dgm:spPr/>
      <dgm:t>
        <a:bodyPr/>
        <a:lstStyle/>
        <a:p>
          <a:endParaRPr lang="en-US"/>
        </a:p>
      </dgm:t>
    </dgm:pt>
    <dgm:pt modelId="{E245B7C0-BE58-4673-B61E-0BAD25DF6998}" type="sibTrans" cxnId="{8D4724B6-59BB-4B4A-B779-4EC2147C0ABD}">
      <dgm:prSet/>
      <dgm:spPr/>
      <dgm:t>
        <a:bodyPr/>
        <a:lstStyle/>
        <a:p>
          <a:endParaRPr lang="en-US"/>
        </a:p>
      </dgm:t>
    </dgm:pt>
    <dgm:pt modelId="{FEC612D5-359B-47A2-8F09-BD7BD9975387}">
      <dgm:prSet phldrT="[Text]"/>
      <dgm:spPr/>
      <dgm:t>
        <a:bodyPr/>
        <a:lstStyle/>
        <a:p>
          <a:r>
            <a:rPr lang="en-US" dirty="0" smtClean="0"/>
            <a:t>III</a:t>
          </a:r>
          <a:endParaRPr lang="en-US" dirty="0"/>
        </a:p>
      </dgm:t>
    </dgm:pt>
    <dgm:pt modelId="{82499FC6-0FFF-4EF0-9825-D9FF86480FD7}" type="sibTrans" cxnId="{9F589872-12FE-4571-BE28-B87ECD7DE77B}">
      <dgm:prSet/>
      <dgm:spPr/>
      <dgm:t>
        <a:bodyPr/>
        <a:lstStyle/>
        <a:p>
          <a:endParaRPr lang="en-US"/>
        </a:p>
      </dgm:t>
    </dgm:pt>
    <dgm:pt modelId="{5831FD4C-3ECE-4BB8-BE0C-34CECE955A06}" type="parTrans" cxnId="{9F589872-12FE-4571-BE28-B87ECD7DE77B}">
      <dgm:prSet/>
      <dgm:spPr/>
      <dgm:t>
        <a:bodyPr/>
        <a:lstStyle/>
        <a:p>
          <a:endParaRPr lang="en-US"/>
        </a:p>
      </dgm:t>
    </dgm:pt>
    <dgm:pt modelId="{05221381-B974-4D1F-879E-330BD71D883E}">
      <dgm:prSet phldrT="[Text]"/>
      <dgm:spPr/>
      <dgm:t>
        <a:bodyPr/>
        <a:lstStyle/>
        <a:p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086BDCEF-B564-4BE0-856C-551FEDE653D0}" type="sibTrans" cxnId="{E1E04D81-9651-4B37-93E9-4A372CF7FDC0}">
      <dgm:prSet/>
      <dgm:spPr/>
      <dgm:t>
        <a:bodyPr/>
        <a:lstStyle/>
        <a:p>
          <a:endParaRPr lang="en-US"/>
        </a:p>
      </dgm:t>
    </dgm:pt>
    <dgm:pt modelId="{34FB0905-50D5-4EF0-8E10-6EF783F0A9BD}" type="parTrans" cxnId="{E1E04D81-9651-4B37-93E9-4A372CF7FDC0}">
      <dgm:prSet/>
      <dgm:spPr/>
      <dgm:t>
        <a:bodyPr/>
        <a:lstStyle/>
        <a:p>
          <a:endParaRPr lang="en-US"/>
        </a:p>
      </dgm:t>
    </dgm:pt>
    <dgm:pt modelId="{8021CE34-B16E-441A-949E-F5CFE62E15B4}">
      <dgm:prSet/>
      <dgm:spPr/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lai</a:t>
          </a:r>
          <a:endParaRPr lang="en-US" dirty="0"/>
        </a:p>
      </dgm:t>
    </dgm:pt>
    <dgm:pt modelId="{BDF1E0EC-8645-4E3B-AAFE-E3701A4DA93E}" type="sibTrans" cxnId="{AA0AC7D7-8AEF-4F91-8634-2F57AF4FC9FC}">
      <dgm:prSet/>
      <dgm:spPr/>
      <dgm:t>
        <a:bodyPr/>
        <a:lstStyle/>
        <a:p>
          <a:endParaRPr lang="en-US"/>
        </a:p>
      </dgm:t>
    </dgm:pt>
    <dgm:pt modelId="{9BE1CA42-1D7A-456C-87D3-217ADEB8ED17}" type="parTrans" cxnId="{AA0AC7D7-8AEF-4F91-8634-2F57AF4FC9FC}">
      <dgm:prSet/>
      <dgm:spPr/>
      <dgm:t>
        <a:bodyPr/>
        <a:lstStyle/>
        <a:p>
          <a:endParaRPr lang="en-US"/>
        </a:p>
      </dgm:t>
    </dgm:pt>
    <dgm:pt modelId="{61AE02C5-ECCA-468D-BAEF-F7F1ED2114CA}">
      <dgm:prSet phldrT="[Text]"/>
      <dgm:spPr/>
      <dgm:t>
        <a:bodyPr/>
        <a:lstStyle/>
        <a:p>
          <a:r>
            <a:rPr lang="en-US" dirty="0" smtClean="0"/>
            <a:t>IV</a:t>
          </a:r>
          <a:endParaRPr lang="en-US" dirty="0"/>
        </a:p>
      </dgm:t>
    </dgm:pt>
    <dgm:pt modelId="{16540E74-6826-46C8-9E0C-F36D2B7AE905}" type="sibTrans" cxnId="{EFF80B70-8B7E-4848-B0CE-F4DCDAEF515C}">
      <dgm:prSet/>
      <dgm:spPr/>
      <dgm:t>
        <a:bodyPr/>
        <a:lstStyle/>
        <a:p>
          <a:endParaRPr lang="en-US"/>
        </a:p>
      </dgm:t>
    </dgm:pt>
    <dgm:pt modelId="{23C546CF-3A26-43B8-A830-6AFE73830D9A}" type="parTrans" cxnId="{EFF80B70-8B7E-4848-B0CE-F4DCDAEF515C}">
      <dgm:prSet/>
      <dgm:spPr/>
      <dgm:t>
        <a:bodyPr/>
        <a:lstStyle/>
        <a:p>
          <a:endParaRPr lang="en-US"/>
        </a:p>
      </dgm:t>
    </dgm:pt>
    <dgm:pt modelId="{3BB8CBAD-EEC7-46F8-9B5F-BF6F0851AF14}" type="pres">
      <dgm:prSet presAssocID="{0A5DC45F-E8D7-4589-BAC4-8F88A98261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F918D9-3C5B-48DA-A873-02967BC93883}" type="pres">
      <dgm:prSet presAssocID="{2EF7EB8A-3601-40CA-B693-C7E31A25AFAC}" presName="composite" presStyleCnt="0"/>
      <dgm:spPr/>
    </dgm:pt>
    <dgm:pt modelId="{1699C681-2E0B-4382-A713-BD2570B6AA91}" type="pres">
      <dgm:prSet presAssocID="{2EF7EB8A-3601-40CA-B693-C7E31A25AFA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BD8F-6C9B-4F98-8E17-D6F1F9A0C187}" type="pres">
      <dgm:prSet presAssocID="{2EF7EB8A-3601-40CA-B693-C7E31A25AFAC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61D9F-C8A8-4497-B6CE-6AC6FB6DC614}" type="pres">
      <dgm:prSet presAssocID="{792C940F-294B-415E-90CC-C5AED2303F4F}" presName="sp" presStyleCnt="0"/>
      <dgm:spPr/>
    </dgm:pt>
    <dgm:pt modelId="{9D7A8ADA-915F-4674-BE0D-C65A18C8B333}" type="pres">
      <dgm:prSet presAssocID="{B88BF346-D70C-4179-BAD2-6204D4E179B4}" presName="composite" presStyleCnt="0"/>
      <dgm:spPr/>
    </dgm:pt>
    <dgm:pt modelId="{371EE4FD-9B0E-4E42-B9CB-1447EA22D2F8}" type="pres">
      <dgm:prSet presAssocID="{B88BF346-D70C-4179-BAD2-6204D4E179B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8AF4F-F1CC-4010-BACB-9BADBEEEDD15}" type="pres">
      <dgm:prSet presAssocID="{B88BF346-D70C-4179-BAD2-6204D4E179B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A821E-CE67-4CC3-A0B1-BFAE6AA6F54B}" type="pres">
      <dgm:prSet presAssocID="{7D37E485-203E-4CC2-B27A-7B52BFE19CE5}" presName="sp" presStyleCnt="0"/>
      <dgm:spPr/>
    </dgm:pt>
    <dgm:pt modelId="{63D9133C-087E-448E-A17A-8E178BB38FAC}" type="pres">
      <dgm:prSet presAssocID="{FEC612D5-359B-47A2-8F09-BD7BD9975387}" presName="composite" presStyleCnt="0"/>
      <dgm:spPr/>
    </dgm:pt>
    <dgm:pt modelId="{DB3D205B-F3BA-47FA-8DDB-0140FF9C15D5}" type="pres">
      <dgm:prSet presAssocID="{FEC612D5-359B-47A2-8F09-BD7BD997538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CD7CE-2240-48D2-AC58-95D080304F50}" type="pres">
      <dgm:prSet presAssocID="{FEC612D5-359B-47A2-8F09-BD7BD997538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FE12-6FD7-46A9-99D6-CBE91A71C495}" type="pres">
      <dgm:prSet presAssocID="{82499FC6-0FFF-4EF0-9825-D9FF86480FD7}" presName="sp" presStyleCnt="0"/>
      <dgm:spPr/>
    </dgm:pt>
    <dgm:pt modelId="{9B82CAA3-2BFE-4396-A0AB-514449BAAA23}" type="pres">
      <dgm:prSet presAssocID="{61AE02C5-ECCA-468D-BAEF-F7F1ED2114CA}" presName="composite" presStyleCnt="0"/>
      <dgm:spPr/>
    </dgm:pt>
    <dgm:pt modelId="{6385EF55-2105-4861-92AD-274DC6C73E6B}" type="pres">
      <dgm:prSet presAssocID="{61AE02C5-ECCA-468D-BAEF-F7F1ED2114C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248B8-7C68-45DC-BFA0-3272A04B1C4A}" type="pres">
      <dgm:prSet presAssocID="{61AE02C5-ECCA-468D-BAEF-F7F1ED2114C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AC7D7-8AEF-4F91-8634-2F57AF4FC9FC}" srcId="{61AE02C5-ECCA-468D-BAEF-F7F1ED2114CA}" destId="{8021CE34-B16E-441A-949E-F5CFE62E15B4}" srcOrd="0" destOrd="0" parTransId="{9BE1CA42-1D7A-456C-87D3-217ADEB8ED17}" sibTransId="{BDF1E0EC-8645-4E3B-AAFE-E3701A4DA93E}"/>
    <dgm:cxn modelId="{105D4776-7484-4784-BE9E-C638431724C6}" srcId="{0A5DC45F-E8D7-4589-BAC4-8F88A98261BE}" destId="{2EF7EB8A-3601-40CA-B693-C7E31A25AFAC}" srcOrd="0" destOrd="0" parTransId="{144FFDA2-664A-4CD1-8344-A478BC78EE45}" sibTransId="{792C940F-294B-415E-90CC-C5AED2303F4F}"/>
    <dgm:cxn modelId="{F0879CEC-EF92-4683-993D-C973CD6B3C57}" srcId="{0A5DC45F-E8D7-4589-BAC4-8F88A98261BE}" destId="{B88BF346-D70C-4179-BAD2-6204D4E179B4}" srcOrd="1" destOrd="0" parTransId="{CCEADE5E-CFCE-463B-BA73-C290B3AFA24A}" sibTransId="{7D37E485-203E-4CC2-B27A-7B52BFE19CE5}"/>
    <dgm:cxn modelId="{4B348412-66E2-4BC4-940E-9368EEB0A47C}" type="presOf" srcId="{0A5DC45F-E8D7-4589-BAC4-8F88A98261BE}" destId="{3BB8CBAD-EEC7-46F8-9B5F-BF6F0851AF14}" srcOrd="0" destOrd="0" presId="urn:microsoft.com/office/officeart/2005/8/layout/chevron2"/>
    <dgm:cxn modelId="{9F589872-12FE-4571-BE28-B87ECD7DE77B}" srcId="{0A5DC45F-E8D7-4589-BAC4-8F88A98261BE}" destId="{FEC612D5-359B-47A2-8F09-BD7BD9975387}" srcOrd="2" destOrd="0" parTransId="{5831FD4C-3ECE-4BB8-BE0C-34CECE955A06}" sibTransId="{82499FC6-0FFF-4EF0-9825-D9FF86480FD7}"/>
    <dgm:cxn modelId="{2A3C4140-1069-4600-A756-7ABFA0F64ECC}" type="presOf" srcId="{8021CE34-B16E-441A-949E-F5CFE62E15B4}" destId="{A93248B8-7C68-45DC-BFA0-3272A04B1C4A}" srcOrd="0" destOrd="0" presId="urn:microsoft.com/office/officeart/2005/8/layout/chevron2"/>
    <dgm:cxn modelId="{E1E04D81-9651-4B37-93E9-4A372CF7FDC0}" srcId="{FEC612D5-359B-47A2-8F09-BD7BD9975387}" destId="{05221381-B974-4D1F-879E-330BD71D883E}" srcOrd="0" destOrd="0" parTransId="{34FB0905-50D5-4EF0-8E10-6EF783F0A9BD}" sibTransId="{086BDCEF-B564-4BE0-856C-551FEDE653D0}"/>
    <dgm:cxn modelId="{B1E044C9-C771-4C73-B375-259B08C4EE89}" type="presOf" srcId="{61AE02C5-ECCA-468D-BAEF-F7F1ED2114CA}" destId="{6385EF55-2105-4861-92AD-274DC6C73E6B}" srcOrd="0" destOrd="0" presId="urn:microsoft.com/office/officeart/2005/8/layout/chevron2"/>
    <dgm:cxn modelId="{723E6166-23FD-4EA7-A9DB-1D88E24DF9B6}" type="presOf" srcId="{F3CEE412-D595-4214-8814-8F7CAFCF639F}" destId="{C8F4BD8F-6C9B-4F98-8E17-D6F1F9A0C187}" srcOrd="0" destOrd="0" presId="urn:microsoft.com/office/officeart/2005/8/layout/chevron2"/>
    <dgm:cxn modelId="{00B8F4C8-C585-49DD-8B90-65EB9B920B73}" type="presOf" srcId="{05221381-B974-4D1F-879E-330BD71D883E}" destId="{C01CD7CE-2240-48D2-AC58-95D080304F50}" srcOrd="0" destOrd="0" presId="urn:microsoft.com/office/officeart/2005/8/layout/chevron2"/>
    <dgm:cxn modelId="{978E31F2-5863-4976-814B-E15B5AF07B1D}" type="presOf" srcId="{0B9BB8EE-00A9-4FBE-9940-806235EC4C35}" destId="{6768AF4F-F1CC-4010-BACB-9BADBEEEDD15}" srcOrd="0" destOrd="0" presId="urn:microsoft.com/office/officeart/2005/8/layout/chevron2"/>
    <dgm:cxn modelId="{F2131144-2C64-4DE9-928C-E4EF9DE0BC5F}" srcId="{2EF7EB8A-3601-40CA-B693-C7E31A25AFAC}" destId="{F3CEE412-D595-4214-8814-8F7CAFCF639F}" srcOrd="0" destOrd="0" parTransId="{6C962D0D-A4C8-49A0-B619-D862F0715B66}" sibTransId="{E12CF415-1D1A-4D1B-A59B-51E756649DED}"/>
    <dgm:cxn modelId="{747F13B9-A6CB-4425-9E93-A07CC5C430DB}" type="presOf" srcId="{B88BF346-D70C-4179-BAD2-6204D4E179B4}" destId="{371EE4FD-9B0E-4E42-B9CB-1447EA22D2F8}" srcOrd="0" destOrd="0" presId="urn:microsoft.com/office/officeart/2005/8/layout/chevron2"/>
    <dgm:cxn modelId="{EFF80B70-8B7E-4848-B0CE-F4DCDAEF515C}" srcId="{0A5DC45F-E8D7-4589-BAC4-8F88A98261BE}" destId="{61AE02C5-ECCA-468D-BAEF-F7F1ED2114CA}" srcOrd="3" destOrd="0" parTransId="{23C546CF-3A26-43B8-A830-6AFE73830D9A}" sibTransId="{16540E74-6826-46C8-9E0C-F36D2B7AE905}"/>
    <dgm:cxn modelId="{848128E3-AC6C-40A1-B0A6-7A949E7E8A68}" type="presOf" srcId="{2EF7EB8A-3601-40CA-B693-C7E31A25AFAC}" destId="{1699C681-2E0B-4382-A713-BD2570B6AA91}" srcOrd="0" destOrd="0" presId="urn:microsoft.com/office/officeart/2005/8/layout/chevron2"/>
    <dgm:cxn modelId="{8D4724B6-59BB-4B4A-B779-4EC2147C0ABD}" srcId="{B88BF346-D70C-4179-BAD2-6204D4E179B4}" destId="{0B9BB8EE-00A9-4FBE-9940-806235EC4C35}" srcOrd="0" destOrd="0" parTransId="{FA17D408-EBB9-479E-8C3E-4A2040E61F88}" sibTransId="{E245B7C0-BE58-4673-B61E-0BAD25DF6998}"/>
    <dgm:cxn modelId="{C835DB92-8B04-4167-9629-497934C3AE0C}" type="presOf" srcId="{FEC612D5-359B-47A2-8F09-BD7BD9975387}" destId="{DB3D205B-F3BA-47FA-8DDB-0140FF9C15D5}" srcOrd="0" destOrd="0" presId="urn:microsoft.com/office/officeart/2005/8/layout/chevron2"/>
    <dgm:cxn modelId="{61A791A0-2C06-46A9-826A-CD4A44B9B420}" type="presParOf" srcId="{3BB8CBAD-EEC7-46F8-9B5F-BF6F0851AF14}" destId="{0CF918D9-3C5B-48DA-A873-02967BC93883}" srcOrd="0" destOrd="0" presId="urn:microsoft.com/office/officeart/2005/8/layout/chevron2"/>
    <dgm:cxn modelId="{B60ED74E-F2B9-4E54-8394-F055574DD0E0}" type="presParOf" srcId="{0CF918D9-3C5B-48DA-A873-02967BC93883}" destId="{1699C681-2E0B-4382-A713-BD2570B6AA91}" srcOrd="0" destOrd="0" presId="urn:microsoft.com/office/officeart/2005/8/layout/chevron2"/>
    <dgm:cxn modelId="{9BCDAB27-FC49-406D-8197-5B33B8B16D05}" type="presParOf" srcId="{0CF918D9-3C5B-48DA-A873-02967BC93883}" destId="{C8F4BD8F-6C9B-4F98-8E17-D6F1F9A0C187}" srcOrd="1" destOrd="0" presId="urn:microsoft.com/office/officeart/2005/8/layout/chevron2"/>
    <dgm:cxn modelId="{B46AB93E-45CC-4B1D-9482-D71336C70FFC}" type="presParOf" srcId="{3BB8CBAD-EEC7-46F8-9B5F-BF6F0851AF14}" destId="{27A61D9F-C8A8-4497-B6CE-6AC6FB6DC614}" srcOrd="1" destOrd="0" presId="urn:microsoft.com/office/officeart/2005/8/layout/chevron2"/>
    <dgm:cxn modelId="{793DFA64-7876-4D56-93D0-B9014D29E207}" type="presParOf" srcId="{3BB8CBAD-EEC7-46F8-9B5F-BF6F0851AF14}" destId="{9D7A8ADA-915F-4674-BE0D-C65A18C8B333}" srcOrd="2" destOrd="0" presId="urn:microsoft.com/office/officeart/2005/8/layout/chevron2"/>
    <dgm:cxn modelId="{BC67A28F-231F-4872-A519-91094D473C4B}" type="presParOf" srcId="{9D7A8ADA-915F-4674-BE0D-C65A18C8B333}" destId="{371EE4FD-9B0E-4E42-B9CB-1447EA22D2F8}" srcOrd="0" destOrd="0" presId="urn:microsoft.com/office/officeart/2005/8/layout/chevron2"/>
    <dgm:cxn modelId="{37D297E1-3BA9-428F-B036-1A6B129ABB62}" type="presParOf" srcId="{9D7A8ADA-915F-4674-BE0D-C65A18C8B333}" destId="{6768AF4F-F1CC-4010-BACB-9BADBEEEDD15}" srcOrd="1" destOrd="0" presId="urn:microsoft.com/office/officeart/2005/8/layout/chevron2"/>
    <dgm:cxn modelId="{5C3ED847-6BCF-43FB-B985-6D2059123B07}" type="presParOf" srcId="{3BB8CBAD-EEC7-46F8-9B5F-BF6F0851AF14}" destId="{2B5A821E-CE67-4CC3-A0B1-BFAE6AA6F54B}" srcOrd="3" destOrd="0" presId="urn:microsoft.com/office/officeart/2005/8/layout/chevron2"/>
    <dgm:cxn modelId="{EF3D127C-4199-486B-8B58-D9944952168C}" type="presParOf" srcId="{3BB8CBAD-EEC7-46F8-9B5F-BF6F0851AF14}" destId="{63D9133C-087E-448E-A17A-8E178BB38FAC}" srcOrd="4" destOrd="0" presId="urn:microsoft.com/office/officeart/2005/8/layout/chevron2"/>
    <dgm:cxn modelId="{D5FB0C74-D422-4029-B7D6-4484C52C9956}" type="presParOf" srcId="{63D9133C-087E-448E-A17A-8E178BB38FAC}" destId="{DB3D205B-F3BA-47FA-8DDB-0140FF9C15D5}" srcOrd="0" destOrd="0" presId="urn:microsoft.com/office/officeart/2005/8/layout/chevron2"/>
    <dgm:cxn modelId="{3BBD9216-241C-4E40-87FB-8441B4984ADB}" type="presParOf" srcId="{63D9133C-087E-448E-A17A-8E178BB38FAC}" destId="{C01CD7CE-2240-48D2-AC58-95D080304F50}" srcOrd="1" destOrd="0" presId="urn:microsoft.com/office/officeart/2005/8/layout/chevron2"/>
    <dgm:cxn modelId="{C9235D1B-BBD9-434F-9E43-C75597ACCC18}" type="presParOf" srcId="{3BB8CBAD-EEC7-46F8-9B5F-BF6F0851AF14}" destId="{5D27FE12-6FD7-46A9-99D6-CBE91A71C495}" srcOrd="5" destOrd="0" presId="urn:microsoft.com/office/officeart/2005/8/layout/chevron2"/>
    <dgm:cxn modelId="{812E1173-243D-4C87-8555-580C14DD598E}" type="presParOf" srcId="{3BB8CBAD-EEC7-46F8-9B5F-BF6F0851AF14}" destId="{9B82CAA3-2BFE-4396-A0AB-514449BAAA23}" srcOrd="6" destOrd="0" presId="urn:microsoft.com/office/officeart/2005/8/layout/chevron2"/>
    <dgm:cxn modelId="{2DA68750-FFE0-421E-8AE3-8C808F7D963E}" type="presParOf" srcId="{9B82CAA3-2BFE-4396-A0AB-514449BAAA23}" destId="{6385EF55-2105-4861-92AD-274DC6C73E6B}" srcOrd="0" destOrd="0" presId="urn:microsoft.com/office/officeart/2005/8/layout/chevron2"/>
    <dgm:cxn modelId="{28F43530-A071-4259-B5F4-2FB1E00CC319}" type="presParOf" srcId="{9B82CAA3-2BFE-4396-A0AB-514449BAAA23}" destId="{A93248B8-7C68-45DC-BFA0-3272A04B1C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39A1F-D03D-40F9-B0AE-5FD4B6D319C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2676A-3AAB-4939-A0BF-BFA669E85402}">
      <dgm:prSet phldrT="[Text]"/>
      <dgm:spPr/>
      <dgm:t>
        <a:bodyPr/>
        <a:lstStyle/>
        <a:p>
          <a:r>
            <a:rPr lang="en-US" dirty="0" err="1" smtClean="0"/>
            <a:t>Nhu</a:t>
          </a:r>
          <a:r>
            <a:rPr lang="en-US" dirty="0" smtClean="0"/>
            <a:t> </a:t>
          </a:r>
          <a:r>
            <a:rPr lang="en-US" dirty="0" err="1" smtClean="0"/>
            <a:t>cầu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mới</a:t>
          </a:r>
          <a:endParaRPr lang="en-US" dirty="0"/>
        </a:p>
      </dgm:t>
    </dgm:pt>
    <dgm:pt modelId="{1BAC4A86-8859-4D1A-9C96-0298346EA3B1}" type="parTrans" cxnId="{5F6B05F3-9E67-488D-8171-9C25F540B16D}">
      <dgm:prSet/>
      <dgm:spPr/>
      <dgm:t>
        <a:bodyPr/>
        <a:lstStyle/>
        <a:p>
          <a:endParaRPr lang="en-US"/>
        </a:p>
      </dgm:t>
    </dgm:pt>
    <dgm:pt modelId="{3C3BDA21-2D08-4EAE-A2E2-AD12B0B004B7}" type="sibTrans" cxnId="{5F6B05F3-9E67-488D-8171-9C25F540B16D}">
      <dgm:prSet/>
      <dgm:spPr/>
      <dgm:t>
        <a:bodyPr/>
        <a:lstStyle/>
        <a:p>
          <a:endParaRPr lang="en-US"/>
        </a:p>
      </dgm:t>
    </dgm:pt>
    <dgm:pt modelId="{BDA8DFC9-F0E6-4210-83B7-7028FE738D4A}">
      <dgm:prSet phldrT="[Text]"/>
      <dgm:spPr/>
      <dgm:t>
        <a:bodyPr/>
        <a:lstStyle/>
        <a:p>
          <a:r>
            <a:rPr lang="en-US" dirty="0" err="1" smtClean="0"/>
            <a:t>Muốn</a:t>
          </a:r>
          <a:r>
            <a:rPr lang="en-US" dirty="0" smtClean="0"/>
            <a:t>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C4115B17-C336-431E-A2E9-3377060BB72B}" type="parTrans" cxnId="{9E832738-84E1-4CDB-BF71-5AF9A34D09AB}">
      <dgm:prSet/>
      <dgm:spPr/>
      <dgm:t>
        <a:bodyPr/>
        <a:lstStyle/>
        <a:p>
          <a:endParaRPr lang="en-US"/>
        </a:p>
      </dgm:t>
    </dgm:pt>
    <dgm:pt modelId="{0C436F1F-18F7-476B-BFAD-CE77379CAB72}" type="sibTrans" cxnId="{9E832738-84E1-4CDB-BF71-5AF9A34D09AB}">
      <dgm:prSet/>
      <dgm:spPr/>
      <dgm:t>
        <a:bodyPr/>
        <a:lstStyle/>
        <a:p>
          <a:endParaRPr lang="en-US"/>
        </a:p>
      </dgm:t>
    </dgm:pt>
    <dgm:pt modelId="{ECFCEE96-E81F-40EC-841D-A9FD871C7D63}">
      <dgm:prSet phldrT="[Text]"/>
      <dgm:spPr/>
      <dgm:t>
        <a:bodyPr/>
        <a:lstStyle/>
        <a:p>
          <a:r>
            <a:rPr lang="en-US" dirty="0" err="1" smtClean="0"/>
            <a:t>Muốn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ở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lúc</a:t>
          </a:r>
          <a:r>
            <a:rPr lang="en-US" dirty="0" smtClean="0"/>
            <a:t>, </a:t>
          </a:r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nơi</a:t>
          </a:r>
          <a:endParaRPr lang="en-US" dirty="0"/>
        </a:p>
      </dgm:t>
    </dgm:pt>
    <dgm:pt modelId="{B135C160-640C-4761-A994-9C11480AB42C}" type="parTrans" cxnId="{0EE8123B-EAEF-45FB-9D25-3A4951410801}">
      <dgm:prSet/>
      <dgm:spPr/>
      <dgm:t>
        <a:bodyPr/>
        <a:lstStyle/>
        <a:p>
          <a:endParaRPr lang="en-US"/>
        </a:p>
      </dgm:t>
    </dgm:pt>
    <dgm:pt modelId="{152A52D7-5A6E-41D6-BCEC-287D4376BFC5}" type="sibTrans" cxnId="{0EE8123B-EAEF-45FB-9D25-3A4951410801}">
      <dgm:prSet/>
      <dgm:spPr/>
      <dgm:t>
        <a:bodyPr/>
        <a:lstStyle/>
        <a:p>
          <a:endParaRPr lang="en-US"/>
        </a:p>
      </dgm:t>
    </dgm:pt>
    <dgm:pt modelId="{BA5E6AAE-523A-491D-94DB-C59A460FE3BA}" type="pres">
      <dgm:prSet presAssocID="{23C39A1F-D03D-40F9-B0AE-5FD4B6D319C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999E4E-B119-4A58-AF7E-50C44C6D8732}" type="pres">
      <dgm:prSet presAssocID="{D6B2676A-3AAB-4939-A0BF-BFA669E85402}" presName="composite" presStyleCnt="0"/>
      <dgm:spPr/>
    </dgm:pt>
    <dgm:pt modelId="{5316A2EC-CC2D-4AA7-A405-7E023BA1E212}" type="pres">
      <dgm:prSet presAssocID="{D6B2676A-3AAB-4939-A0BF-BFA669E85402}" presName="rect1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6961BD2F-7397-4A0E-927A-2F74D6BA5F22}" type="pres">
      <dgm:prSet presAssocID="{D6B2676A-3AAB-4939-A0BF-BFA669E85402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047F4-8491-49FE-ABF1-04FDCDA84B87}" type="pres">
      <dgm:prSet presAssocID="{3C3BDA21-2D08-4EAE-A2E2-AD12B0B004B7}" presName="sibTrans" presStyleCnt="0"/>
      <dgm:spPr/>
    </dgm:pt>
    <dgm:pt modelId="{E53B107F-2217-4042-8593-899BEF74FA45}" type="pres">
      <dgm:prSet presAssocID="{BDA8DFC9-F0E6-4210-83B7-7028FE738D4A}" presName="composite" presStyleCnt="0"/>
      <dgm:spPr/>
    </dgm:pt>
    <dgm:pt modelId="{D06EB8FA-8E18-4A23-B83F-2024EE0F7EA3}" type="pres">
      <dgm:prSet presAssocID="{BDA8DFC9-F0E6-4210-83B7-7028FE738D4A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5829F4E8-2BEF-495B-A0E7-08F055193236}" type="pres">
      <dgm:prSet presAssocID="{BDA8DFC9-F0E6-4210-83B7-7028FE738D4A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ED5F7-D862-4CBC-A79A-5B29AAC2DC4B}" type="pres">
      <dgm:prSet presAssocID="{0C436F1F-18F7-476B-BFAD-CE77379CAB72}" presName="sibTrans" presStyleCnt="0"/>
      <dgm:spPr/>
    </dgm:pt>
    <dgm:pt modelId="{88CA2489-03D5-4C3B-A17E-611515F02AE4}" type="pres">
      <dgm:prSet presAssocID="{ECFCEE96-E81F-40EC-841D-A9FD871C7D63}" presName="composite" presStyleCnt="0"/>
      <dgm:spPr/>
    </dgm:pt>
    <dgm:pt modelId="{7C62AFD8-36CD-45FB-905A-20201B018AED}" type="pres">
      <dgm:prSet presAssocID="{ECFCEE96-E81F-40EC-841D-A9FD871C7D63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7E0FB801-49C1-40FC-AE5C-FC3BE91D6192}" type="pres">
      <dgm:prSet presAssocID="{ECFCEE96-E81F-40EC-841D-A9FD871C7D63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BB38D-5106-4842-A700-38BC65EFD3CA}" type="presOf" srcId="{23C39A1F-D03D-40F9-B0AE-5FD4B6D319CF}" destId="{BA5E6AAE-523A-491D-94DB-C59A460FE3BA}" srcOrd="0" destOrd="0" presId="urn:microsoft.com/office/officeart/2008/layout/BendingPictureCaptionList"/>
    <dgm:cxn modelId="{9E832738-84E1-4CDB-BF71-5AF9A34D09AB}" srcId="{23C39A1F-D03D-40F9-B0AE-5FD4B6D319CF}" destId="{BDA8DFC9-F0E6-4210-83B7-7028FE738D4A}" srcOrd="1" destOrd="0" parTransId="{C4115B17-C336-431E-A2E9-3377060BB72B}" sibTransId="{0C436F1F-18F7-476B-BFAD-CE77379CAB72}"/>
    <dgm:cxn modelId="{2419121C-2437-4520-8D28-3652B38D60FE}" type="presOf" srcId="{BDA8DFC9-F0E6-4210-83B7-7028FE738D4A}" destId="{5829F4E8-2BEF-495B-A0E7-08F055193236}" srcOrd="0" destOrd="0" presId="urn:microsoft.com/office/officeart/2008/layout/BendingPictureCaptionList"/>
    <dgm:cxn modelId="{0EE8123B-EAEF-45FB-9D25-3A4951410801}" srcId="{23C39A1F-D03D-40F9-B0AE-5FD4B6D319CF}" destId="{ECFCEE96-E81F-40EC-841D-A9FD871C7D63}" srcOrd="2" destOrd="0" parTransId="{B135C160-640C-4761-A994-9C11480AB42C}" sibTransId="{152A52D7-5A6E-41D6-BCEC-287D4376BFC5}"/>
    <dgm:cxn modelId="{6CC42560-A4BF-4519-9A6C-50B72B9D5114}" type="presOf" srcId="{ECFCEE96-E81F-40EC-841D-A9FD871C7D63}" destId="{7E0FB801-49C1-40FC-AE5C-FC3BE91D6192}" srcOrd="0" destOrd="0" presId="urn:microsoft.com/office/officeart/2008/layout/BendingPictureCaptionList"/>
    <dgm:cxn modelId="{5F6B05F3-9E67-488D-8171-9C25F540B16D}" srcId="{23C39A1F-D03D-40F9-B0AE-5FD4B6D319CF}" destId="{D6B2676A-3AAB-4939-A0BF-BFA669E85402}" srcOrd="0" destOrd="0" parTransId="{1BAC4A86-8859-4D1A-9C96-0298346EA3B1}" sibTransId="{3C3BDA21-2D08-4EAE-A2E2-AD12B0B004B7}"/>
    <dgm:cxn modelId="{20A21A83-BDED-4115-8202-22ECCE54EFE2}" type="presOf" srcId="{D6B2676A-3AAB-4939-A0BF-BFA669E85402}" destId="{6961BD2F-7397-4A0E-927A-2F74D6BA5F22}" srcOrd="0" destOrd="0" presId="urn:microsoft.com/office/officeart/2008/layout/BendingPictureCaptionList"/>
    <dgm:cxn modelId="{E2CEE951-9875-47FC-90F8-E62F4133162C}" type="presParOf" srcId="{BA5E6AAE-523A-491D-94DB-C59A460FE3BA}" destId="{8C999E4E-B119-4A58-AF7E-50C44C6D8732}" srcOrd="0" destOrd="0" presId="urn:microsoft.com/office/officeart/2008/layout/BendingPictureCaptionList"/>
    <dgm:cxn modelId="{BCD7E6DC-F819-49E2-B200-01B24C50232A}" type="presParOf" srcId="{8C999E4E-B119-4A58-AF7E-50C44C6D8732}" destId="{5316A2EC-CC2D-4AA7-A405-7E023BA1E212}" srcOrd="0" destOrd="0" presId="urn:microsoft.com/office/officeart/2008/layout/BendingPictureCaptionList"/>
    <dgm:cxn modelId="{8005B16F-8DF9-4037-9CD4-BB8D1C024360}" type="presParOf" srcId="{8C999E4E-B119-4A58-AF7E-50C44C6D8732}" destId="{6961BD2F-7397-4A0E-927A-2F74D6BA5F22}" srcOrd="1" destOrd="0" presId="urn:microsoft.com/office/officeart/2008/layout/BendingPictureCaptionList"/>
    <dgm:cxn modelId="{58D60E3A-AD9A-47AA-8F7A-651F81A23070}" type="presParOf" srcId="{BA5E6AAE-523A-491D-94DB-C59A460FE3BA}" destId="{BFC047F4-8491-49FE-ABF1-04FDCDA84B87}" srcOrd="1" destOrd="0" presId="urn:microsoft.com/office/officeart/2008/layout/BendingPictureCaptionList"/>
    <dgm:cxn modelId="{7F7E4515-80EB-4FE0-AF69-F489B34A1987}" type="presParOf" srcId="{BA5E6AAE-523A-491D-94DB-C59A460FE3BA}" destId="{E53B107F-2217-4042-8593-899BEF74FA45}" srcOrd="2" destOrd="0" presId="urn:microsoft.com/office/officeart/2008/layout/BendingPictureCaptionList"/>
    <dgm:cxn modelId="{88884AAF-8686-44CB-80C5-AE54F4D81491}" type="presParOf" srcId="{E53B107F-2217-4042-8593-899BEF74FA45}" destId="{D06EB8FA-8E18-4A23-B83F-2024EE0F7EA3}" srcOrd="0" destOrd="0" presId="urn:microsoft.com/office/officeart/2008/layout/BendingPictureCaptionList"/>
    <dgm:cxn modelId="{BC04AAC5-D804-4A3D-93FA-49354EFE14C2}" type="presParOf" srcId="{E53B107F-2217-4042-8593-899BEF74FA45}" destId="{5829F4E8-2BEF-495B-A0E7-08F055193236}" srcOrd="1" destOrd="0" presId="urn:microsoft.com/office/officeart/2008/layout/BendingPictureCaptionList"/>
    <dgm:cxn modelId="{8FB843A2-5655-4193-B611-663EB807ADFF}" type="presParOf" srcId="{BA5E6AAE-523A-491D-94DB-C59A460FE3BA}" destId="{E97ED5F7-D862-4CBC-A79A-5B29AAC2DC4B}" srcOrd="3" destOrd="0" presId="urn:microsoft.com/office/officeart/2008/layout/BendingPictureCaptionList"/>
    <dgm:cxn modelId="{4026C871-F426-4B81-938E-D3D685E21796}" type="presParOf" srcId="{BA5E6AAE-523A-491D-94DB-C59A460FE3BA}" destId="{88CA2489-03D5-4C3B-A17E-611515F02AE4}" srcOrd="4" destOrd="0" presId="urn:microsoft.com/office/officeart/2008/layout/BendingPictureCaptionList"/>
    <dgm:cxn modelId="{0F271204-E0E2-4AE2-91A4-8A95B23BA24A}" type="presParOf" srcId="{88CA2489-03D5-4C3B-A17E-611515F02AE4}" destId="{7C62AFD8-36CD-45FB-905A-20201B018AED}" srcOrd="0" destOrd="0" presId="urn:microsoft.com/office/officeart/2008/layout/BendingPictureCaptionList"/>
    <dgm:cxn modelId="{4199FA26-D1CC-4060-A86D-BECF45393FA4}" type="presParOf" srcId="{88CA2489-03D5-4C3B-A17E-611515F02AE4}" destId="{7E0FB801-49C1-40FC-AE5C-FC3BE91D619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5CF531-0FA8-4F5B-9611-3273F49173D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06D69-289D-4845-887C-322B00BB724A}">
      <dgm:prSet phldrT="[Text]"/>
      <dgm:spPr/>
      <dgm:t>
        <a:bodyPr/>
        <a:lstStyle/>
        <a:p>
          <a:r>
            <a:rPr lang="en-US" dirty="0" err="1" smtClean="0"/>
            <a:t>Vui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tiếng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endParaRPr lang="en-US" dirty="0"/>
        </a:p>
      </dgm:t>
    </dgm:pt>
    <dgm:pt modelId="{F864E184-AA10-458D-99F5-3425D2EC2D08}" type="parTrans" cxnId="{C917E746-71EF-4B07-81F3-E06C73DB2DD1}">
      <dgm:prSet/>
      <dgm:spPr/>
      <dgm:t>
        <a:bodyPr/>
        <a:lstStyle/>
        <a:p>
          <a:endParaRPr lang="en-US"/>
        </a:p>
      </dgm:t>
    </dgm:pt>
    <dgm:pt modelId="{7296F0A8-E573-47C6-B4BB-7A98873407BF}" type="sibTrans" cxnId="{C917E746-71EF-4B07-81F3-E06C73DB2DD1}">
      <dgm:prSet/>
      <dgm:spPr/>
      <dgm:t>
        <a:bodyPr/>
        <a:lstStyle/>
        <a:p>
          <a:endParaRPr lang="en-US"/>
        </a:p>
      </dgm:t>
    </dgm:pt>
    <dgm:pt modelId="{31E3AC01-E356-42D6-9A7F-4DC6D98BFCFD}">
      <dgm:prSet phldrT="[Text]"/>
      <dgm:spPr/>
      <dgm:t>
        <a:bodyPr/>
        <a:lstStyle/>
        <a:p>
          <a:r>
            <a:rPr lang="en-US" dirty="0" err="1" smtClean="0"/>
            <a:t>Tạo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kho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mới</a:t>
          </a:r>
          <a:endParaRPr lang="en-US" dirty="0"/>
        </a:p>
      </dgm:t>
    </dgm:pt>
    <dgm:pt modelId="{3B7DCE44-EDFA-477A-85BA-67B75556DF0C}" type="parTrans" cxnId="{31B59C26-64DB-40CE-BD45-7DE0B10CB5B4}">
      <dgm:prSet/>
      <dgm:spPr/>
      <dgm:t>
        <a:bodyPr/>
        <a:lstStyle/>
        <a:p>
          <a:endParaRPr lang="en-US"/>
        </a:p>
      </dgm:t>
    </dgm:pt>
    <dgm:pt modelId="{58553EE4-9A37-48A4-B140-4376813EDADC}" type="sibTrans" cxnId="{31B59C26-64DB-40CE-BD45-7DE0B10CB5B4}">
      <dgm:prSet/>
      <dgm:spPr/>
      <dgm:t>
        <a:bodyPr/>
        <a:lstStyle/>
        <a:p>
          <a:endParaRPr lang="en-US"/>
        </a:p>
      </dgm:t>
    </dgm:pt>
    <dgm:pt modelId="{D17919AF-B548-4F45-A433-71DD6E444938}">
      <dgm:prSet phldrT="[Text]"/>
      <dgm:spPr/>
      <dgm:t>
        <a:bodyPr/>
        <a:lstStyle/>
        <a:p>
          <a:r>
            <a:rPr lang="en-US" dirty="0" err="1" smtClean="0"/>
            <a:t>Thao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trực</a:t>
          </a:r>
          <a:r>
            <a:rPr lang="en-US" dirty="0" smtClean="0"/>
            <a:t> </a:t>
          </a:r>
          <a:r>
            <a:rPr lang="en-US" dirty="0" err="1" smtClean="0"/>
            <a:t>tiếp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kho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endParaRPr lang="en-US" dirty="0"/>
        </a:p>
      </dgm:t>
    </dgm:pt>
    <dgm:pt modelId="{A1D769A9-F330-4A8F-9293-9FD26C2BFA0A}" type="parTrans" cxnId="{1A617A36-AFCB-4182-B857-9F4C3C0F87E3}">
      <dgm:prSet/>
      <dgm:spPr/>
      <dgm:t>
        <a:bodyPr/>
        <a:lstStyle/>
        <a:p>
          <a:endParaRPr lang="en-US"/>
        </a:p>
      </dgm:t>
    </dgm:pt>
    <dgm:pt modelId="{EC7C2302-CB6A-4A16-BBFE-5FF34E021322}" type="sibTrans" cxnId="{1A617A36-AFCB-4182-B857-9F4C3C0F87E3}">
      <dgm:prSet/>
      <dgm:spPr/>
      <dgm:t>
        <a:bodyPr/>
        <a:lstStyle/>
        <a:p>
          <a:endParaRPr lang="en-US"/>
        </a:p>
      </dgm:t>
    </dgm:pt>
    <dgm:pt modelId="{82253E7F-B072-4FAB-8DD9-7F88DB69D429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endParaRPr lang="en-US" dirty="0"/>
        </a:p>
      </dgm:t>
    </dgm:pt>
    <dgm:pt modelId="{225675A8-BCC6-4614-B798-1A63CDD010F5}" type="parTrans" cxnId="{93F642B5-C5F1-4426-B893-51FC166920EF}">
      <dgm:prSet/>
      <dgm:spPr/>
      <dgm:t>
        <a:bodyPr/>
        <a:lstStyle/>
        <a:p>
          <a:endParaRPr lang="en-US"/>
        </a:p>
      </dgm:t>
    </dgm:pt>
    <dgm:pt modelId="{72624DD5-0725-49C3-A50A-E1D52130F923}" type="sibTrans" cxnId="{93F642B5-C5F1-4426-B893-51FC166920EF}">
      <dgm:prSet/>
      <dgm:spPr/>
      <dgm:t>
        <a:bodyPr/>
        <a:lstStyle/>
        <a:p>
          <a:endParaRPr lang="en-US"/>
        </a:p>
      </dgm:t>
    </dgm:pt>
    <dgm:pt modelId="{F8608EF0-5614-4918-8ABE-D25D49845E04}">
      <dgm:prSet phldrT="[Text]"/>
      <dgm:spPr/>
      <dgm:t>
        <a:bodyPr/>
        <a:lstStyle/>
        <a:p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điển</a:t>
          </a:r>
          <a:r>
            <a:rPr lang="en-US" dirty="0" smtClean="0"/>
            <a:t> </a:t>
          </a:r>
          <a:endParaRPr lang="en-US" dirty="0"/>
        </a:p>
      </dgm:t>
    </dgm:pt>
    <dgm:pt modelId="{94501D43-EC6C-46FE-BC3A-7B57F632B149}" type="parTrans" cxnId="{E0E54B2E-DA7B-4262-81CB-254721473133}">
      <dgm:prSet/>
      <dgm:spPr/>
      <dgm:t>
        <a:bodyPr/>
        <a:lstStyle/>
        <a:p>
          <a:endParaRPr lang="en-US"/>
        </a:p>
      </dgm:t>
    </dgm:pt>
    <dgm:pt modelId="{C6BE7A19-DA9E-4F9B-871C-CAD0BD27546F}" type="sibTrans" cxnId="{E0E54B2E-DA7B-4262-81CB-254721473133}">
      <dgm:prSet/>
      <dgm:spPr/>
      <dgm:t>
        <a:bodyPr/>
        <a:lstStyle/>
        <a:p>
          <a:endParaRPr lang="en-US"/>
        </a:p>
      </dgm:t>
    </dgm:pt>
    <dgm:pt modelId="{5484FB21-A841-445D-9EDE-638735561EDD}" type="pres">
      <dgm:prSet presAssocID="{CC5CF531-0FA8-4F5B-9611-3273F49173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23BD8B-684B-4682-804F-60F1D031D984}" type="pres">
      <dgm:prSet presAssocID="{15E06D69-289D-4845-887C-322B00BB724A}" presName="centerShape" presStyleLbl="node0" presStyleIdx="0" presStyleCnt="1"/>
      <dgm:spPr/>
      <dgm:t>
        <a:bodyPr/>
        <a:lstStyle/>
        <a:p>
          <a:endParaRPr lang="en-US"/>
        </a:p>
      </dgm:t>
    </dgm:pt>
    <dgm:pt modelId="{7E3A70A9-4441-4464-AD06-CD5DAE29A6DF}" type="pres">
      <dgm:prSet presAssocID="{3B7DCE44-EDFA-477A-85BA-67B75556DF0C}" presName="Name9" presStyleLbl="parChTrans1D2" presStyleIdx="0" presStyleCnt="4"/>
      <dgm:spPr/>
      <dgm:t>
        <a:bodyPr/>
        <a:lstStyle/>
        <a:p>
          <a:endParaRPr lang="en-US"/>
        </a:p>
      </dgm:t>
    </dgm:pt>
    <dgm:pt modelId="{3F4DDB63-7A8C-4342-9B0C-A754C335A050}" type="pres">
      <dgm:prSet presAssocID="{3B7DCE44-EDFA-477A-85BA-67B75556DF0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4F39C0B-692B-48C5-A80B-134C9547C093}" type="pres">
      <dgm:prSet presAssocID="{31E3AC01-E356-42D6-9A7F-4DC6D98BFCF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A21CA-8D3B-4D88-B653-DF99EBF68787}" type="pres">
      <dgm:prSet presAssocID="{A1D769A9-F330-4A8F-9293-9FD26C2BFA0A}" presName="Name9" presStyleLbl="parChTrans1D2" presStyleIdx="1" presStyleCnt="4"/>
      <dgm:spPr/>
      <dgm:t>
        <a:bodyPr/>
        <a:lstStyle/>
        <a:p>
          <a:endParaRPr lang="en-US"/>
        </a:p>
      </dgm:t>
    </dgm:pt>
    <dgm:pt modelId="{97EF6261-96D5-45AC-95F4-09B9E54553E3}" type="pres">
      <dgm:prSet presAssocID="{A1D769A9-F330-4A8F-9293-9FD26C2BFA0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65694FC3-35DA-4572-94BD-63A50A7ADFB4}" type="pres">
      <dgm:prSet presAssocID="{D17919AF-B548-4F45-A433-71DD6E4449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F53FB-FADA-41AA-9325-F0400251EF78}" type="pres">
      <dgm:prSet presAssocID="{225675A8-BCC6-4614-B798-1A63CDD010F5}" presName="Name9" presStyleLbl="parChTrans1D2" presStyleIdx="2" presStyleCnt="4"/>
      <dgm:spPr/>
      <dgm:t>
        <a:bodyPr/>
        <a:lstStyle/>
        <a:p>
          <a:endParaRPr lang="en-US"/>
        </a:p>
      </dgm:t>
    </dgm:pt>
    <dgm:pt modelId="{02C33CA6-707C-412B-B735-620127362ED3}" type="pres">
      <dgm:prSet presAssocID="{225675A8-BCC6-4614-B798-1A63CDD010F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B6230875-97B0-45A0-88A7-103AB11ACAF5}" type="pres">
      <dgm:prSet presAssocID="{82253E7F-B072-4FAB-8DD9-7F88DB69D4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1551C-E03E-416E-B152-907B624B0549}" type="pres">
      <dgm:prSet presAssocID="{94501D43-EC6C-46FE-BC3A-7B57F632B149}" presName="Name9" presStyleLbl="parChTrans1D2" presStyleIdx="3" presStyleCnt="4"/>
      <dgm:spPr/>
      <dgm:t>
        <a:bodyPr/>
        <a:lstStyle/>
        <a:p>
          <a:endParaRPr lang="en-US"/>
        </a:p>
      </dgm:t>
    </dgm:pt>
    <dgm:pt modelId="{FA7A62A5-94B9-4232-82BA-D8783FEFF7AD}" type="pres">
      <dgm:prSet presAssocID="{94501D43-EC6C-46FE-BC3A-7B57F632B14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0909978-5068-4831-A880-4F0450EC434E}" type="pres">
      <dgm:prSet presAssocID="{F8608EF0-5614-4918-8ABE-D25D49845E0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16CB5-29FA-4833-9CD5-3795CB8AC9C1}" type="presOf" srcId="{A1D769A9-F330-4A8F-9293-9FD26C2BFA0A}" destId="{DAFA21CA-8D3B-4D88-B653-DF99EBF68787}" srcOrd="0" destOrd="0" presId="urn:microsoft.com/office/officeart/2005/8/layout/radial1"/>
    <dgm:cxn modelId="{78DEBBBD-5E39-42DC-BE40-4CBA645172CA}" type="presOf" srcId="{F8608EF0-5614-4918-8ABE-D25D49845E04}" destId="{60909978-5068-4831-A880-4F0450EC434E}" srcOrd="0" destOrd="0" presId="urn:microsoft.com/office/officeart/2005/8/layout/radial1"/>
    <dgm:cxn modelId="{219138E9-CB79-4A51-8629-8B96AE70FDD3}" type="presOf" srcId="{A1D769A9-F330-4A8F-9293-9FD26C2BFA0A}" destId="{97EF6261-96D5-45AC-95F4-09B9E54553E3}" srcOrd="1" destOrd="0" presId="urn:microsoft.com/office/officeart/2005/8/layout/radial1"/>
    <dgm:cxn modelId="{E0E54B2E-DA7B-4262-81CB-254721473133}" srcId="{15E06D69-289D-4845-887C-322B00BB724A}" destId="{F8608EF0-5614-4918-8ABE-D25D49845E04}" srcOrd="3" destOrd="0" parTransId="{94501D43-EC6C-46FE-BC3A-7B57F632B149}" sibTransId="{C6BE7A19-DA9E-4F9B-871C-CAD0BD27546F}"/>
    <dgm:cxn modelId="{5EE6B8A9-9833-43BE-9FB0-6D387A6EF53C}" type="presOf" srcId="{D17919AF-B548-4F45-A433-71DD6E444938}" destId="{65694FC3-35DA-4572-94BD-63A50A7ADFB4}" srcOrd="0" destOrd="0" presId="urn:microsoft.com/office/officeart/2005/8/layout/radial1"/>
    <dgm:cxn modelId="{929A4106-B442-49F7-94ED-CE071640E11C}" type="presOf" srcId="{3B7DCE44-EDFA-477A-85BA-67B75556DF0C}" destId="{3F4DDB63-7A8C-4342-9B0C-A754C335A050}" srcOrd="1" destOrd="0" presId="urn:microsoft.com/office/officeart/2005/8/layout/radial1"/>
    <dgm:cxn modelId="{9E7FE9CA-E9E9-43E9-BEFA-21B92E698BC4}" type="presOf" srcId="{31E3AC01-E356-42D6-9A7F-4DC6D98BFCFD}" destId="{24F39C0B-692B-48C5-A80B-134C9547C093}" srcOrd="0" destOrd="0" presId="urn:microsoft.com/office/officeart/2005/8/layout/radial1"/>
    <dgm:cxn modelId="{31B59C26-64DB-40CE-BD45-7DE0B10CB5B4}" srcId="{15E06D69-289D-4845-887C-322B00BB724A}" destId="{31E3AC01-E356-42D6-9A7F-4DC6D98BFCFD}" srcOrd="0" destOrd="0" parTransId="{3B7DCE44-EDFA-477A-85BA-67B75556DF0C}" sibTransId="{58553EE4-9A37-48A4-B140-4376813EDADC}"/>
    <dgm:cxn modelId="{75131187-FD8E-467F-A225-C93710FDBB8A}" type="presOf" srcId="{CC5CF531-0FA8-4F5B-9611-3273F49173D5}" destId="{5484FB21-A841-445D-9EDE-638735561EDD}" srcOrd="0" destOrd="0" presId="urn:microsoft.com/office/officeart/2005/8/layout/radial1"/>
    <dgm:cxn modelId="{C917E746-71EF-4B07-81F3-E06C73DB2DD1}" srcId="{CC5CF531-0FA8-4F5B-9611-3273F49173D5}" destId="{15E06D69-289D-4845-887C-322B00BB724A}" srcOrd="0" destOrd="0" parTransId="{F864E184-AA10-458D-99F5-3425D2EC2D08}" sibTransId="{7296F0A8-E573-47C6-B4BB-7A98873407BF}"/>
    <dgm:cxn modelId="{F76677F2-DDF0-4F1A-A47F-297B11C5BC0B}" type="presOf" srcId="{94501D43-EC6C-46FE-BC3A-7B57F632B149}" destId="{6591551C-E03E-416E-B152-907B624B0549}" srcOrd="0" destOrd="0" presId="urn:microsoft.com/office/officeart/2005/8/layout/radial1"/>
    <dgm:cxn modelId="{93F642B5-C5F1-4426-B893-51FC166920EF}" srcId="{15E06D69-289D-4845-887C-322B00BB724A}" destId="{82253E7F-B072-4FAB-8DD9-7F88DB69D429}" srcOrd="2" destOrd="0" parTransId="{225675A8-BCC6-4614-B798-1A63CDD010F5}" sibTransId="{72624DD5-0725-49C3-A50A-E1D52130F923}"/>
    <dgm:cxn modelId="{0B9342DC-0691-47BB-B7D8-66CFD6516475}" type="presOf" srcId="{225675A8-BCC6-4614-B798-1A63CDD010F5}" destId="{02C33CA6-707C-412B-B735-620127362ED3}" srcOrd="1" destOrd="0" presId="urn:microsoft.com/office/officeart/2005/8/layout/radial1"/>
    <dgm:cxn modelId="{D4DC71D5-E892-4DA0-A2EA-0B8CEA7CA3FC}" type="presOf" srcId="{94501D43-EC6C-46FE-BC3A-7B57F632B149}" destId="{FA7A62A5-94B9-4232-82BA-D8783FEFF7AD}" srcOrd="1" destOrd="0" presId="urn:microsoft.com/office/officeart/2005/8/layout/radial1"/>
    <dgm:cxn modelId="{5C8EA38B-1CDA-470D-B4F1-3D18D6647739}" type="presOf" srcId="{3B7DCE44-EDFA-477A-85BA-67B75556DF0C}" destId="{7E3A70A9-4441-4464-AD06-CD5DAE29A6DF}" srcOrd="0" destOrd="0" presId="urn:microsoft.com/office/officeart/2005/8/layout/radial1"/>
    <dgm:cxn modelId="{8FB4E7E6-D0BC-434B-B2B8-D76248577FE1}" type="presOf" srcId="{225675A8-BCC6-4614-B798-1A63CDD010F5}" destId="{C87F53FB-FADA-41AA-9325-F0400251EF78}" srcOrd="0" destOrd="0" presId="urn:microsoft.com/office/officeart/2005/8/layout/radial1"/>
    <dgm:cxn modelId="{1A617A36-AFCB-4182-B857-9F4C3C0F87E3}" srcId="{15E06D69-289D-4845-887C-322B00BB724A}" destId="{D17919AF-B548-4F45-A433-71DD6E444938}" srcOrd="1" destOrd="0" parTransId="{A1D769A9-F330-4A8F-9293-9FD26C2BFA0A}" sibTransId="{EC7C2302-CB6A-4A16-BBFE-5FF34E021322}"/>
    <dgm:cxn modelId="{52273AE2-E03A-4DE3-81E2-09D259D1A194}" type="presOf" srcId="{15E06D69-289D-4845-887C-322B00BB724A}" destId="{0D23BD8B-684B-4682-804F-60F1D031D984}" srcOrd="0" destOrd="0" presId="urn:microsoft.com/office/officeart/2005/8/layout/radial1"/>
    <dgm:cxn modelId="{73FDE947-D642-457E-82F8-A355F203F92E}" type="presOf" srcId="{82253E7F-B072-4FAB-8DD9-7F88DB69D429}" destId="{B6230875-97B0-45A0-88A7-103AB11ACAF5}" srcOrd="0" destOrd="0" presId="urn:microsoft.com/office/officeart/2005/8/layout/radial1"/>
    <dgm:cxn modelId="{5C98A5B8-15CC-4425-AE2D-2C32801CCBAB}" type="presParOf" srcId="{5484FB21-A841-445D-9EDE-638735561EDD}" destId="{0D23BD8B-684B-4682-804F-60F1D031D984}" srcOrd="0" destOrd="0" presId="urn:microsoft.com/office/officeart/2005/8/layout/radial1"/>
    <dgm:cxn modelId="{AD06AA6E-49BE-4F68-90D9-E6B522D03733}" type="presParOf" srcId="{5484FB21-A841-445D-9EDE-638735561EDD}" destId="{7E3A70A9-4441-4464-AD06-CD5DAE29A6DF}" srcOrd="1" destOrd="0" presId="urn:microsoft.com/office/officeart/2005/8/layout/radial1"/>
    <dgm:cxn modelId="{3A091791-D955-4012-8A39-6422FC862F30}" type="presParOf" srcId="{7E3A70A9-4441-4464-AD06-CD5DAE29A6DF}" destId="{3F4DDB63-7A8C-4342-9B0C-A754C335A050}" srcOrd="0" destOrd="0" presId="urn:microsoft.com/office/officeart/2005/8/layout/radial1"/>
    <dgm:cxn modelId="{3E2BA329-DF47-4F3E-972C-0E2651DEB843}" type="presParOf" srcId="{5484FB21-A841-445D-9EDE-638735561EDD}" destId="{24F39C0B-692B-48C5-A80B-134C9547C093}" srcOrd="2" destOrd="0" presId="urn:microsoft.com/office/officeart/2005/8/layout/radial1"/>
    <dgm:cxn modelId="{93961F97-ED28-4AFF-8577-857E0D3087BE}" type="presParOf" srcId="{5484FB21-A841-445D-9EDE-638735561EDD}" destId="{DAFA21CA-8D3B-4D88-B653-DF99EBF68787}" srcOrd="3" destOrd="0" presId="urn:microsoft.com/office/officeart/2005/8/layout/radial1"/>
    <dgm:cxn modelId="{F2E7037C-1BC5-4B43-9268-C9CEF9F6B686}" type="presParOf" srcId="{DAFA21CA-8D3B-4D88-B653-DF99EBF68787}" destId="{97EF6261-96D5-45AC-95F4-09B9E54553E3}" srcOrd="0" destOrd="0" presId="urn:microsoft.com/office/officeart/2005/8/layout/radial1"/>
    <dgm:cxn modelId="{EECEDFC7-38CA-42AD-9129-54DDC83B51D6}" type="presParOf" srcId="{5484FB21-A841-445D-9EDE-638735561EDD}" destId="{65694FC3-35DA-4572-94BD-63A50A7ADFB4}" srcOrd="4" destOrd="0" presId="urn:microsoft.com/office/officeart/2005/8/layout/radial1"/>
    <dgm:cxn modelId="{585A42AE-9AD3-49EF-9CD2-792E5BA412FF}" type="presParOf" srcId="{5484FB21-A841-445D-9EDE-638735561EDD}" destId="{C87F53FB-FADA-41AA-9325-F0400251EF78}" srcOrd="5" destOrd="0" presId="urn:microsoft.com/office/officeart/2005/8/layout/radial1"/>
    <dgm:cxn modelId="{FF406C5C-8227-4186-A0D0-A55DD5E1BEBA}" type="presParOf" srcId="{C87F53FB-FADA-41AA-9325-F0400251EF78}" destId="{02C33CA6-707C-412B-B735-620127362ED3}" srcOrd="0" destOrd="0" presId="urn:microsoft.com/office/officeart/2005/8/layout/radial1"/>
    <dgm:cxn modelId="{493A0E29-7C08-4A4B-9F33-E756D2DB1D7B}" type="presParOf" srcId="{5484FB21-A841-445D-9EDE-638735561EDD}" destId="{B6230875-97B0-45A0-88A7-103AB11ACAF5}" srcOrd="6" destOrd="0" presId="urn:microsoft.com/office/officeart/2005/8/layout/radial1"/>
    <dgm:cxn modelId="{F732013F-E0DB-49B9-9C87-8999B4599995}" type="presParOf" srcId="{5484FB21-A841-445D-9EDE-638735561EDD}" destId="{6591551C-E03E-416E-B152-907B624B0549}" srcOrd="7" destOrd="0" presId="urn:microsoft.com/office/officeart/2005/8/layout/radial1"/>
    <dgm:cxn modelId="{9C1AAAED-0AAE-444A-8B8D-554C387928EA}" type="presParOf" srcId="{6591551C-E03E-416E-B152-907B624B0549}" destId="{FA7A62A5-94B9-4232-82BA-D8783FEFF7AD}" srcOrd="0" destOrd="0" presId="urn:microsoft.com/office/officeart/2005/8/layout/radial1"/>
    <dgm:cxn modelId="{2232D3DE-63DA-453A-A5AF-DE3EED80FE67}" type="presParOf" srcId="{5484FB21-A841-445D-9EDE-638735561EDD}" destId="{60909978-5068-4831-A880-4F0450EC434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1DC172-967A-4568-BB81-DD251173A31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B354B-5111-4778-9264-6F510E3279F3}">
      <dgm:prSet phldrT="[Text]"/>
      <dgm:spPr/>
      <dgm:t>
        <a:bodyPr/>
        <a:lstStyle/>
        <a:p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mạnh</a:t>
          </a:r>
          <a:endParaRPr lang="en-US" dirty="0"/>
        </a:p>
      </dgm:t>
    </dgm:pt>
    <dgm:pt modelId="{A52AF10C-66CC-4700-871C-FBD040792F9F}" type="parTrans" cxnId="{F4FFF615-61E2-4FF2-B436-39702A8EC52E}">
      <dgm:prSet/>
      <dgm:spPr/>
      <dgm:t>
        <a:bodyPr/>
        <a:lstStyle/>
        <a:p>
          <a:endParaRPr lang="en-US"/>
        </a:p>
      </dgm:t>
    </dgm:pt>
    <dgm:pt modelId="{9C844CAF-F9C0-4547-9407-F27E6E225750}" type="sibTrans" cxnId="{F4FFF615-61E2-4FF2-B436-39702A8EC52E}">
      <dgm:prSet/>
      <dgm:spPr/>
      <dgm:t>
        <a:bodyPr/>
        <a:lstStyle/>
        <a:p>
          <a:endParaRPr lang="en-US"/>
        </a:p>
      </dgm:t>
    </dgm:pt>
    <dgm:pt modelId="{530EB272-9BB4-4838-BFE2-FE05F65D98C3}">
      <dgm:prSet phldrT="[Text]"/>
      <dgm:spPr/>
      <dgm:t>
        <a:bodyPr/>
        <a:lstStyle/>
        <a:p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ít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chạy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Windows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mảng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.</a:t>
          </a:r>
          <a:endParaRPr lang="en-US" dirty="0"/>
        </a:p>
      </dgm:t>
    </dgm:pt>
    <dgm:pt modelId="{5412F7EA-EA89-4188-8A7A-8ABDB6C14393}" type="parTrans" cxnId="{33133E96-0E5F-4759-9D1A-AEE40C71462E}">
      <dgm:prSet/>
      <dgm:spPr/>
      <dgm:t>
        <a:bodyPr/>
        <a:lstStyle/>
        <a:p>
          <a:endParaRPr lang="en-US"/>
        </a:p>
      </dgm:t>
    </dgm:pt>
    <dgm:pt modelId="{F49398E6-CD20-42FA-A5D2-C9DA850C8626}" type="sibTrans" cxnId="{33133E96-0E5F-4759-9D1A-AEE40C71462E}">
      <dgm:prSet/>
      <dgm:spPr/>
      <dgm:t>
        <a:bodyPr/>
        <a:lstStyle/>
        <a:p>
          <a:endParaRPr lang="en-US"/>
        </a:p>
      </dgm:t>
    </dgm:pt>
    <dgm:pt modelId="{7AD371EF-0A28-4DA7-B428-41193CCA22DB}">
      <dgm:prSet phldrT="[Text]"/>
      <dgm:spPr/>
      <dgm:t>
        <a:bodyPr/>
        <a:lstStyle/>
        <a:p>
          <a:r>
            <a:rPr lang="en-US" dirty="0" err="1" smtClean="0"/>
            <a:t>Tiện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hay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thói</a:t>
          </a:r>
          <a:r>
            <a:rPr lang="en-US" dirty="0" smtClean="0"/>
            <a:t> </a:t>
          </a:r>
          <a:r>
            <a:rPr lang="en-US" dirty="0" err="1" smtClean="0"/>
            <a:t>quen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laptop.</a:t>
          </a:r>
          <a:endParaRPr lang="en-US" dirty="0"/>
        </a:p>
      </dgm:t>
    </dgm:pt>
    <dgm:pt modelId="{CC5599F0-2480-434D-9998-96CB31506364}" type="parTrans" cxnId="{32B518FD-BFA5-489D-AE9E-CD7104442C9D}">
      <dgm:prSet/>
      <dgm:spPr/>
      <dgm:t>
        <a:bodyPr/>
        <a:lstStyle/>
        <a:p>
          <a:endParaRPr lang="en-US"/>
        </a:p>
      </dgm:t>
    </dgm:pt>
    <dgm:pt modelId="{8D1CC912-9731-417D-B1F4-C4AAC0BB9C79}" type="sibTrans" cxnId="{32B518FD-BFA5-489D-AE9E-CD7104442C9D}">
      <dgm:prSet/>
      <dgm:spPr/>
      <dgm:t>
        <a:bodyPr/>
        <a:lstStyle/>
        <a:p>
          <a:endParaRPr lang="en-US"/>
        </a:p>
      </dgm:t>
    </dgm:pt>
    <dgm:pt modelId="{4C81BCE1-4223-42B4-8E34-4D95F797B01F}">
      <dgm:prSet phldrT="[Text]"/>
      <dgm:spPr/>
      <dgm:t>
        <a:bodyPr/>
        <a:lstStyle/>
        <a:p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yếu</a:t>
          </a:r>
          <a:endParaRPr lang="en-US" dirty="0"/>
        </a:p>
      </dgm:t>
    </dgm:pt>
    <dgm:pt modelId="{377F038A-220E-4165-8D42-020A8E3CB516}" type="parTrans" cxnId="{078C5593-6466-4614-B7AF-2110B188DDC5}">
      <dgm:prSet/>
      <dgm:spPr/>
      <dgm:t>
        <a:bodyPr/>
        <a:lstStyle/>
        <a:p>
          <a:endParaRPr lang="en-US"/>
        </a:p>
      </dgm:t>
    </dgm:pt>
    <dgm:pt modelId="{6454DF0E-2196-43C2-A287-207DD18108A0}" type="sibTrans" cxnId="{078C5593-6466-4614-B7AF-2110B188DDC5}">
      <dgm:prSet/>
      <dgm:spPr/>
      <dgm:t>
        <a:bodyPr/>
        <a:lstStyle/>
        <a:p>
          <a:endParaRPr lang="en-US"/>
        </a:p>
      </dgm:t>
    </dgm:pt>
    <dgm:pt modelId="{7C6C44D2-9F34-4D55-B961-9E7285DE9563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linh</a:t>
          </a:r>
          <a:r>
            <a:rPr lang="en-US" dirty="0" smtClean="0"/>
            <a:t>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chưa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, do </a:t>
          </a:r>
          <a:r>
            <a:rPr lang="en-US" dirty="0" err="1" smtClean="0"/>
            <a:t>phải</a:t>
          </a:r>
          <a:r>
            <a:rPr lang="en-US" dirty="0" smtClean="0"/>
            <a:t> </a:t>
          </a:r>
          <a:r>
            <a:rPr lang="en-US" dirty="0" err="1" smtClean="0"/>
            <a:t>chạy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 Windows.</a:t>
          </a:r>
          <a:endParaRPr lang="en-US" dirty="0"/>
        </a:p>
      </dgm:t>
    </dgm:pt>
    <dgm:pt modelId="{C8934AC3-0881-4AF4-B823-D0D9E1B5DDC8}" type="parTrans" cxnId="{FB45682F-38E0-4BA1-BB80-FD3870AA3500}">
      <dgm:prSet/>
      <dgm:spPr/>
      <dgm:t>
        <a:bodyPr/>
        <a:lstStyle/>
        <a:p>
          <a:endParaRPr lang="en-US"/>
        </a:p>
      </dgm:t>
    </dgm:pt>
    <dgm:pt modelId="{C640E36F-D43D-4D81-8B5F-CB4A19DFFA2A}" type="sibTrans" cxnId="{FB45682F-38E0-4BA1-BB80-FD3870AA3500}">
      <dgm:prSet/>
      <dgm:spPr/>
      <dgm:t>
        <a:bodyPr/>
        <a:lstStyle/>
        <a:p>
          <a:endParaRPr lang="en-US"/>
        </a:p>
      </dgm:t>
    </dgm:pt>
    <dgm:pt modelId="{760A2705-87DB-46D2-9795-DFC0D8DB079B}">
      <dgm:prSet phldrT="[Text]"/>
      <dgm:spPr/>
      <dgm:t>
        <a:bodyPr/>
        <a:lstStyle/>
        <a:p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điển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kèm</a:t>
          </a:r>
          <a:r>
            <a:rPr lang="en-US" dirty="0" smtClean="0"/>
            <a:t>.</a:t>
          </a:r>
          <a:endParaRPr lang="en-US" dirty="0"/>
        </a:p>
      </dgm:t>
    </dgm:pt>
    <dgm:pt modelId="{FEEE45C1-4FD7-49FF-8C13-535111AC391A}" type="parTrans" cxnId="{092A5137-31AB-45DF-A736-C973823009AE}">
      <dgm:prSet/>
      <dgm:spPr/>
      <dgm:t>
        <a:bodyPr/>
        <a:lstStyle/>
        <a:p>
          <a:endParaRPr lang="en-US"/>
        </a:p>
      </dgm:t>
    </dgm:pt>
    <dgm:pt modelId="{63625C67-AF0D-41ED-A8D8-F399697158CC}" type="sibTrans" cxnId="{092A5137-31AB-45DF-A736-C973823009AE}">
      <dgm:prSet/>
      <dgm:spPr/>
      <dgm:t>
        <a:bodyPr/>
        <a:lstStyle/>
        <a:p>
          <a:endParaRPr lang="en-US"/>
        </a:p>
      </dgm:t>
    </dgm:pt>
    <dgm:pt modelId="{D48FCE3F-85B7-4B12-BF2E-A603BB1723B7}">
      <dgm:prSet phldrT="[Text]"/>
      <dgm:spPr/>
      <dgm:t>
        <a:bodyPr/>
        <a:lstStyle/>
        <a:p>
          <a:r>
            <a:rPr lang="en-US" dirty="0" err="1" smtClean="0"/>
            <a:t>Thoải</a:t>
          </a:r>
          <a:r>
            <a:rPr lang="en-US" dirty="0" smtClean="0"/>
            <a:t> </a:t>
          </a:r>
          <a:r>
            <a:rPr lang="en-US" dirty="0" err="1" smtClean="0"/>
            <a:t>mái</a:t>
          </a:r>
          <a:r>
            <a:rPr lang="en-US" dirty="0" smtClean="0"/>
            <a:t> </a:t>
          </a:r>
          <a:r>
            <a:rPr lang="en-US" dirty="0" err="1" smtClean="0"/>
            <a:t>tùy</a:t>
          </a:r>
          <a:r>
            <a:rPr lang="en-US" dirty="0" smtClean="0"/>
            <a:t> </a:t>
          </a:r>
          <a:r>
            <a:rPr lang="en-US" dirty="0" err="1" smtClean="0"/>
            <a:t>biến,chú</a:t>
          </a:r>
          <a:r>
            <a:rPr lang="en-US" dirty="0" smtClean="0"/>
            <a:t> </a:t>
          </a:r>
          <a:r>
            <a:rPr lang="en-US" dirty="0" err="1" smtClean="0"/>
            <a:t>thích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hiểu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</a:t>
          </a:r>
          <a:r>
            <a:rPr lang="en-US" dirty="0" err="1" smtClean="0"/>
            <a:t>thân</a:t>
          </a:r>
          <a:endParaRPr lang="en-US" dirty="0"/>
        </a:p>
      </dgm:t>
    </dgm:pt>
    <dgm:pt modelId="{20A9C24F-3290-4CEF-873A-187794643701}" type="parTrans" cxnId="{37CE0BCB-1360-4D07-8284-34D3ECEC94EE}">
      <dgm:prSet/>
      <dgm:spPr/>
      <dgm:t>
        <a:bodyPr/>
        <a:lstStyle/>
        <a:p>
          <a:endParaRPr lang="en-US"/>
        </a:p>
      </dgm:t>
    </dgm:pt>
    <dgm:pt modelId="{7F4A3DCA-A6A7-45AB-AE9A-BDA5D5D02AA8}" type="sibTrans" cxnId="{37CE0BCB-1360-4D07-8284-34D3ECEC94EE}">
      <dgm:prSet/>
      <dgm:spPr/>
      <dgm:t>
        <a:bodyPr/>
        <a:lstStyle/>
        <a:p>
          <a:endParaRPr lang="en-US"/>
        </a:p>
      </dgm:t>
    </dgm:pt>
    <dgm:pt modelId="{D4F0424C-F350-4B43-ACFF-D738787102F6}">
      <dgm:prSet phldrT="[Text]"/>
      <dgm:spPr/>
      <dgm:t>
        <a:bodyPr/>
        <a:lstStyle/>
        <a:p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thân</a:t>
          </a:r>
          <a:r>
            <a:rPr lang="en-US" dirty="0" smtClean="0"/>
            <a:t> </a:t>
          </a:r>
          <a:r>
            <a:rPr lang="en-US" dirty="0" err="1" smtClean="0"/>
            <a:t>thiện</a:t>
          </a:r>
          <a:r>
            <a:rPr lang="en-US" dirty="0" smtClean="0"/>
            <a:t>, </a:t>
          </a:r>
          <a:r>
            <a:rPr lang="en-US" dirty="0" err="1" smtClean="0"/>
            <a:t>dễ</a:t>
          </a:r>
          <a:r>
            <a:rPr lang="en-US" dirty="0" smtClean="0"/>
            <a:t>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.</a:t>
          </a:r>
          <a:endParaRPr lang="en-US" dirty="0"/>
        </a:p>
      </dgm:t>
    </dgm:pt>
    <dgm:pt modelId="{87C39437-4289-4495-B268-CAA33C429975}" type="parTrans" cxnId="{29E7CF73-82B7-4D90-B1D7-381B0D9C900B}">
      <dgm:prSet/>
      <dgm:spPr/>
      <dgm:t>
        <a:bodyPr/>
        <a:lstStyle/>
        <a:p>
          <a:endParaRPr lang="en-US"/>
        </a:p>
      </dgm:t>
    </dgm:pt>
    <dgm:pt modelId="{0B8C518B-0027-4EB2-968C-7AD55B1EEEB0}" type="sibTrans" cxnId="{29E7CF73-82B7-4D90-B1D7-381B0D9C900B}">
      <dgm:prSet/>
      <dgm:spPr/>
      <dgm:t>
        <a:bodyPr/>
        <a:lstStyle/>
        <a:p>
          <a:endParaRPr lang="en-US"/>
        </a:p>
      </dgm:t>
    </dgm:pt>
    <dgm:pt modelId="{531D55C9-0AD3-4055-BF7B-1FAA1202FAEF}">
      <dgm:prSet phldrT="[Text]"/>
      <dgm:spPr/>
      <dgm:t>
        <a:bodyPr/>
        <a:lstStyle/>
        <a:p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tiếng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nhưng</a:t>
          </a:r>
          <a:r>
            <a:rPr lang="en-US" dirty="0" smtClean="0"/>
            <a:t> </a:t>
          </a:r>
          <a:r>
            <a:rPr lang="en-US" dirty="0" err="1" smtClean="0"/>
            <a:t>mới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vựng</a:t>
          </a:r>
          <a:endParaRPr lang="en-US" dirty="0"/>
        </a:p>
      </dgm:t>
    </dgm:pt>
    <dgm:pt modelId="{1591DD0B-0614-4727-80A2-D583AC6BD881}" type="parTrans" cxnId="{39CEC860-5F95-4F15-98D8-1018127D7098}">
      <dgm:prSet/>
      <dgm:spPr/>
      <dgm:t>
        <a:bodyPr/>
        <a:lstStyle/>
        <a:p>
          <a:endParaRPr lang="en-US"/>
        </a:p>
      </dgm:t>
    </dgm:pt>
    <dgm:pt modelId="{3300D4C4-4CA6-4537-B4EE-2CD7A7734930}" type="sibTrans" cxnId="{39CEC860-5F95-4F15-98D8-1018127D7098}">
      <dgm:prSet/>
      <dgm:spPr/>
      <dgm:t>
        <a:bodyPr/>
        <a:lstStyle/>
        <a:p>
          <a:endParaRPr lang="en-US"/>
        </a:p>
      </dgm:t>
    </dgm:pt>
    <dgm:pt modelId="{9633ECD0-3EB4-4E22-9725-083C3C7C27CF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khả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trao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kho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.</a:t>
          </a:r>
          <a:endParaRPr lang="en-US" dirty="0"/>
        </a:p>
      </dgm:t>
    </dgm:pt>
    <dgm:pt modelId="{CBAD7B3D-F937-481E-8EDA-6E79569549A8}" type="parTrans" cxnId="{F09DFB49-0C93-4902-A71C-6F887AC6E076}">
      <dgm:prSet/>
      <dgm:spPr/>
      <dgm:t>
        <a:bodyPr/>
        <a:lstStyle/>
        <a:p>
          <a:endParaRPr lang="en-US"/>
        </a:p>
      </dgm:t>
    </dgm:pt>
    <dgm:pt modelId="{CA342B0A-3010-4B64-895C-6A77690562BC}" type="sibTrans" cxnId="{F09DFB49-0C93-4902-A71C-6F887AC6E076}">
      <dgm:prSet/>
      <dgm:spPr/>
      <dgm:t>
        <a:bodyPr/>
        <a:lstStyle/>
        <a:p>
          <a:endParaRPr lang="en-US"/>
        </a:p>
      </dgm:t>
    </dgm:pt>
    <dgm:pt modelId="{07CEF335-D3FB-4F18-91E2-CF044A184DA9}" type="pres">
      <dgm:prSet presAssocID="{F01DC172-967A-4568-BB81-DD251173A314}" presName="Name0" presStyleCnt="0">
        <dgm:presLayoutVars>
          <dgm:dir/>
          <dgm:animLvl val="lvl"/>
          <dgm:resizeHandles val="exact"/>
        </dgm:presLayoutVars>
      </dgm:prSet>
      <dgm:spPr/>
    </dgm:pt>
    <dgm:pt modelId="{9CAE1DA0-0D95-45FB-95DE-21CB14EC1486}" type="pres">
      <dgm:prSet presAssocID="{DC9B354B-5111-4778-9264-6F510E3279F3}" presName="vertFlow" presStyleCnt="0"/>
      <dgm:spPr/>
    </dgm:pt>
    <dgm:pt modelId="{F096909C-76E8-47D9-B9DE-EFDA382BDB39}" type="pres">
      <dgm:prSet presAssocID="{DC9B354B-5111-4778-9264-6F510E3279F3}" presName="header" presStyleLbl="node1" presStyleIdx="0" presStyleCnt="2"/>
      <dgm:spPr/>
      <dgm:t>
        <a:bodyPr/>
        <a:lstStyle/>
        <a:p>
          <a:endParaRPr lang="en-US"/>
        </a:p>
      </dgm:t>
    </dgm:pt>
    <dgm:pt modelId="{83C65C60-216C-402F-9194-5923A2258BE3}" type="pres">
      <dgm:prSet presAssocID="{5412F7EA-EA89-4188-8A7A-8ABDB6C14393}" presName="parTrans" presStyleLbl="sibTrans2D1" presStyleIdx="0" presStyleCnt="8"/>
      <dgm:spPr/>
    </dgm:pt>
    <dgm:pt modelId="{81DF6B54-AC35-4DAA-8B0F-36B6E278A101}" type="pres">
      <dgm:prSet presAssocID="{530EB272-9BB4-4838-BFE2-FE05F65D98C3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1EC6F-40FA-4EBC-A73D-F4C8A785FBAA}" type="pres">
      <dgm:prSet presAssocID="{F49398E6-CD20-42FA-A5D2-C9DA850C8626}" presName="sibTrans" presStyleLbl="sibTrans2D1" presStyleIdx="1" presStyleCnt="8"/>
      <dgm:spPr/>
    </dgm:pt>
    <dgm:pt modelId="{7FAE99ED-A4EF-42FC-B20A-582A96F8E6E1}" type="pres">
      <dgm:prSet presAssocID="{7AD371EF-0A28-4DA7-B428-41193CCA22DB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C77C7-8261-4A63-80B8-AB234BB663DE}" type="pres">
      <dgm:prSet presAssocID="{8D1CC912-9731-417D-B1F4-C4AAC0BB9C79}" presName="sibTrans" presStyleLbl="sibTrans2D1" presStyleIdx="2" presStyleCnt="8"/>
      <dgm:spPr/>
    </dgm:pt>
    <dgm:pt modelId="{2FCF57A1-4617-45DC-AF00-8B2303B18B5A}" type="pres">
      <dgm:prSet presAssocID="{D4F0424C-F350-4B43-ACFF-D738787102F6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390CF-CBE7-43ED-9F00-9513BE572E96}" type="pres">
      <dgm:prSet presAssocID="{0B8C518B-0027-4EB2-968C-7AD55B1EEEB0}" presName="sibTrans" presStyleLbl="sibTrans2D1" presStyleIdx="3" presStyleCnt="8"/>
      <dgm:spPr/>
    </dgm:pt>
    <dgm:pt modelId="{90AE19AD-A080-4F9C-A662-9C6F76C32239}" type="pres">
      <dgm:prSet presAssocID="{D48FCE3F-85B7-4B12-BF2E-A603BB1723B7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105D3-609C-4159-A305-0FA8322C161C}" type="pres">
      <dgm:prSet presAssocID="{DC9B354B-5111-4778-9264-6F510E3279F3}" presName="hSp" presStyleCnt="0"/>
      <dgm:spPr/>
    </dgm:pt>
    <dgm:pt modelId="{25EDFEF0-CB03-4B7B-AE7C-A23DF72F7565}" type="pres">
      <dgm:prSet presAssocID="{4C81BCE1-4223-42B4-8E34-4D95F797B01F}" presName="vertFlow" presStyleCnt="0"/>
      <dgm:spPr/>
    </dgm:pt>
    <dgm:pt modelId="{F15017A7-5E57-452B-AA78-D43DB7E1662F}" type="pres">
      <dgm:prSet presAssocID="{4C81BCE1-4223-42B4-8E34-4D95F797B01F}" presName="header" presStyleLbl="node1" presStyleIdx="1" presStyleCnt="2"/>
      <dgm:spPr/>
      <dgm:t>
        <a:bodyPr/>
        <a:lstStyle/>
        <a:p>
          <a:endParaRPr lang="en-US"/>
        </a:p>
      </dgm:t>
    </dgm:pt>
    <dgm:pt modelId="{9C0E527E-6195-4C6D-97D6-8512B6A652BC}" type="pres">
      <dgm:prSet presAssocID="{C8934AC3-0881-4AF4-B823-D0D9E1B5DDC8}" presName="parTrans" presStyleLbl="sibTrans2D1" presStyleIdx="4" presStyleCnt="8"/>
      <dgm:spPr/>
    </dgm:pt>
    <dgm:pt modelId="{1CB80742-ECCE-4C2C-876D-FDD8E4CA3D77}" type="pres">
      <dgm:prSet presAssocID="{7C6C44D2-9F34-4D55-B961-9E7285DE9563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59736-A4DA-4B62-96BF-44E7B138CB6F}" type="pres">
      <dgm:prSet presAssocID="{C640E36F-D43D-4D81-8B5F-CB4A19DFFA2A}" presName="sibTrans" presStyleLbl="sibTrans2D1" presStyleIdx="5" presStyleCnt="8"/>
      <dgm:spPr/>
    </dgm:pt>
    <dgm:pt modelId="{1E8019F8-F680-4099-8FE2-7468FE90746F}" type="pres">
      <dgm:prSet presAssocID="{760A2705-87DB-46D2-9795-DFC0D8DB079B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6A34D-9D02-421C-B079-476E5E1ECB5E}" type="pres">
      <dgm:prSet presAssocID="{63625C67-AF0D-41ED-A8D8-F399697158CC}" presName="sibTrans" presStyleLbl="sibTrans2D1" presStyleIdx="6" presStyleCnt="8"/>
      <dgm:spPr/>
    </dgm:pt>
    <dgm:pt modelId="{A502125C-FBE8-4CE5-98DB-CE3B398ED89B}" type="pres">
      <dgm:prSet presAssocID="{9633ECD0-3EB4-4E22-9725-083C3C7C27CF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1A0F5-F0EB-49B0-824B-E3AE58B133DD}" type="pres">
      <dgm:prSet presAssocID="{CA342B0A-3010-4B64-895C-6A77690562BC}" presName="sibTrans" presStyleLbl="sibTrans2D1" presStyleIdx="7" presStyleCnt="8"/>
      <dgm:spPr/>
    </dgm:pt>
    <dgm:pt modelId="{DA4F579B-5599-423E-98D2-7D170D8A3DC1}" type="pres">
      <dgm:prSet presAssocID="{531D55C9-0AD3-4055-BF7B-1FAA1202FAEF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8E0AD-FE64-4229-A0F0-45B05621DD48}" type="presOf" srcId="{0B8C518B-0027-4EB2-968C-7AD55B1EEEB0}" destId="{D88390CF-CBE7-43ED-9F00-9513BE572E96}" srcOrd="0" destOrd="0" presId="urn:microsoft.com/office/officeart/2005/8/layout/lProcess1"/>
    <dgm:cxn modelId="{33133E96-0E5F-4759-9D1A-AEE40C71462E}" srcId="{DC9B354B-5111-4778-9264-6F510E3279F3}" destId="{530EB272-9BB4-4838-BFE2-FE05F65D98C3}" srcOrd="0" destOrd="0" parTransId="{5412F7EA-EA89-4188-8A7A-8ABDB6C14393}" sibTransId="{F49398E6-CD20-42FA-A5D2-C9DA850C8626}"/>
    <dgm:cxn modelId="{63797678-ACD9-4042-961A-981AD07AF087}" type="presOf" srcId="{D48FCE3F-85B7-4B12-BF2E-A603BB1723B7}" destId="{90AE19AD-A080-4F9C-A662-9C6F76C32239}" srcOrd="0" destOrd="0" presId="urn:microsoft.com/office/officeart/2005/8/layout/lProcess1"/>
    <dgm:cxn modelId="{37CE0BCB-1360-4D07-8284-34D3ECEC94EE}" srcId="{DC9B354B-5111-4778-9264-6F510E3279F3}" destId="{D48FCE3F-85B7-4B12-BF2E-A603BB1723B7}" srcOrd="3" destOrd="0" parTransId="{20A9C24F-3290-4CEF-873A-187794643701}" sibTransId="{7F4A3DCA-A6A7-45AB-AE9A-BDA5D5D02AA8}"/>
    <dgm:cxn modelId="{078C5593-6466-4614-B7AF-2110B188DDC5}" srcId="{F01DC172-967A-4568-BB81-DD251173A314}" destId="{4C81BCE1-4223-42B4-8E34-4D95F797B01F}" srcOrd="1" destOrd="0" parTransId="{377F038A-220E-4165-8D42-020A8E3CB516}" sibTransId="{6454DF0E-2196-43C2-A287-207DD18108A0}"/>
    <dgm:cxn modelId="{784DCCF1-0CAF-4390-B2DE-FDA4DEAC6344}" type="presOf" srcId="{F01DC172-967A-4568-BB81-DD251173A314}" destId="{07CEF335-D3FB-4F18-91E2-CF044A184DA9}" srcOrd="0" destOrd="0" presId="urn:microsoft.com/office/officeart/2005/8/layout/lProcess1"/>
    <dgm:cxn modelId="{29E7CF73-82B7-4D90-B1D7-381B0D9C900B}" srcId="{DC9B354B-5111-4778-9264-6F510E3279F3}" destId="{D4F0424C-F350-4B43-ACFF-D738787102F6}" srcOrd="2" destOrd="0" parTransId="{87C39437-4289-4495-B268-CAA33C429975}" sibTransId="{0B8C518B-0027-4EB2-968C-7AD55B1EEEB0}"/>
    <dgm:cxn modelId="{4C6C2861-4E91-4D5B-9C92-385462F52184}" type="presOf" srcId="{CA342B0A-3010-4B64-895C-6A77690562BC}" destId="{08A1A0F5-F0EB-49B0-824B-E3AE58B133DD}" srcOrd="0" destOrd="0" presId="urn:microsoft.com/office/officeart/2005/8/layout/lProcess1"/>
    <dgm:cxn modelId="{353B3FED-E7B0-4E96-B3AE-3648D932C305}" type="presOf" srcId="{F49398E6-CD20-42FA-A5D2-C9DA850C8626}" destId="{F071EC6F-40FA-4EBC-A73D-F4C8A785FBAA}" srcOrd="0" destOrd="0" presId="urn:microsoft.com/office/officeart/2005/8/layout/lProcess1"/>
    <dgm:cxn modelId="{0AEA2610-A4A6-48C2-B1E4-7F3454AB6551}" type="presOf" srcId="{D4F0424C-F350-4B43-ACFF-D738787102F6}" destId="{2FCF57A1-4617-45DC-AF00-8B2303B18B5A}" srcOrd="0" destOrd="0" presId="urn:microsoft.com/office/officeart/2005/8/layout/lProcess1"/>
    <dgm:cxn modelId="{0D4AEBA2-7D04-4F6D-857E-6AC5A632B980}" type="presOf" srcId="{C8934AC3-0881-4AF4-B823-D0D9E1B5DDC8}" destId="{9C0E527E-6195-4C6D-97D6-8512B6A652BC}" srcOrd="0" destOrd="0" presId="urn:microsoft.com/office/officeart/2005/8/layout/lProcess1"/>
    <dgm:cxn modelId="{1E970403-6CAB-4D49-91E3-33739ADFA6A9}" type="presOf" srcId="{DC9B354B-5111-4778-9264-6F510E3279F3}" destId="{F096909C-76E8-47D9-B9DE-EFDA382BDB39}" srcOrd="0" destOrd="0" presId="urn:microsoft.com/office/officeart/2005/8/layout/lProcess1"/>
    <dgm:cxn modelId="{A88B4876-B0BD-4199-BFB1-B0407FC6FD2B}" type="presOf" srcId="{760A2705-87DB-46D2-9795-DFC0D8DB079B}" destId="{1E8019F8-F680-4099-8FE2-7468FE90746F}" srcOrd="0" destOrd="0" presId="urn:microsoft.com/office/officeart/2005/8/layout/lProcess1"/>
    <dgm:cxn modelId="{ED036E49-AE96-4213-9726-4D65559ADF3C}" type="presOf" srcId="{7AD371EF-0A28-4DA7-B428-41193CCA22DB}" destId="{7FAE99ED-A4EF-42FC-B20A-582A96F8E6E1}" srcOrd="0" destOrd="0" presId="urn:microsoft.com/office/officeart/2005/8/layout/lProcess1"/>
    <dgm:cxn modelId="{F4FFF615-61E2-4FF2-B436-39702A8EC52E}" srcId="{F01DC172-967A-4568-BB81-DD251173A314}" destId="{DC9B354B-5111-4778-9264-6F510E3279F3}" srcOrd="0" destOrd="0" parTransId="{A52AF10C-66CC-4700-871C-FBD040792F9F}" sibTransId="{9C844CAF-F9C0-4547-9407-F27E6E225750}"/>
    <dgm:cxn modelId="{28BA1D1F-90AB-47AC-9190-99B498837F59}" type="presOf" srcId="{7C6C44D2-9F34-4D55-B961-9E7285DE9563}" destId="{1CB80742-ECCE-4C2C-876D-FDD8E4CA3D77}" srcOrd="0" destOrd="0" presId="urn:microsoft.com/office/officeart/2005/8/layout/lProcess1"/>
    <dgm:cxn modelId="{32B518FD-BFA5-489D-AE9E-CD7104442C9D}" srcId="{DC9B354B-5111-4778-9264-6F510E3279F3}" destId="{7AD371EF-0A28-4DA7-B428-41193CCA22DB}" srcOrd="1" destOrd="0" parTransId="{CC5599F0-2480-434D-9998-96CB31506364}" sibTransId="{8D1CC912-9731-417D-B1F4-C4AAC0BB9C79}"/>
    <dgm:cxn modelId="{9D6971AF-02D3-4560-BAC1-74AE3DA1498C}" type="presOf" srcId="{4C81BCE1-4223-42B4-8E34-4D95F797B01F}" destId="{F15017A7-5E57-452B-AA78-D43DB7E1662F}" srcOrd="0" destOrd="0" presId="urn:microsoft.com/office/officeart/2005/8/layout/lProcess1"/>
    <dgm:cxn modelId="{FB45682F-38E0-4BA1-BB80-FD3870AA3500}" srcId="{4C81BCE1-4223-42B4-8E34-4D95F797B01F}" destId="{7C6C44D2-9F34-4D55-B961-9E7285DE9563}" srcOrd="0" destOrd="0" parTransId="{C8934AC3-0881-4AF4-B823-D0D9E1B5DDC8}" sibTransId="{C640E36F-D43D-4D81-8B5F-CB4A19DFFA2A}"/>
    <dgm:cxn modelId="{23BD7A56-EDF1-4A68-A560-69458072F864}" type="presOf" srcId="{63625C67-AF0D-41ED-A8D8-F399697158CC}" destId="{C096A34D-9D02-421C-B079-476E5E1ECB5E}" srcOrd="0" destOrd="0" presId="urn:microsoft.com/office/officeart/2005/8/layout/lProcess1"/>
    <dgm:cxn modelId="{E10C0750-E47A-43AB-9978-459F25130CDF}" type="presOf" srcId="{530EB272-9BB4-4838-BFE2-FE05F65D98C3}" destId="{81DF6B54-AC35-4DAA-8B0F-36B6E278A101}" srcOrd="0" destOrd="0" presId="urn:microsoft.com/office/officeart/2005/8/layout/lProcess1"/>
    <dgm:cxn modelId="{F09DFB49-0C93-4902-A71C-6F887AC6E076}" srcId="{4C81BCE1-4223-42B4-8E34-4D95F797B01F}" destId="{9633ECD0-3EB4-4E22-9725-083C3C7C27CF}" srcOrd="2" destOrd="0" parTransId="{CBAD7B3D-F937-481E-8EDA-6E79569549A8}" sibTransId="{CA342B0A-3010-4B64-895C-6A77690562BC}"/>
    <dgm:cxn modelId="{84B9C844-9582-4FEF-AA35-3516AD2A8E36}" type="presOf" srcId="{9633ECD0-3EB4-4E22-9725-083C3C7C27CF}" destId="{A502125C-FBE8-4CE5-98DB-CE3B398ED89B}" srcOrd="0" destOrd="0" presId="urn:microsoft.com/office/officeart/2005/8/layout/lProcess1"/>
    <dgm:cxn modelId="{39CEC860-5F95-4F15-98D8-1018127D7098}" srcId="{4C81BCE1-4223-42B4-8E34-4D95F797B01F}" destId="{531D55C9-0AD3-4055-BF7B-1FAA1202FAEF}" srcOrd="3" destOrd="0" parTransId="{1591DD0B-0614-4727-80A2-D583AC6BD881}" sibTransId="{3300D4C4-4CA6-4537-B4EE-2CD7A7734930}"/>
    <dgm:cxn modelId="{506C9EE3-C00C-48AE-9EE5-741159466C75}" type="presOf" srcId="{5412F7EA-EA89-4188-8A7A-8ABDB6C14393}" destId="{83C65C60-216C-402F-9194-5923A2258BE3}" srcOrd="0" destOrd="0" presId="urn:microsoft.com/office/officeart/2005/8/layout/lProcess1"/>
    <dgm:cxn modelId="{E7D3FE1C-1F34-4FF9-BDFB-6011FA66E690}" type="presOf" srcId="{8D1CC912-9731-417D-B1F4-C4AAC0BB9C79}" destId="{D3FC77C7-8261-4A63-80B8-AB234BB663DE}" srcOrd="0" destOrd="0" presId="urn:microsoft.com/office/officeart/2005/8/layout/lProcess1"/>
    <dgm:cxn modelId="{6022C152-8C64-456C-8C1C-855C8BA7F2CC}" type="presOf" srcId="{C640E36F-D43D-4D81-8B5F-CB4A19DFFA2A}" destId="{41859736-A4DA-4B62-96BF-44E7B138CB6F}" srcOrd="0" destOrd="0" presId="urn:microsoft.com/office/officeart/2005/8/layout/lProcess1"/>
    <dgm:cxn modelId="{092A5137-31AB-45DF-A736-C973823009AE}" srcId="{4C81BCE1-4223-42B4-8E34-4D95F797B01F}" destId="{760A2705-87DB-46D2-9795-DFC0D8DB079B}" srcOrd="1" destOrd="0" parTransId="{FEEE45C1-4FD7-49FF-8C13-535111AC391A}" sibTransId="{63625C67-AF0D-41ED-A8D8-F399697158CC}"/>
    <dgm:cxn modelId="{02436FE9-D3C3-4639-9DAF-574CDDA7C5D4}" type="presOf" srcId="{531D55C9-0AD3-4055-BF7B-1FAA1202FAEF}" destId="{DA4F579B-5599-423E-98D2-7D170D8A3DC1}" srcOrd="0" destOrd="0" presId="urn:microsoft.com/office/officeart/2005/8/layout/lProcess1"/>
    <dgm:cxn modelId="{FD86B13F-9007-46B6-80E4-A66C231CCF62}" type="presParOf" srcId="{07CEF335-D3FB-4F18-91E2-CF044A184DA9}" destId="{9CAE1DA0-0D95-45FB-95DE-21CB14EC1486}" srcOrd="0" destOrd="0" presId="urn:microsoft.com/office/officeart/2005/8/layout/lProcess1"/>
    <dgm:cxn modelId="{2CE00093-46DA-4486-9EDA-3CA00D372D05}" type="presParOf" srcId="{9CAE1DA0-0D95-45FB-95DE-21CB14EC1486}" destId="{F096909C-76E8-47D9-B9DE-EFDA382BDB39}" srcOrd="0" destOrd="0" presId="urn:microsoft.com/office/officeart/2005/8/layout/lProcess1"/>
    <dgm:cxn modelId="{947884F2-4492-4589-B2B3-4B0524E5834F}" type="presParOf" srcId="{9CAE1DA0-0D95-45FB-95DE-21CB14EC1486}" destId="{83C65C60-216C-402F-9194-5923A2258BE3}" srcOrd="1" destOrd="0" presId="urn:microsoft.com/office/officeart/2005/8/layout/lProcess1"/>
    <dgm:cxn modelId="{287EF13C-A6CE-4434-BBCD-787CE8BF7870}" type="presParOf" srcId="{9CAE1DA0-0D95-45FB-95DE-21CB14EC1486}" destId="{81DF6B54-AC35-4DAA-8B0F-36B6E278A101}" srcOrd="2" destOrd="0" presId="urn:microsoft.com/office/officeart/2005/8/layout/lProcess1"/>
    <dgm:cxn modelId="{ABB61FFD-B2D2-4F0C-8851-0D4589040AA3}" type="presParOf" srcId="{9CAE1DA0-0D95-45FB-95DE-21CB14EC1486}" destId="{F071EC6F-40FA-4EBC-A73D-F4C8A785FBAA}" srcOrd="3" destOrd="0" presId="urn:microsoft.com/office/officeart/2005/8/layout/lProcess1"/>
    <dgm:cxn modelId="{8E4C1DD8-B0E1-46CE-A9DF-74B218EA212F}" type="presParOf" srcId="{9CAE1DA0-0D95-45FB-95DE-21CB14EC1486}" destId="{7FAE99ED-A4EF-42FC-B20A-582A96F8E6E1}" srcOrd="4" destOrd="0" presId="urn:microsoft.com/office/officeart/2005/8/layout/lProcess1"/>
    <dgm:cxn modelId="{20883032-A0DA-4D87-92B7-4B1EAD6E8A31}" type="presParOf" srcId="{9CAE1DA0-0D95-45FB-95DE-21CB14EC1486}" destId="{D3FC77C7-8261-4A63-80B8-AB234BB663DE}" srcOrd="5" destOrd="0" presId="urn:microsoft.com/office/officeart/2005/8/layout/lProcess1"/>
    <dgm:cxn modelId="{06EAD7E3-852A-4FF5-AC27-435EA57195AC}" type="presParOf" srcId="{9CAE1DA0-0D95-45FB-95DE-21CB14EC1486}" destId="{2FCF57A1-4617-45DC-AF00-8B2303B18B5A}" srcOrd="6" destOrd="0" presId="urn:microsoft.com/office/officeart/2005/8/layout/lProcess1"/>
    <dgm:cxn modelId="{6A3C3B01-0DC0-4E02-819A-6EEB4C114D4E}" type="presParOf" srcId="{9CAE1DA0-0D95-45FB-95DE-21CB14EC1486}" destId="{D88390CF-CBE7-43ED-9F00-9513BE572E96}" srcOrd="7" destOrd="0" presId="urn:microsoft.com/office/officeart/2005/8/layout/lProcess1"/>
    <dgm:cxn modelId="{6AD35312-2A16-47CF-B5A6-A8B82182AB84}" type="presParOf" srcId="{9CAE1DA0-0D95-45FB-95DE-21CB14EC1486}" destId="{90AE19AD-A080-4F9C-A662-9C6F76C32239}" srcOrd="8" destOrd="0" presId="urn:microsoft.com/office/officeart/2005/8/layout/lProcess1"/>
    <dgm:cxn modelId="{25FCE001-FC17-434E-8BEA-5D82F73E6758}" type="presParOf" srcId="{07CEF335-D3FB-4F18-91E2-CF044A184DA9}" destId="{365105D3-609C-4159-A305-0FA8322C161C}" srcOrd="1" destOrd="0" presId="urn:microsoft.com/office/officeart/2005/8/layout/lProcess1"/>
    <dgm:cxn modelId="{FE5983B1-C859-4A73-B3A8-E3E4FB01CB1A}" type="presParOf" srcId="{07CEF335-D3FB-4F18-91E2-CF044A184DA9}" destId="{25EDFEF0-CB03-4B7B-AE7C-A23DF72F7565}" srcOrd="2" destOrd="0" presId="urn:microsoft.com/office/officeart/2005/8/layout/lProcess1"/>
    <dgm:cxn modelId="{2B74ED95-7A34-4698-ABE4-05E767211779}" type="presParOf" srcId="{25EDFEF0-CB03-4B7B-AE7C-A23DF72F7565}" destId="{F15017A7-5E57-452B-AA78-D43DB7E1662F}" srcOrd="0" destOrd="0" presId="urn:microsoft.com/office/officeart/2005/8/layout/lProcess1"/>
    <dgm:cxn modelId="{603C54AD-70E2-44D2-939F-DC8AB3123928}" type="presParOf" srcId="{25EDFEF0-CB03-4B7B-AE7C-A23DF72F7565}" destId="{9C0E527E-6195-4C6D-97D6-8512B6A652BC}" srcOrd="1" destOrd="0" presId="urn:microsoft.com/office/officeart/2005/8/layout/lProcess1"/>
    <dgm:cxn modelId="{C984ACC5-1529-461C-80BC-7F972E956887}" type="presParOf" srcId="{25EDFEF0-CB03-4B7B-AE7C-A23DF72F7565}" destId="{1CB80742-ECCE-4C2C-876D-FDD8E4CA3D77}" srcOrd="2" destOrd="0" presId="urn:microsoft.com/office/officeart/2005/8/layout/lProcess1"/>
    <dgm:cxn modelId="{31EFAC89-3A28-4447-BA9E-844AC9D5DCB1}" type="presParOf" srcId="{25EDFEF0-CB03-4B7B-AE7C-A23DF72F7565}" destId="{41859736-A4DA-4B62-96BF-44E7B138CB6F}" srcOrd="3" destOrd="0" presId="urn:microsoft.com/office/officeart/2005/8/layout/lProcess1"/>
    <dgm:cxn modelId="{33BCBB27-C0F0-4867-B183-11E10697F413}" type="presParOf" srcId="{25EDFEF0-CB03-4B7B-AE7C-A23DF72F7565}" destId="{1E8019F8-F680-4099-8FE2-7468FE90746F}" srcOrd="4" destOrd="0" presId="urn:microsoft.com/office/officeart/2005/8/layout/lProcess1"/>
    <dgm:cxn modelId="{FD177A00-1244-4462-8C71-C65B73859351}" type="presParOf" srcId="{25EDFEF0-CB03-4B7B-AE7C-A23DF72F7565}" destId="{C096A34D-9D02-421C-B079-476E5E1ECB5E}" srcOrd="5" destOrd="0" presId="urn:microsoft.com/office/officeart/2005/8/layout/lProcess1"/>
    <dgm:cxn modelId="{1E158B24-5652-4F0D-8FCE-A9A8E678FCC1}" type="presParOf" srcId="{25EDFEF0-CB03-4B7B-AE7C-A23DF72F7565}" destId="{A502125C-FBE8-4CE5-98DB-CE3B398ED89B}" srcOrd="6" destOrd="0" presId="urn:microsoft.com/office/officeart/2005/8/layout/lProcess1"/>
    <dgm:cxn modelId="{9E9CA099-C84E-41E9-BA9B-D16BD6F1FA58}" type="presParOf" srcId="{25EDFEF0-CB03-4B7B-AE7C-A23DF72F7565}" destId="{08A1A0F5-F0EB-49B0-824B-E3AE58B133DD}" srcOrd="7" destOrd="0" presId="urn:microsoft.com/office/officeart/2005/8/layout/lProcess1"/>
    <dgm:cxn modelId="{CB646736-983A-40A0-8277-B77627B0FFEB}" type="presParOf" srcId="{25EDFEF0-CB03-4B7B-AE7C-A23DF72F7565}" destId="{DA4F579B-5599-423E-98D2-7D170D8A3DC1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9C681-2E0B-4382-A713-BD2570B6AA91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</a:t>
          </a:r>
          <a:endParaRPr lang="en-US" sz="2700" kern="1200" dirty="0"/>
        </a:p>
      </dsp:txBody>
      <dsp:txXfrm rot="-5400000">
        <a:off x="1" y="491632"/>
        <a:ext cx="982935" cy="421258"/>
      </dsp:txXfrm>
    </dsp:sp>
    <dsp:sp modelId="{C8F4BD8F-6C9B-4F98-8E17-D6F1F9A0C187}">
      <dsp:nvSpPr>
        <dsp:cNvPr id="0" name=""/>
        <dsp:cNvSpPr/>
      </dsp:nvSpPr>
      <dsp:spPr>
        <a:xfrm rot="5400000">
          <a:off x="3921304" y="-2938205"/>
          <a:ext cx="912725" cy="67894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Giới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thiệu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nhóm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và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xuất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phát</a:t>
          </a:r>
          <a:r>
            <a:rPr lang="en-US" sz="2900" kern="1200" dirty="0" smtClean="0"/>
            <a:t> ý </a:t>
          </a:r>
          <a:r>
            <a:rPr lang="en-US" sz="2900" kern="1200" dirty="0" err="1" smtClean="0"/>
            <a:t>tưởng</a:t>
          </a:r>
          <a:endParaRPr lang="en-US" sz="2900" kern="1200" dirty="0"/>
        </a:p>
      </dsp:txBody>
      <dsp:txXfrm rot="-5400000">
        <a:off x="982935" y="44720"/>
        <a:ext cx="6744908" cy="823613"/>
      </dsp:txXfrm>
    </dsp:sp>
    <dsp:sp modelId="{371EE4FD-9B0E-4E42-B9CB-1447EA22D2F8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II</a:t>
          </a:r>
          <a:endParaRPr lang="en-US" sz="2700" kern="1200" dirty="0"/>
        </a:p>
      </dsp:txBody>
      <dsp:txXfrm rot="-5400000">
        <a:off x="1" y="1750658"/>
        <a:ext cx="982935" cy="421258"/>
      </dsp:txXfrm>
    </dsp:sp>
    <dsp:sp modelId="{6768AF4F-F1CC-4010-BACB-9BADBEEEDD15}">
      <dsp:nvSpPr>
        <dsp:cNvPr id="0" name=""/>
        <dsp:cNvSpPr/>
      </dsp:nvSpPr>
      <dsp:spPr>
        <a:xfrm rot="5400000">
          <a:off x="3921304" y="-1679179"/>
          <a:ext cx="912725" cy="67894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Mô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tả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phần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mềm</a:t>
          </a:r>
          <a:endParaRPr lang="en-US" sz="2900" kern="1200" dirty="0"/>
        </a:p>
      </dsp:txBody>
      <dsp:txXfrm rot="-5400000">
        <a:off x="982935" y="1303746"/>
        <a:ext cx="6744908" cy="823613"/>
      </dsp:txXfrm>
    </dsp:sp>
    <dsp:sp modelId="{DB3D205B-F3BA-47FA-8DDB-0140FF9C15D5}">
      <dsp:nvSpPr>
        <dsp:cNvPr id="0" name=""/>
        <dsp:cNvSpPr/>
      </dsp:nvSpPr>
      <dsp:spPr>
        <a:xfrm rot="5400000">
          <a:off x="-210629" y="2728845"/>
          <a:ext cx="1404193" cy="982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III</a:t>
          </a:r>
          <a:endParaRPr lang="en-US" sz="2700" kern="1200" dirty="0"/>
        </a:p>
      </dsp:txBody>
      <dsp:txXfrm rot="-5400000">
        <a:off x="1" y="3009684"/>
        <a:ext cx="982935" cy="421258"/>
      </dsp:txXfrm>
    </dsp:sp>
    <dsp:sp modelId="{C01CD7CE-2240-48D2-AC58-95D080304F50}">
      <dsp:nvSpPr>
        <dsp:cNvPr id="0" name=""/>
        <dsp:cNvSpPr/>
      </dsp:nvSpPr>
      <dsp:spPr>
        <a:xfrm rot="5400000">
          <a:off x="3921304" y="-420153"/>
          <a:ext cx="912725" cy="67894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Đánh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giá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phần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mềm</a:t>
          </a:r>
          <a:endParaRPr lang="en-US" sz="2900" kern="1200" dirty="0"/>
        </a:p>
      </dsp:txBody>
      <dsp:txXfrm rot="-5400000">
        <a:off x="982935" y="2562772"/>
        <a:ext cx="6744908" cy="823613"/>
      </dsp:txXfrm>
    </dsp:sp>
    <dsp:sp modelId="{6385EF55-2105-4861-92AD-274DC6C73E6B}">
      <dsp:nvSpPr>
        <dsp:cNvPr id="0" name=""/>
        <dsp:cNvSpPr/>
      </dsp:nvSpPr>
      <dsp:spPr>
        <a:xfrm rot="5400000">
          <a:off x="-210629" y="3987871"/>
          <a:ext cx="1404193" cy="982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IV</a:t>
          </a:r>
          <a:endParaRPr lang="en-US" sz="2700" kern="1200" dirty="0"/>
        </a:p>
      </dsp:txBody>
      <dsp:txXfrm rot="-5400000">
        <a:off x="1" y="4268710"/>
        <a:ext cx="982935" cy="421258"/>
      </dsp:txXfrm>
    </dsp:sp>
    <dsp:sp modelId="{A93248B8-7C68-45DC-BFA0-3272A04B1C4A}">
      <dsp:nvSpPr>
        <dsp:cNvPr id="0" name=""/>
        <dsp:cNvSpPr/>
      </dsp:nvSpPr>
      <dsp:spPr>
        <a:xfrm rot="5400000">
          <a:off x="3921304" y="838873"/>
          <a:ext cx="912725" cy="67894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/>
            <a:t>Định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hướng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phát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triển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trong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tương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lai</a:t>
          </a:r>
          <a:endParaRPr lang="en-US" sz="2900" kern="1200" dirty="0"/>
        </a:p>
      </dsp:txBody>
      <dsp:txXfrm rot="-5400000">
        <a:off x="982935" y="3821798"/>
        <a:ext cx="6744908" cy="823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6A2EC-CC2D-4AA7-A405-7E023BA1E212}">
      <dsp:nvSpPr>
        <dsp:cNvPr id="0" name=""/>
        <dsp:cNvSpPr/>
      </dsp:nvSpPr>
      <dsp:spPr>
        <a:xfrm>
          <a:off x="1308738" y="638"/>
          <a:ext cx="2491010" cy="1992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1BD2F-7397-4A0E-927A-2F74D6BA5F22}">
      <dsp:nvSpPr>
        <dsp:cNvPr id="0" name=""/>
        <dsp:cNvSpPr/>
      </dsp:nvSpPr>
      <dsp:spPr>
        <a:xfrm>
          <a:off x="1532929" y="1794166"/>
          <a:ext cx="2216999" cy="69748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Nhu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cầu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học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từ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mới</a:t>
          </a:r>
          <a:endParaRPr lang="en-US" sz="1500" kern="1200" dirty="0"/>
        </a:p>
      </dsp:txBody>
      <dsp:txXfrm>
        <a:off x="1532929" y="1794166"/>
        <a:ext cx="2216999" cy="697483"/>
      </dsp:txXfrm>
    </dsp:sp>
    <dsp:sp modelId="{D06EB8FA-8E18-4A23-B83F-2024EE0F7EA3}">
      <dsp:nvSpPr>
        <dsp:cNvPr id="0" name=""/>
        <dsp:cNvSpPr/>
      </dsp:nvSpPr>
      <dsp:spPr>
        <a:xfrm>
          <a:off x="4048850" y="638"/>
          <a:ext cx="2491010" cy="19928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9F4E8-2BEF-495B-A0E7-08F055193236}">
      <dsp:nvSpPr>
        <dsp:cNvPr id="0" name=""/>
        <dsp:cNvSpPr/>
      </dsp:nvSpPr>
      <dsp:spPr>
        <a:xfrm>
          <a:off x="4273041" y="1794166"/>
          <a:ext cx="2216999" cy="69748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Muốn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thay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đổi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phương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thức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học</a:t>
          </a:r>
          <a:endParaRPr lang="en-US" sz="1500" kern="1200" dirty="0"/>
        </a:p>
      </dsp:txBody>
      <dsp:txXfrm>
        <a:off x="4273041" y="1794166"/>
        <a:ext cx="2216999" cy="697483"/>
      </dsp:txXfrm>
    </dsp:sp>
    <dsp:sp modelId="{7C62AFD8-36CD-45FB-905A-20201B018AED}">
      <dsp:nvSpPr>
        <dsp:cNvPr id="0" name=""/>
        <dsp:cNvSpPr/>
      </dsp:nvSpPr>
      <dsp:spPr>
        <a:xfrm>
          <a:off x="2678794" y="2740750"/>
          <a:ext cx="2491010" cy="1992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FB801-49C1-40FC-AE5C-FC3BE91D6192}">
      <dsp:nvSpPr>
        <dsp:cNvPr id="0" name=""/>
        <dsp:cNvSpPr/>
      </dsp:nvSpPr>
      <dsp:spPr>
        <a:xfrm>
          <a:off x="2902985" y="4534278"/>
          <a:ext cx="2216999" cy="69748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Muốn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có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một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công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cụ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để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học</a:t>
          </a:r>
          <a:r>
            <a:rPr lang="en-US" sz="1500" kern="1200" dirty="0" smtClean="0"/>
            <a:t> ở </a:t>
          </a:r>
          <a:r>
            <a:rPr lang="en-US" sz="1500" kern="1200" dirty="0" err="1" smtClean="0"/>
            <a:t>mọi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lúc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mọi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nơi</a:t>
          </a:r>
          <a:endParaRPr lang="en-US" sz="1500" kern="1200" dirty="0"/>
        </a:p>
      </dsp:txBody>
      <dsp:txXfrm>
        <a:off x="2902985" y="4534278"/>
        <a:ext cx="2216999" cy="697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3BD8B-684B-4682-804F-60F1D031D984}">
      <dsp:nvSpPr>
        <dsp:cNvPr id="0" name=""/>
        <dsp:cNvSpPr/>
      </dsp:nvSpPr>
      <dsp:spPr>
        <a:xfrm>
          <a:off x="3480903" y="1652103"/>
          <a:ext cx="1267792" cy="1267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Vui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học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tiếng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Nhật</a:t>
          </a:r>
          <a:endParaRPr lang="en-US" sz="2000" kern="1200" dirty="0"/>
        </a:p>
      </dsp:txBody>
      <dsp:txXfrm>
        <a:off x="3666567" y="1837767"/>
        <a:ext cx="896464" cy="896464"/>
      </dsp:txXfrm>
    </dsp:sp>
    <dsp:sp modelId="{7E3A70A9-4441-4464-AD06-CD5DAE29A6DF}">
      <dsp:nvSpPr>
        <dsp:cNvPr id="0" name=""/>
        <dsp:cNvSpPr/>
      </dsp:nvSpPr>
      <dsp:spPr>
        <a:xfrm rot="16200000">
          <a:off x="3924379" y="1447818"/>
          <a:ext cx="380840" cy="27729"/>
        </a:xfrm>
        <a:custGeom>
          <a:avLst/>
          <a:gdLst/>
          <a:ahLst/>
          <a:cxnLst/>
          <a:rect l="0" t="0" r="0" b="0"/>
          <a:pathLst>
            <a:path>
              <a:moveTo>
                <a:pt x="0" y="13864"/>
              </a:moveTo>
              <a:lnTo>
                <a:pt x="380840" y="13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278" y="1452162"/>
        <a:ext cx="19042" cy="19042"/>
      </dsp:txXfrm>
    </dsp:sp>
    <dsp:sp modelId="{24F39C0B-692B-48C5-A80B-134C9547C093}">
      <dsp:nvSpPr>
        <dsp:cNvPr id="0" name=""/>
        <dsp:cNvSpPr/>
      </dsp:nvSpPr>
      <dsp:spPr>
        <a:xfrm>
          <a:off x="3480903" y="3470"/>
          <a:ext cx="1267792" cy="1267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Tạo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từ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mới</a:t>
          </a:r>
          <a:endParaRPr lang="en-US" sz="1500" kern="1200" dirty="0"/>
        </a:p>
      </dsp:txBody>
      <dsp:txXfrm>
        <a:off x="3666567" y="189134"/>
        <a:ext cx="896464" cy="896464"/>
      </dsp:txXfrm>
    </dsp:sp>
    <dsp:sp modelId="{DAFA21CA-8D3B-4D88-B653-DF99EBF68787}">
      <dsp:nvSpPr>
        <dsp:cNvPr id="0" name=""/>
        <dsp:cNvSpPr/>
      </dsp:nvSpPr>
      <dsp:spPr>
        <a:xfrm>
          <a:off x="4748696" y="2272135"/>
          <a:ext cx="380840" cy="27729"/>
        </a:xfrm>
        <a:custGeom>
          <a:avLst/>
          <a:gdLst/>
          <a:ahLst/>
          <a:cxnLst/>
          <a:rect l="0" t="0" r="0" b="0"/>
          <a:pathLst>
            <a:path>
              <a:moveTo>
                <a:pt x="0" y="13864"/>
              </a:moveTo>
              <a:lnTo>
                <a:pt x="380840" y="13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9595" y="2276478"/>
        <a:ext cx="19042" cy="19042"/>
      </dsp:txXfrm>
    </dsp:sp>
    <dsp:sp modelId="{65694FC3-35DA-4572-94BD-63A50A7ADFB4}">
      <dsp:nvSpPr>
        <dsp:cNvPr id="0" name=""/>
        <dsp:cNvSpPr/>
      </dsp:nvSpPr>
      <dsp:spPr>
        <a:xfrm>
          <a:off x="5129536" y="1652103"/>
          <a:ext cx="1267792" cy="1267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Thao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trực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tiếp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trên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kho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từ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5315200" y="1837767"/>
        <a:ext cx="896464" cy="896464"/>
      </dsp:txXfrm>
    </dsp:sp>
    <dsp:sp modelId="{C87F53FB-FADA-41AA-9325-F0400251EF78}">
      <dsp:nvSpPr>
        <dsp:cNvPr id="0" name=""/>
        <dsp:cNvSpPr/>
      </dsp:nvSpPr>
      <dsp:spPr>
        <a:xfrm rot="5400000">
          <a:off x="3924379" y="3096451"/>
          <a:ext cx="380840" cy="27729"/>
        </a:xfrm>
        <a:custGeom>
          <a:avLst/>
          <a:gdLst/>
          <a:ahLst/>
          <a:cxnLst/>
          <a:rect l="0" t="0" r="0" b="0"/>
          <a:pathLst>
            <a:path>
              <a:moveTo>
                <a:pt x="0" y="13864"/>
              </a:moveTo>
              <a:lnTo>
                <a:pt x="380840" y="13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5278" y="3100795"/>
        <a:ext cx="19042" cy="19042"/>
      </dsp:txXfrm>
    </dsp:sp>
    <dsp:sp modelId="{B6230875-97B0-45A0-88A7-103AB11ACAF5}">
      <dsp:nvSpPr>
        <dsp:cNvPr id="0" name=""/>
        <dsp:cNvSpPr/>
      </dsp:nvSpPr>
      <dsp:spPr>
        <a:xfrm>
          <a:off x="3480903" y="3300736"/>
          <a:ext cx="1267792" cy="1267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Kiểm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tra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3666567" y="3486400"/>
        <a:ext cx="896464" cy="896464"/>
      </dsp:txXfrm>
    </dsp:sp>
    <dsp:sp modelId="{6591551C-E03E-416E-B152-907B624B0549}">
      <dsp:nvSpPr>
        <dsp:cNvPr id="0" name=""/>
        <dsp:cNvSpPr/>
      </dsp:nvSpPr>
      <dsp:spPr>
        <a:xfrm rot="10800000">
          <a:off x="3100063" y="2272135"/>
          <a:ext cx="380840" cy="27729"/>
        </a:xfrm>
        <a:custGeom>
          <a:avLst/>
          <a:gdLst/>
          <a:ahLst/>
          <a:cxnLst/>
          <a:rect l="0" t="0" r="0" b="0"/>
          <a:pathLst>
            <a:path>
              <a:moveTo>
                <a:pt x="0" y="13864"/>
              </a:moveTo>
              <a:lnTo>
                <a:pt x="380840" y="13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80962" y="2276478"/>
        <a:ext cx="19042" cy="19042"/>
      </dsp:txXfrm>
    </dsp:sp>
    <dsp:sp modelId="{60909978-5068-4831-A880-4F0450EC434E}">
      <dsp:nvSpPr>
        <dsp:cNvPr id="0" name=""/>
        <dsp:cNvSpPr/>
      </dsp:nvSpPr>
      <dsp:spPr>
        <a:xfrm>
          <a:off x="1832270" y="1652103"/>
          <a:ext cx="1267792" cy="1267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từ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điển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2017934" y="1837767"/>
        <a:ext cx="896464" cy="896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6909C-76E8-47D9-B9DE-EFDA382BDB39}">
      <dsp:nvSpPr>
        <dsp:cNvPr id="0" name=""/>
        <dsp:cNvSpPr/>
      </dsp:nvSpPr>
      <dsp:spPr>
        <a:xfrm>
          <a:off x="496728" y="0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Điểm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mạnh</a:t>
          </a:r>
          <a:endParaRPr lang="en-US" sz="4800" kern="1200" dirty="0"/>
        </a:p>
      </dsp:txBody>
      <dsp:txXfrm>
        <a:off x="521487" y="24759"/>
        <a:ext cx="3331857" cy="795825"/>
      </dsp:txXfrm>
    </dsp:sp>
    <dsp:sp modelId="{83C65C60-216C-402F-9194-5923A2258BE3}">
      <dsp:nvSpPr>
        <dsp:cNvPr id="0" name=""/>
        <dsp:cNvSpPr/>
      </dsp:nvSpPr>
      <dsp:spPr>
        <a:xfrm rot="5400000">
          <a:off x="2113448" y="919311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F6B54-AC35-4DAA-8B0F-36B6E278A101}">
      <dsp:nvSpPr>
        <dsp:cNvPr id="0" name=""/>
        <dsp:cNvSpPr/>
      </dsp:nvSpPr>
      <dsp:spPr>
        <a:xfrm>
          <a:off x="496728" y="1141214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một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số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phần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mềm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chạy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trên</a:t>
          </a:r>
          <a:r>
            <a:rPr lang="en-US" sz="1800" kern="1200" dirty="0" smtClean="0"/>
            <a:t> Windows </a:t>
          </a:r>
          <a:r>
            <a:rPr lang="en-US" sz="1800" kern="1200" dirty="0" err="1" smtClean="0"/>
            <a:t>về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mảng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này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521487" y="1165973"/>
        <a:ext cx="3331857" cy="795825"/>
      </dsp:txXfrm>
    </dsp:sp>
    <dsp:sp modelId="{F071EC6F-40FA-4EBC-A73D-F4C8A785FBAA}">
      <dsp:nvSpPr>
        <dsp:cNvPr id="0" name=""/>
        <dsp:cNvSpPr/>
      </dsp:nvSpPr>
      <dsp:spPr>
        <a:xfrm rot="5400000">
          <a:off x="2113448" y="2060525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E99ED-A4EF-42FC-B20A-582A96F8E6E1}">
      <dsp:nvSpPr>
        <dsp:cNvPr id="0" name=""/>
        <dsp:cNvSpPr/>
      </dsp:nvSpPr>
      <dsp:spPr>
        <a:xfrm>
          <a:off x="496728" y="2282428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Tiện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những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hay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thói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 laptop.</a:t>
          </a:r>
          <a:endParaRPr lang="en-US" sz="1800" kern="1200" dirty="0"/>
        </a:p>
      </dsp:txBody>
      <dsp:txXfrm>
        <a:off x="521487" y="2307187"/>
        <a:ext cx="3331857" cy="795825"/>
      </dsp:txXfrm>
    </dsp:sp>
    <dsp:sp modelId="{D3FC77C7-8261-4A63-80B8-AB234BB663DE}">
      <dsp:nvSpPr>
        <dsp:cNvPr id="0" name=""/>
        <dsp:cNvSpPr/>
      </dsp:nvSpPr>
      <dsp:spPr>
        <a:xfrm rot="5400000">
          <a:off x="2113448" y="3201739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57A1-4617-45DC-AF00-8B2303B18B5A}">
      <dsp:nvSpPr>
        <dsp:cNvPr id="0" name=""/>
        <dsp:cNvSpPr/>
      </dsp:nvSpPr>
      <dsp:spPr>
        <a:xfrm>
          <a:off x="496728" y="3423642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Giao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diện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thiện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dễ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dụng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521487" y="3448401"/>
        <a:ext cx="3331857" cy="795825"/>
      </dsp:txXfrm>
    </dsp:sp>
    <dsp:sp modelId="{D88390CF-CBE7-43ED-9F00-9513BE572E96}">
      <dsp:nvSpPr>
        <dsp:cNvPr id="0" name=""/>
        <dsp:cNvSpPr/>
      </dsp:nvSpPr>
      <dsp:spPr>
        <a:xfrm rot="5400000">
          <a:off x="2113448" y="4342953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E19AD-A080-4F9C-A662-9C6F76C32239}">
      <dsp:nvSpPr>
        <dsp:cNvPr id="0" name=""/>
        <dsp:cNvSpPr/>
      </dsp:nvSpPr>
      <dsp:spPr>
        <a:xfrm>
          <a:off x="496728" y="4564856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Thoải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mái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tùy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biến,chú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thích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theo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cách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hiểu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bản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thân</a:t>
          </a:r>
          <a:endParaRPr lang="en-US" sz="1800" kern="1200" dirty="0"/>
        </a:p>
      </dsp:txBody>
      <dsp:txXfrm>
        <a:off x="521487" y="4589615"/>
        <a:ext cx="3331857" cy="795825"/>
      </dsp:txXfrm>
    </dsp:sp>
    <dsp:sp modelId="{F15017A7-5E57-452B-AA78-D43DB7E1662F}">
      <dsp:nvSpPr>
        <dsp:cNvPr id="0" name=""/>
        <dsp:cNvSpPr/>
      </dsp:nvSpPr>
      <dsp:spPr>
        <a:xfrm>
          <a:off x="4351496" y="0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Điểm</a:t>
          </a:r>
          <a:r>
            <a:rPr lang="en-US" sz="4800" kern="1200" dirty="0" smtClean="0"/>
            <a:t> </a:t>
          </a:r>
          <a:r>
            <a:rPr lang="en-US" sz="4800" kern="1200" dirty="0" err="1" smtClean="0"/>
            <a:t>yếu</a:t>
          </a:r>
          <a:endParaRPr lang="en-US" sz="4800" kern="1200" dirty="0"/>
        </a:p>
      </dsp:txBody>
      <dsp:txXfrm>
        <a:off x="4376255" y="24759"/>
        <a:ext cx="3331857" cy="795825"/>
      </dsp:txXfrm>
    </dsp:sp>
    <dsp:sp modelId="{9C0E527E-6195-4C6D-97D6-8512B6A652BC}">
      <dsp:nvSpPr>
        <dsp:cNvPr id="0" name=""/>
        <dsp:cNvSpPr/>
      </dsp:nvSpPr>
      <dsp:spPr>
        <a:xfrm rot="5400000">
          <a:off x="5968216" y="919311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80742-ECCE-4C2C-876D-FDD8E4CA3D77}">
      <dsp:nvSpPr>
        <dsp:cNvPr id="0" name=""/>
        <dsp:cNvSpPr/>
      </dsp:nvSpPr>
      <dsp:spPr>
        <a:xfrm>
          <a:off x="4351496" y="1141214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Tính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hoạt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chưa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cao</a:t>
          </a:r>
          <a:r>
            <a:rPr lang="en-US" sz="1800" kern="1200" dirty="0" smtClean="0"/>
            <a:t>, do </a:t>
          </a:r>
          <a:r>
            <a:rPr lang="en-US" sz="1800" kern="1200" dirty="0" err="1" smtClean="0"/>
            <a:t>phải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chạy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nền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tảng</a:t>
          </a:r>
          <a:r>
            <a:rPr lang="en-US" sz="1800" kern="1200" dirty="0" smtClean="0"/>
            <a:t>  Windows.</a:t>
          </a:r>
          <a:endParaRPr lang="en-US" sz="1800" kern="1200" dirty="0"/>
        </a:p>
      </dsp:txBody>
      <dsp:txXfrm>
        <a:off x="4376255" y="1165973"/>
        <a:ext cx="3331857" cy="795825"/>
      </dsp:txXfrm>
    </dsp:sp>
    <dsp:sp modelId="{41859736-A4DA-4B62-96BF-44E7B138CB6F}">
      <dsp:nvSpPr>
        <dsp:cNvPr id="0" name=""/>
        <dsp:cNvSpPr/>
      </dsp:nvSpPr>
      <dsp:spPr>
        <a:xfrm rot="5400000">
          <a:off x="5968216" y="2060525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19F8-F680-4099-8FE2-7468FE90746F}">
      <dsp:nvSpPr>
        <dsp:cNvPr id="0" name=""/>
        <dsp:cNvSpPr/>
      </dsp:nvSpPr>
      <dsp:spPr>
        <a:xfrm>
          <a:off x="4351496" y="2282428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Thiếu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điển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tích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hợp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kèm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4376255" y="2307187"/>
        <a:ext cx="3331857" cy="795825"/>
      </dsp:txXfrm>
    </dsp:sp>
    <dsp:sp modelId="{C096A34D-9D02-421C-B079-476E5E1ECB5E}">
      <dsp:nvSpPr>
        <dsp:cNvPr id="0" name=""/>
        <dsp:cNvSpPr/>
      </dsp:nvSpPr>
      <dsp:spPr>
        <a:xfrm rot="5400000">
          <a:off x="5968216" y="3201739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2125C-FBE8-4CE5-98DB-CE3B398ED89B}">
      <dsp:nvSpPr>
        <dsp:cNvPr id="0" name=""/>
        <dsp:cNvSpPr/>
      </dsp:nvSpPr>
      <dsp:spPr>
        <a:xfrm>
          <a:off x="4351496" y="3423642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Không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khả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năng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trao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đổi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nhiều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người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dùng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4376255" y="3448401"/>
        <a:ext cx="3331857" cy="795825"/>
      </dsp:txXfrm>
    </dsp:sp>
    <dsp:sp modelId="{08A1A0F5-F0EB-49B0-824B-E3AE58B133DD}">
      <dsp:nvSpPr>
        <dsp:cNvPr id="0" name=""/>
        <dsp:cNvSpPr/>
      </dsp:nvSpPr>
      <dsp:spPr>
        <a:xfrm rot="5400000">
          <a:off x="5968216" y="4342953"/>
          <a:ext cx="147935" cy="147935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F579B-5599-423E-98D2-7D170D8A3DC1}">
      <dsp:nvSpPr>
        <dsp:cNvPr id="0" name=""/>
        <dsp:cNvSpPr/>
      </dsp:nvSpPr>
      <dsp:spPr>
        <a:xfrm>
          <a:off x="4351496" y="4564856"/>
          <a:ext cx="3381375" cy="845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Phần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mềm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học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tiếng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Nhật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nhưng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có</a:t>
          </a:r>
          <a:r>
            <a:rPr lang="en-US" sz="1800" kern="1200" dirty="0" smtClean="0"/>
            <a:t>  </a:t>
          </a:r>
          <a:r>
            <a:rPr lang="en-US" sz="1800" kern="1200" dirty="0" err="1" smtClean="0"/>
            <a:t>phần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từ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vựng</a:t>
          </a:r>
          <a:endParaRPr lang="en-US" sz="1800" kern="1200" dirty="0"/>
        </a:p>
      </dsp:txBody>
      <dsp:txXfrm>
        <a:off x="4376255" y="4589615"/>
        <a:ext cx="3331857" cy="795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429C4-3522-49CF-BFE5-879D6CC2A81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6A50-3F60-403B-9CAF-FCBDC636A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6F6F6-5E46-4BEA-BD5E-66019EC520E0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FFDF-7F1C-403A-9177-3D94F88E5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DFFDF-7F1C-403A-9177-3D94F88E5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99E9-D40A-456E-87B5-F8516CE676C1}" type="datetime1">
              <a:rPr lang="en-US" smtClean="0"/>
              <a:t>11/4/2015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685E-1D69-4746-980D-9BE15F0CEFFA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C9D-CF6A-4D77-A668-1CC47441359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2CFE-06C6-4E9E-A8DB-66574539D8C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899B-BF05-43EB-AB46-C963D7302BD8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B733-6135-45B7-BC37-AD41BBFA34B8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0E49-7275-40A7-8D00-B5D71521885E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7B62-FA3C-4650-993D-DCF6CBE1B0B7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19CD-23C9-4272-A596-9AABF6671AF7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D568-307B-454F-91DE-4A584F68CA2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9075-700D-4FF7-A5F7-F37CB9EFCD26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D4DB4A-7ACA-46E9-80BB-17667578F0F8}" type="datetime1">
              <a:rPr lang="en-US" smtClean="0"/>
              <a:t>11/4/2015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 spd="slow">
    <p:push dir="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851648" cy="1828800"/>
          </a:xfrm>
        </p:spPr>
        <p:txBody>
          <a:bodyPr/>
          <a:lstStyle/>
          <a:p>
            <a:pPr algn="ctr"/>
            <a:r>
              <a:rPr lang="en-US" dirty="0" err="1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Phần</a:t>
            </a:r>
            <a:r>
              <a:rPr lang="en-US" dirty="0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 </a:t>
            </a:r>
            <a:r>
              <a:rPr lang="en-US" dirty="0" err="1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mềm</a:t>
            </a:r>
            <a:r>
              <a:rPr lang="en-US" dirty="0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 </a:t>
            </a:r>
            <a:r>
              <a:rPr lang="en-US" dirty="0" err="1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học</a:t>
            </a:r>
            <a:r>
              <a:rPr lang="en-US" dirty="0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 </a:t>
            </a:r>
            <a:r>
              <a:rPr lang="en-US" dirty="0" err="1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tiếng</a:t>
            </a:r>
            <a:r>
              <a:rPr lang="en-US" dirty="0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 </a:t>
            </a:r>
            <a:r>
              <a:rPr lang="en-US" dirty="0" err="1" smtClean="0">
                <a:latin typeface="Countdown" pitchFamily="34" charset="0"/>
                <a:ea typeface="Countdown" pitchFamily="34" charset="0"/>
                <a:cs typeface="Countdown" pitchFamily="34" charset="0"/>
              </a:rPr>
              <a:t>Nhật</a:t>
            </a:r>
            <a:endParaRPr lang="en-US" dirty="0">
              <a:latin typeface="Countdown" pitchFamily="34" charset="0"/>
              <a:ea typeface="Countdown" pitchFamily="34" charset="0"/>
              <a:cs typeface="Countdown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742078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/>
              <a:t>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49251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858000" cy="5105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209007"/>
              </p:ext>
            </p:extLst>
          </p:nvPr>
        </p:nvGraphicFramePr>
        <p:xfrm>
          <a:off x="457200" y="9144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400624" y="1082296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4697"/>
                <a:ext cx="5402581" cy="1367819"/>
                <a:chOff x="1803761" y="1454697"/>
                <a:chExt cx="5402581" cy="1367819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5" y="1560835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Cập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nhật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thêm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giao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diện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mới</a:t>
                  </a:r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127"/>
                <a:ext cx="5402581" cy="1367389"/>
                <a:chOff x="1803761" y="1455127"/>
                <a:chExt cx="5402581" cy="1367389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Thêm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các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chức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năng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mới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như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Học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ngữ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pháp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,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học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từ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kanji, 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Tích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hợp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từ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dirty="0" err="1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điển</a:t>
                  </a:r>
                  <a:r>
                    <a:rPr lang="en-US" dirty="0" smtClean="0">
                      <a:solidFill>
                        <a:schemeClr val="tx2">
                          <a:lumMod val="50000"/>
                        </a:schemeClr>
                      </a:solidFill>
                    </a:rPr>
                    <a:t>….</a:t>
                  </a:r>
                  <a:endParaRPr 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28404" y="1914624"/>
            <a:ext cx="3206750" cy="30777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51150" y="3539222"/>
            <a:ext cx="3206750" cy="64633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  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nền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tảng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7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858000" cy="30350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1563" y="3810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UTM Brewers KT" pitchFamily="18" charset="0"/>
              </a:rPr>
              <a:t>MỤC LỤC</a:t>
            </a:r>
            <a:endParaRPr lang="en-US" sz="4400" dirty="0">
              <a:solidFill>
                <a:schemeClr val="bg1"/>
              </a:solidFill>
              <a:latin typeface="UTM Brewers KT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18829"/>
              </p:ext>
            </p:extLst>
          </p:nvPr>
        </p:nvGraphicFramePr>
        <p:xfrm>
          <a:off x="707363" y="143074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850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648200"/>
          </a:xfrm>
        </p:spPr>
        <p:txBody>
          <a:bodyPr/>
          <a:lstStyle/>
          <a:p>
            <a:pPr marL="2011680" lvl="7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011680" lvl="7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011680" lvl="7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NGUYỄN HỒNG PHƯƠNG.</a:t>
            </a:r>
          </a:p>
          <a:p>
            <a:pPr marL="2011680" lvl="7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-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80876"/>
            <a:ext cx="4800600" cy="58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2865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98345980"/>
              </p:ext>
            </p:extLst>
          </p:nvPr>
        </p:nvGraphicFramePr>
        <p:xfrm>
          <a:off x="685800" y="1447800"/>
          <a:ext cx="7848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447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7725" y="5867400"/>
            <a:ext cx="4650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CSDL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kho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37396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/>
              <a:t>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360256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867400" y="5140656"/>
            <a:ext cx="14478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 flipH="1">
            <a:off x="1752600" y="5140656"/>
            <a:ext cx="1507508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18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Words>282</Words>
  <Application>Microsoft Office PowerPoint</Application>
  <PresentationFormat>On-screen Show (4:3)</PresentationFormat>
  <Paragraphs>67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Phần mềm học tiếng Nhật</vt:lpstr>
      <vt:lpstr>PowerPoint Presentation</vt:lpstr>
      <vt:lpstr>PowerPoint Presentation</vt:lpstr>
      <vt:lpstr>PowerPoint Presentation</vt:lpstr>
      <vt:lpstr>PowerPoint Presentation</vt:lpstr>
      <vt:lpstr>Xuất phát ý tưởng</vt:lpstr>
      <vt:lpstr>PowerPoint Presentation</vt:lpstr>
      <vt:lpstr>PowerPoint Presentation</vt:lpstr>
      <vt:lpstr>Chức năng:</vt:lpstr>
      <vt:lpstr>Giao diện khi đăng nhập:</vt:lpstr>
      <vt:lpstr>Giao diện chương trình chính:</vt:lpstr>
      <vt:lpstr>Giao diện kiểm tra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haiyka</dc:creator>
  <cp:lastModifiedBy>haiyka</cp:lastModifiedBy>
  <cp:revision>32</cp:revision>
  <dcterms:created xsi:type="dcterms:W3CDTF">2015-10-21T16:02:23Z</dcterms:created>
  <dcterms:modified xsi:type="dcterms:W3CDTF">2015-11-04T15:46:29Z</dcterms:modified>
</cp:coreProperties>
</file>