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34"/>
  </p:notesMasterIdLst>
  <p:handoutMasterIdLst>
    <p:handoutMasterId r:id="rId35"/>
  </p:handoutMasterIdLst>
  <p:sldIdLst>
    <p:sldId id="319" r:id="rId2"/>
    <p:sldId id="323" r:id="rId3"/>
    <p:sldId id="324" r:id="rId4"/>
    <p:sldId id="285" r:id="rId5"/>
    <p:sldId id="286" r:id="rId6"/>
    <p:sldId id="287" r:id="rId7"/>
    <p:sldId id="321" r:id="rId8"/>
    <p:sldId id="331" r:id="rId9"/>
    <p:sldId id="322" r:id="rId10"/>
    <p:sldId id="289" r:id="rId11"/>
    <p:sldId id="332" r:id="rId12"/>
    <p:sldId id="288" r:id="rId13"/>
    <p:sldId id="326" r:id="rId14"/>
    <p:sldId id="290" r:id="rId15"/>
    <p:sldId id="291" r:id="rId16"/>
    <p:sldId id="292" r:id="rId17"/>
    <p:sldId id="293" r:id="rId18"/>
    <p:sldId id="294" r:id="rId19"/>
    <p:sldId id="325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27" r:id="rId28"/>
    <p:sldId id="330" r:id="rId29"/>
    <p:sldId id="328" r:id="rId30"/>
    <p:sldId id="315" r:id="rId31"/>
    <p:sldId id="316" r:id="rId32"/>
    <p:sldId id="333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12A0867-A345-4CF1-BE14-37E33CA6B24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548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491C49F-991A-40FE-9BB5-B126EA8D92E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773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CB8F8F-6A2D-48BF-A095-4B8FEB1F2636}" type="slidenum">
              <a:rPr lang="fr-FR"/>
              <a:pPr/>
              <a:t>1</a:t>
            </a:fld>
            <a:endParaRPr lang="fr-FR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7135C0-A136-4EC0-8C84-143B0A35E4E0}" type="slidenum">
              <a:rPr lang="fr-FR"/>
              <a:pPr/>
              <a:t>5</a:t>
            </a:fld>
            <a:endParaRPr lang="fr-F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809D9-4B97-4B4F-80EB-E65396A38CD4}" type="slidenum">
              <a:rPr lang="fr-FR"/>
              <a:pPr/>
              <a:t>6</a:t>
            </a:fld>
            <a:endParaRPr lang="fr-FR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88C56C-596B-416F-BD68-D776F8C78758}" type="slidenum">
              <a:rPr lang="fr-FR"/>
              <a:pPr/>
              <a:t>10</a:t>
            </a:fld>
            <a:endParaRPr lang="fr-FR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7B914A-88B2-49B8-A97C-05BC2A49D0AA}" type="slidenum">
              <a:rPr lang="fr-FR"/>
              <a:pPr/>
              <a:t>12</a:t>
            </a:fld>
            <a:endParaRPr lang="fr-F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9877DD-6E1F-40F7-AFCD-AD7A6CB1C89B}" type="slidenum">
              <a:rPr lang="fr-FR"/>
              <a:pPr/>
              <a:t>15</a:t>
            </a:fld>
            <a:endParaRPr lang="fr-F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3833-5E8A-4F87-9CCD-CEE79F45F247}" type="slidenum">
              <a:rPr lang="fr-FR"/>
              <a:pPr/>
              <a:t>16</a:t>
            </a:fld>
            <a:endParaRPr lang="fr-FR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0AEA41-E665-460F-BC08-7E5879DC004F}" type="slidenum">
              <a:rPr lang="fr-FR"/>
              <a:pPr/>
              <a:t>18</a:t>
            </a:fld>
            <a:endParaRPr lang="fr-F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794C8-8B63-440E-8C4E-264FB5106BFA}" type="slidenum">
              <a:rPr lang="fr-FR"/>
              <a:pPr/>
              <a:t>20</a:t>
            </a:fld>
            <a:endParaRPr lang="fr-F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8B9661-78B1-4844-B992-FA08212FD0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C859A3-4756-4316-8301-A7AC881ED6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5FA65B-650D-49E0-BDDF-88F8CA69DD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46CF6-27AC-4B4F-8C9D-7D9A647F1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819C-B833-4C01-BD7A-52915D701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13208-9853-4238-A98D-3D256BC2C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C481A-97EE-45C5-A59F-0EE2186729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04E57-2EA9-492A-8C9A-19E1691615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ADA1B-92EA-41B0-991E-83D061AE9B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E0EC1-0306-4E82-BFC3-3BDD76B2C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1BC94A-F9BF-49E8-B9B6-E068BF94B6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8141B-09C9-40E7-9F37-D9A10C8C8F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616E4F-B3FA-45F2-9452-10E62F808C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7374AF-0967-49AC-8F41-E6EBE34DCB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Hệ thống tệp Linux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600" dirty="0" err="1" smtClean="0"/>
              <a:t>Môn</a:t>
            </a:r>
            <a:r>
              <a:rPr lang="en-US" sz="2600" dirty="0" smtClean="0"/>
              <a:t> </a:t>
            </a:r>
            <a:r>
              <a:rPr lang="en-US" sz="2600" dirty="0" err="1" smtClean="0"/>
              <a:t>học</a:t>
            </a:r>
            <a:r>
              <a:rPr lang="en-US" sz="2600" dirty="0" smtClean="0"/>
              <a:t> Linux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Phần</a:t>
            </a:r>
            <a:r>
              <a:rPr lang="en-US" sz="2600" dirty="0" smtClean="0"/>
              <a:t> </a:t>
            </a:r>
            <a:r>
              <a:rPr lang="en-US" sz="2600" dirty="0" err="1" smtClean="0"/>
              <a:t>mềm</a:t>
            </a:r>
            <a:r>
              <a:rPr lang="en-US" sz="2600" dirty="0" smtClean="0"/>
              <a:t> </a:t>
            </a:r>
            <a:r>
              <a:rPr lang="en-US" sz="2600" dirty="0" err="1" smtClean="0"/>
              <a:t>Mã</a:t>
            </a:r>
            <a:r>
              <a:rPr lang="en-US" sz="2600" dirty="0" smtClean="0"/>
              <a:t> </a:t>
            </a:r>
            <a:r>
              <a:rPr lang="en-US" sz="2600" dirty="0" err="1" smtClean="0"/>
              <a:t>nguồn</a:t>
            </a:r>
            <a:r>
              <a:rPr lang="en-US" sz="2600" dirty="0" smtClean="0"/>
              <a:t> </a:t>
            </a:r>
            <a:r>
              <a:rPr lang="en-US" sz="2600" dirty="0" err="1" smtClean="0"/>
              <a:t>mở</a:t>
            </a:r>
            <a:endParaRPr lang="en-US" sz="2600" dirty="0" smtClean="0"/>
          </a:p>
          <a:p>
            <a:pPr eaLnBrk="1" hangingPunct="1"/>
            <a:r>
              <a:rPr lang="en-US" sz="2600" dirty="0" err="1" smtClean="0"/>
              <a:t>Bộ</a:t>
            </a:r>
            <a:r>
              <a:rPr lang="en-US" sz="2600" dirty="0" smtClean="0"/>
              <a:t> </a:t>
            </a:r>
            <a:r>
              <a:rPr lang="en-US" sz="2600" dirty="0" err="1" smtClean="0"/>
              <a:t>môn</a:t>
            </a:r>
            <a:r>
              <a:rPr lang="en-US" sz="2600" dirty="0" smtClean="0"/>
              <a:t> </a:t>
            </a:r>
            <a:r>
              <a:rPr lang="en-US" sz="2600" dirty="0" err="1" smtClean="0"/>
              <a:t>Truyền</a:t>
            </a:r>
            <a:r>
              <a:rPr lang="en-US" sz="2600" dirty="0" smtClean="0"/>
              <a:t> </a:t>
            </a:r>
            <a:r>
              <a:rPr lang="en-US" sz="2600" dirty="0" err="1" smtClean="0"/>
              <a:t>thông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Mạng</a:t>
            </a:r>
            <a:r>
              <a:rPr lang="en-US" sz="2600" dirty="0" smtClean="0"/>
              <a:t> </a:t>
            </a:r>
            <a:r>
              <a:rPr lang="en-US" sz="2600" dirty="0" err="1" smtClean="0"/>
              <a:t>Máy</a:t>
            </a:r>
            <a:r>
              <a:rPr lang="en-US" sz="2600" dirty="0" smtClean="0"/>
              <a:t> </a:t>
            </a:r>
            <a:r>
              <a:rPr lang="en-US" sz="2600" dirty="0" err="1" smtClean="0"/>
              <a:t>tính</a:t>
            </a:r>
            <a:endParaRPr lang="fr-FR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GB" smtClean="0"/>
              <a:t>Qu</a:t>
            </a:r>
            <a:r>
              <a:rPr lang="fr-FR" smtClean="0"/>
              <a:t>ản lý thư mục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pwd</a:t>
            </a:r>
            <a:r>
              <a:rPr lang="fr-FR" sz="2400" dirty="0" smtClean="0"/>
              <a:t>: </a:t>
            </a:r>
            <a:r>
              <a:rPr lang="fr-FR" sz="2400" dirty="0" err="1" smtClean="0"/>
              <a:t>hiển</a:t>
            </a:r>
            <a:r>
              <a:rPr lang="fr-FR" sz="2400" dirty="0" smtClean="0"/>
              <a:t> </a:t>
            </a:r>
            <a:r>
              <a:rPr lang="fr-FR" sz="2400" dirty="0" err="1" smtClean="0"/>
              <a:t>thị</a:t>
            </a:r>
            <a:r>
              <a:rPr lang="fr-FR" sz="2400" dirty="0" smtClean="0"/>
              <a:t> </a:t>
            </a:r>
            <a:r>
              <a:rPr lang="fr-FR" sz="2400" dirty="0" err="1" smtClean="0"/>
              <a:t>đường</a:t>
            </a:r>
            <a:r>
              <a:rPr lang="fr-FR" sz="2400" dirty="0" smtClean="0"/>
              <a:t> </a:t>
            </a:r>
            <a:r>
              <a:rPr lang="fr-FR" sz="2400" dirty="0" err="1" smtClean="0"/>
              <a:t>dẫn</a:t>
            </a:r>
            <a:r>
              <a:rPr lang="fr-FR" sz="2400" dirty="0" smtClean="0"/>
              <a:t> </a:t>
            </a:r>
            <a:r>
              <a:rPr lang="fr-FR" sz="2400" dirty="0" err="1" smtClean="0"/>
              <a:t>tuyệt</a:t>
            </a:r>
            <a:r>
              <a:rPr lang="fr-FR" sz="2400" dirty="0" smtClean="0"/>
              <a:t> </a:t>
            </a:r>
            <a:r>
              <a:rPr lang="fr-FR" sz="2400" dirty="0" err="1" smtClean="0"/>
              <a:t>đối</a:t>
            </a:r>
            <a:r>
              <a:rPr lang="fr-FR" sz="2400" dirty="0" smtClean="0"/>
              <a:t> </a:t>
            </a:r>
            <a:r>
              <a:rPr lang="fr-FR" sz="2400" dirty="0" err="1" smtClean="0"/>
              <a:t>của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hiện</a:t>
            </a:r>
            <a:r>
              <a:rPr lang="fr-FR" sz="2400" dirty="0" smtClean="0"/>
              <a:t> </a:t>
            </a:r>
            <a:r>
              <a:rPr lang="fr-FR" sz="2400" dirty="0" err="1" smtClean="0"/>
              <a:t>tại</a:t>
            </a:r>
            <a:endParaRPr lang="fr-FR" sz="2400" dirty="0" smtClean="0"/>
          </a:p>
          <a:p>
            <a:pPr eaLnBrk="1" hangingPunct="1">
              <a:lnSpc>
                <a:spcPct val="90000"/>
              </a:lnSpc>
            </a:pPr>
            <a:r>
              <a:rPr lang="fr-FR" sz="2400" dirty="0" smtClean="0"/>
              <a:t>cd: </a:t>
            </a:r>
            <a:r>
              <a:rPr lang="fr-FR" sz="2400" dirty="0" err="1" smtClean="0"/>
              <a:t>thay</a:t>
            </a:r>
            <a:r>
              <a:rPr lang="fr-FR" sz="2400" dirty="0" smtClean="0"/>
              <a:t> </a:t>
            </a:r>
            <a:r>
              <a:rPr lang="fr-FR" sz="2400" dirty="0" err="1" smtClean="0"/>
              <a:t>đổi</a:t>
            </a:r>
            <a:r>
              <a:rPr lang="fr-FR" sz="2400" dirty="0" smtClean="0"/>
              <a:t> </a:t>
            </a:r>
            <a:r>
              <a:rPr lang="fr-FR" sz="2400" dirty="0" err="1" smtClean="0"/>
              <a:t>vị</a:t>
            </a:r>
            <a:r>
              <a:rPr lang="fr-FR" sz="2400" dirty="0" smtClean="0"/>
              <a:t> </a:t>
            </a:r>
            <a:r>
              <a:rPr lang="fr-FR" sz="2400" dirty="0" err="1" smtClean="0"/>
              <a:t>trí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hiện</a:t>
            </a:r>
            <a:r>
              <a:rPr lang="fr-FR" sz="2400" dirty="0" smtClean="0"/>
              <a:t> </a:t>
            </a:r>
            <a:r>
              <a:rPr lang="fr-FR" sz="2400" dirty="0" err="1" smtClean="0"/>
              <a:t>tại</a:t>
            </a:r>
            <a:endParaRPr lang="fr-F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$ cd /home/</a:t>
            </a:r>
            <a:r>
              <a:rPr lang="fr-FR" sz="2000" dirty="0" err="1" smtClean="0"/>
              <a:t>tuananh</a:t>
            </a:r>
            <a:r>
              <a:rPr lang="fr-FR" sz="2000" dirty="0" smtClean="0"/>
              <a:t> </a:t>
            </a:r>
            <a:r>
              <a:rPr lang="fr-FR" sz="2000" dirty="0" smtClean="0">
                <a:sym typeface="Symbol" pitchFamily="18" charset="2"/>
              </a:rPr>
              <a:t>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$ cd </a:t>
            </a:r>
            <a:r>
              <a:rPr lang="fr-FR" sz="2000" dirty="0" err="1" smtClean="0"/>
              <a:t>tuananh</a:t>
            </a:r>
            <a:r>
              <a:rPr lang="fr-FR" sz="2000" dirty="0" smtClean="0"/>
              <a:t> </a:t>
            </a:r>
            <a:r>
              <a:rPr lang="fr-FR" sz="2000" dirty="0" smtClean="0">
                <a:sym typeface="Symbol" pitchFamily="18" charset="2"/>
              </a:rPr>
              <a:t></a:t>
            </a:r>
            <a:endParaRPr lang="fr-FR" sz="2000" dirty="0" smtClean="0"/>
          </a:p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ls</a:t>
            </a:r>
            <a:r>
              <a:rPr lang="fr-FR" sz="2400" dirty="0" smtClean="0"/>
              <a:t>: </a:t>
            </a:r>
            <a:r>
              <a:rPr lang="fr-FR" sz="2400" dirty="0" err="1" smtClean="0"/>
              <a:t>liệt</a:t>
            </a:r>
            <a:r>
              <a:rPr lang="fr-FR" sz="2400" dirty="0" smtClean="0"/>
              <a:t> </a:t>
            </a:r>
            <a:r>
              <a:rPr lang="fr-FR" sz="2400" dirty="0" err="1" smtClean="0"/>
              <a:t>kê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endParaRPr lang="fr-F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$ </a:t>
            </a:r>
            <a:r>
              <a:rPr lang="fr-FR" sz="2000" dirty="0" err="1" smtClean="0"/>
              <a:t>ls</a:t>
            </a:r>
            <a:r>
              <a:rPr lang="fr-FR" sz="2000" dirty="0" smtClean="0"/>
              <a:t> </a:t>
            </a:r>
            <a:r>
              <a:rPr lang="fr-FR" sz="2000" dirty="0" smtClean="0">
                <a:sym typeface="Symbol" pitchFamily="18" charset="2"/>
              </a:rPr>
              <a:t></a:t>
            </a:r>
            <a:endParaRPr lang="fr-F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$ </a:t>
            </a:r>
            <a:r>
              <a:rPr lang="fr-FR" sz="2000" dirty="0" err="1" smtClean="0"/>
              <a:t>ls</a:t>
            </a:r>
            <a:r>
              <a:rPr lang="fr-FR" sz="2000" dirty="0" smtClean="0"/>
              <a:t> /home/</a:t>
            </a:r>
            <a:r>
              <a:rPr lang="fr-FR" sz="2000" dirty="0" err="1" smtClean="0"/>
              <a:t>tuananh</a:t>
            </a:r>
            <a:endParaRPr lang="fr-F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$ </a:t>
            </a:r>
            <a:r>
              <a:rPr lang="fr-FR" sz="2000" dirty="0" err="1" smtClean="0"/>
              <a:t>ls</a:t>
            </a:r>
            <a:r>
              <a:rPr lang="fr-FR" sz="2000" dirty="0" smtClean="0"/>
              <a:t> –la </a:t>
            </a:r>
            <a:r>
              <a:rPr lang="fr-FR" sz="2000" dirty="0" err="1" smtClean="0"/>
              <a:t>tuananh</a:t>
            </a:r>
            <a:endParaRPr lang="fr-FR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fr-FR" sz="1800" dirty="0" err="1" smtClean="0"/>
              <a:t>tuỳ</a:t>
            </a:r>
            <a:r>
              <a:rPr lang="fr-FR" sz="1800" dirty="0" smtClean="0"/>
              <a:t> </a:t>
            </a:r>
            <a:r>
              <a:rPr lang="fr-FR" sz="1800" dirty="0" err="1" smtClean="0"/>
              <a:t>chọn</a:t>
            </a:r>
            <a:r>
              <a:rPr lang="fr-FR" sz="1800" dirty="0" smtClean="0"/>
              <a:t> -a </a:t>
            </a:r>
            <a:r>
              <a:rPr lang="fr-FR" sz="1800" dirty="0" err="1" smtClean="0"/>
              <a:t>cho</a:t>
            </a:r>
            <a:r>
              <a:rPr lang="fr-FR" sz="1800" dirty="0" smtClean="0"/>
              <a:t> </a:t>
            </a:r>
            <a:r>
              <a:rPr lang="fr-FR" sz="1800" dirty="0" err="1" smtClean="0"/>
              <a:t>phép</a:t>
            </a:r>
            <a:r>
              <a:rPr lang="fr-FR" sz="1800" dirty="0" smtClean="0"/>
              <a:t> </a:t>
            </a:r>
            <a:r>
              <a:rPr lang="fr-FR" sz="1800" dirty="0" err="1" smtClean="0"/>
              <a:t>hiển</a:t>
            </a:r>
            <a:r>
              <a:rPr lang="fr-FR" sz="1800" dirty="0" smtClean="0"/>
              <a:t> </a:t>
            </a:r>
            <a:r>
              <a:rPr lang="fr-FR" sz="1800" dirty="0" err="1" smtClean="0"/>
              <a:t>thị</a:t>
            </a:r>
            <a:r>
              <a:rPr lang="fr-FR" sz="1800" dirty="0" smtClean="0"/>
              <a:t> </a:t>
            </a:r>
            <a:r>
              <a:rPr lang="fr-FR" sz="1800" dirty="0" err="1" smtClean="0"/>
              <a:t>cả</a:t>
            </a:r>
            <a:r>
              <a:rPr lang="fr-FR" sz="1800" dirty="0" smtClean="0"/>
              <a:t> </a:t>
            </a:r>
            <a:r>
              <a:rPr lang="fr-FR" sz="1800" dirty="0" err="1" smtClean="0"/>
              <a:t>các</a:t>
            </a:r>
            <a:r>
              <a:rPr lang="fr-FR" sz="1800" dirty="0" smtClean="0"/>
              <a:t> </a:t>
            </a:r>
            <a:r>
              <a:rPr lang="fr-FR" sz="1800" dirty="0" err="1" smtClean="0"/>
              <a:t>tệp</a:t>
            </a:r>
            <a:r>
              <a:rPr lang="fr-FR" sz="1800" dirty="0" smtClean="0"/>
              <a:t> </a:t>
            </a:r>
            <a:r>
              <a:rPr lang="fr-FR" sz="1800" dirty="0" err="1" smtClean="0"/>
              <a:t>ẩn</a:t>
            </a:r>
            <a:endParaRPr lang="fr-FR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fr-FR" sz="1800" dirty="0" err="1" smtClean="0"/>
              <a:t>tuỳ</a:t>
            </a:r>
            <a:r>
              <a:rPr lang="fr-FR" sz="1800" dirty="0" smtClean="0"/>
              <a:t> </a:t>
            </a:r>
            <a:r>
              <a:rPr lang="fr-FR" sz="1800" dirty="0" err="1" smtClean="0"/>
              <a:t>chọn</a:t>
            </a:r>
            <a:r>
              <a:rPr lang="fr-FR" sz="1800" dirty="0" smtClean="0"/>
              <a:t> -l </a:t>
            </a:r>
            <a:r>
              <a:rPr lang="fr-FR" sz="1800" dirty="0" err="1" smtClean="0"/>
              <a:t>cho</a:t>
            </a:r>
            <a:r>
              <a:rPr lang="fr-FR" sz="1800" dirty="0" smtClean="0"/>
              <a:t> </a:t>
            </a:r>
            <a:r>
              <a:rPr lang="fr-FR" sz="1800" dirty="0" err="1" smtClean="0"/>
              <a:t>phép</a:t>
            </a:r>
            <a:r>
              <a:rPr lang="fr-FR" sz="1800" dirty="0" smtClean="0"/>
              <a:t> </a:t>
            </a:r>
            <a:r>
              <a:rPr lang="fr-FR" sz="1800" dirty="0" err="1" smtClean="0"/>
              <a:t>hiển</a:t>
            </a:r>
            <a:r>
              <a:rPr lang="fr-FR" sz="1800" dirty="0" smtClean="0"/>
              <a:t> </a:t>
            </a:r>
            <a:r>
              <a:rPr lang="fr-FR" sz="1800" dirty="0" err="1" smtClean="0"/>
              <a:t>thị</a:t>
            </a:r>
            <a:r>
              <a:rPr lang="fr-FR" sz="1800" dirty="0" smtClean="0"/>
              <a:t> </a:t>
            </a:r>
            <a:r>
              <a:rPr lang="fr-FR" sz="1800" dirty="0" err="1" smtClean="0"/>
              <a:t>thuộc</a:t>
            </a:r>
            <a:r>
              <a:rPr lang="fr-FR" sz="1800" dirty="0" smtClean="0"/>
              <a:t> </a:t>
            </a:r>
            <a:r>
              <a:rPr lang="fr-FR" sz="1800" dirty="0" err="1" smtClean="0"/>
              <a:t>tính</a:t>
            </a:r>
            <a:r>
              <a:rPr lang="fr-FR" sz="1800" dirty="0" smtClean="0"/>
              <a:t> </a:t>
            </a:r>
            <a:r>
              <a:rPr lang="fr-FR" sz="1800" dirty="0" err="1" smtClean="0"/>
              <a:t>cho</a:t>
            </a:r>
            <a:r>
              <a:rPr lang="fr-FR" sz="1800" dirty="0" smtClean="0"/>
              <a:t> </a:t>
            </a:r>
            <a:r>
              <a:rPr lang="fr-FR" sz="1800" dirty="0" err="1" smtClean="0"/>
              <a:t>mỗi</a:t>
            </a:r>
            <a:r>
              <a:rPr lang="fr-FR" sz="1800" dirty="0" smtClean="0"/>
              <a:t> </a:t>
            </a:r>
            <a:r>
              <a:rPr lang="fr-FR" sz="1800" dirty="0" err="1" smtClean="0"/>
              <a:t>tệp</a:t>
            </a:r>
            <a:r>
              <a:rPr lang="fr-FR" sz="1800" dirty="0" smtClean="0"/>
              <a:t> (</a:t>
            </a:r>
            <a:r>
              <a:rPr lang="fr-FR" sz="1800" dirty="0" err="1" smtClean="0"/>
              <a:t>kiểu</a:t>
            </a:r>
            <a:r>
              <a:rPr lang="fr-FR" sz="1800" dirty="0" smtClean="0"/>
              <a:t>, </a:t>
            </a:r>
            <a:r>
              <a:rPr lang="fr-FR" sz="1800" dirty="0" err="1" smtClean="0"/>
              <a:t>quyền</a:t>
            </a:r>
            <a:r>
              <a:rPr lang="fr-FR" sz="1800" dirty="0" smtClean="0"/>
              <a:t>, </a:t>
            </a:r>
            <a:r>
              <a:rPr lang="fr-FR" sz="1800" dirty="0" err="1" smtClean="0"/>
              <a:t>liên</a:t>
            </a:r>
            <a:r>
              <a:rPr lang="fr-FR" sz="1800" dirty="0" smtClean="0"/>
              <a:t> </a:t>
            </a:r>
            <a:r>
              <a:rPr lang="fr-FR" sz="1800" dirty="0" err="1" smtClean="0"/>
              <a:t>kết</a:t>
            </a:r>
            <a:r>
              <a:rPr lang="fr-FR" sz="1800" dirty="0" smtClean="0"/>
              <a:t>, </a:t>
            </a:r>
            <a:r>
              <a:rPr lang="fr-FR" sz="1800" dirty="0" err="1" smtClean="0"/>
              <a:t>chủ</a:t>
            </a:r>
            <a:r>
              <a:rPr lang="fr-FR" sz="1800" dirty="0" smtClean="0"/>
              <a:t> </a:t>
            </a:r>
            <a:r>
              <a:rPr lang="fr-FR" sz="1800" dirty="0" err="1" smtClean="0"/>
              <a:t>sở</a:t>
            </a:r>
            <a:r>
              <a:rPr lang="fr-FR" sz="1800" dirty="0" smtClean="0"/>
              <a:t> </a:t>
            </a:r>
            <a:r>
              <a:rPr lang="fr-FR" sz="1800" dirty="0" err="1" smtClean="0"/>
              <a:t>hữu</a:t>
            </a:r>
            <a:r>
              <a:rPr lang="fr-FR" sz="1800" dirty="0" smtClean="0"/>
              <a:t>, </a:t>
            </a:r>
            <a:r>
              <a:rPr lang="fr-FR" sz="1800" dirty="0" err="1" smtClean="0"/>
              <a:t>nhóm</a:t>
            </a:r>
            <a:r>
              <a:rPr lang="fr-FR" sz="1800" dirty="0" smtClean="0"/>
              <a:t> </a:t>
            </a:r>
            <a:r>
              <a:rPr lang="fr-FR" sz="1800" dirty="0" err="1" smtClean="0"/>
              <a:t>sở</a:t>
            </a:r>
            <a:r>
              <a:rPr lang="fr-FR" sz="1800" dirty="0" smtClean="0"/>
              <a:t> </a:t>
            </a:r>
            <a:r>
              <a:rPr lang="fr-FR" sz="1800" dirty="0" err="1" smtClean="0"/>
              <a:t>hữu</a:t>
            </a:r>
            <a:r>
              <a:rPr lang="fr-FR" sz="1800" dirty="0" smtClean="0"/>
              <a:t>, </a:t>
            </a:r>
            <a:r>
              <a:rPr lang="fr-FR" sz="1800" dirty="0" err="1" smtClean="0"/>
              <a:t>kích</a:t>
            </a:r>
            <a:r>
              <a:rPr lang="fr-FR" sz="1800" dirty="0" smtClean="0"/>
              <a:t> </a:t>
            </a:r>
            <a:r>
              <a:rPr lang="fr-FR" sz="1800" dirty="0" err="1" smtClean="0"/>
              <a:t>thước</a:t>
            </a:r>
            <a:r>
              <a:rPr lang="fr-FR" sz="1800" dirty="0" smtClean="0"/>
              <a:t>, </a:t>
            </a:r>
            <a:r>
              <a:rPr lang="fr-FR" sz="1800" dirty="0" err="1" smtClean="0"/>
              <a:t>ngày</a:t>
            </a:r>
            <a:r>
              <a:rPr lang="fr-FR" sz="1800" dirty="0" smtClean="0"/>
              <a:t> </a:t>
            </a:r>
            <a:r>
              <a:rPr lang="fr-FR" sz="1800" dirty="0" err="1" smtClean="0"/>
              <a:t>sửa</a:t>
            </a:r>
            <a:r>
              <a:rPr lang="fr-FR" sz="1800" dirty="0" smtClean="0"/>
              <a:t> </a:t>
            </a:r>
            <a:r>
              <a:rPr lang="fr-FR" sz="1800" dirty="0" err="1" smtClean="0"/>
              <a:t>đổi</a:t>
            </a:r>
            <a:r>
              <a:rPr lang="fr-FR" sz="18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mkdir</a:t>
            </a:r>
            <a:r>
              <a:rPr lang="fr-FR" sz="2400" dirty="0" smtClean="0"/>
              <a:t>: </a:t>
            </a:r>
            <a:r>
              <a:rPr lang="fr-FR" sz="2400" dirty="0" err="1" smtClean="0"/>
              <a:t>tạo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rỗng</a:t>
            </a:r>
            <a:endParaRPr lang="fr-FR" sz="2400" dirty="0" smtClean="0"/>
          </a:p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rmdir</a:t>
            </a:r>
            <a:r>
              <a:rPr lang="fr-FR" sz="2400" dirty="0" smtClean="0"/>
              <a:t>: </a:t>
            </a:r>
            <a:r>
              <a:rPr lang="fr-FR" sz="2400" dirty="0" err="1" smtClean="0"/>
              <a:t>xoá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rỗng</a:t>
            </a:r>
            <a:endParaRPr lang="fr-F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6900863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Kiểu của tệp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191000"/>
          </a:xfrm>
        </p:spPr>
        <p:txBody>
          <a:bodyPr/>
          <a:lstStyle/>
          <a:p>
            <a:pPr eaLnBrk="1" hangingPunct="1"/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thư</a:t>
            </a:r>
            <a:r>
              <a:rPr lang="en-GB" sz="2400" dirty="0" smtClean="0"/>
              <a:t> </a:t>
            </a:r>
            <a:r>
              <a:rPr lang="en-GB" sz="2400" dirty="0" err="1" smtClean="0"/>
              <a:t>mục</a:t>
            </a:r>
            <a:r>
              <a:rPr lang="en-GB" sz="2400" dirty="0" smtClean="0"/>
              <a:t> </a:t>
            </a:r>
            <a:r>
              <a:rPr lang="en-GB" sz="2400" dirty="0" err="1" smtClean="0"/>
              <a:t>là</a:t>
            </a:r>
            <a:r>
              <a:rPr lang="en-GB" sz="2400" dirty="0" smtClean="0"/>
              <a:t> </a:t>
            </a:r>
            <a:r>
              <a:rPr lang="en-GB" sz="2400" dirty="0" err="1" smtClean="0"/>
              <a:t>một</a:t>
            </a:r>
            <a:r>
              <a:rPr lang="en-GB" sz="2400" dirty="0" smtClean="0"/>
              <a:t> </a:t>
            </a:r>
            <a:r>
              <a:rPr lang="en-GB" sz="2400" dirty="0" err="1" smtClean="0"/>
              <a:t>thư</a:t>
            </a:r>
            <a:r>
              <a:rPr lang="en-GB" sz="2400" dirty="0" smtClean="0"/>
              <a:t> </a:t>
            </a:r>
            <a:r>
              <a:rPr lang="en-GB" sz="2400" dirty="0" err="1" smtClean="0"/>
              <a:t>mục</a:t>
            </a:r>
            <a:r>
              <a:rPr lang="en-GB" sz="2400" dirty="0" smtClean="0"/>
              <a:t> </a:t>
            </a:r>
            <a:r>
              <a:rPr lang="en-GB" sz="2400" dirty="0" err="1" smtClean="0"/>
              <a:t>trong</a:t>
            </a:r>
            <a:r>
              <a:rPr lang="en-GB" sz="2400" dirty="0" smtClean="0"/>
              <a:t> </a:t>
            </a:r>
            <a:r>
              <a:rPr lang="en-GB" sz="2400" dirty="0" err="1" smtClean="0"/>
              <a:t>đường</a:t>
            </a:r>
            <a:r>
              <a:rPr lang="en-GB" sz="2400" dirty="0" smtClean="0"/>
              <a:t> </a:t>
            </a:r>
            <a:r>
              <a:rPr lang="en-GB" sz="2400" dirty="0" err="1" smtClean="0"/>
              <a:t>dẫn</a:t>
            </a:r>
            <a:r>
              <a:rPr lang="en-GB" sz="2400" dirty="0" smtClean="0"/>
              <a:t> </a:t>
            </a:r>
            <a:r>
              <a:rPr lang="en-GB" sz="2400" dirty="0" err="1" smtClean="0"/>
              <a:t>phân</a:t>
            </a:r>
            <a:r>
              <a:rPr lang="en-GB" sz="2400" dirty="0" smtClean="0"/>
              <a:t> </a:t>
            </a:r>
            <a:r>
              <a:rPr lang="en-GB" sz="2400" dirty="0" err="1" smtClean="0"/>
              <a:t>loại</a:t>
            </a:r>
            <a:r>
              <a:rPr lang="en-GB" sz="2400" dirty="0" smtClean="0"/>
              <a:t> (</a:t>
            </a:r>
            <a:r>
              <a:rPr lang="en-GB" sz="2400" dirty="0" err="1" smtClean="0"/>
              <a:t>vd</a:t>
            </a:r>
            <a:r>
              <a:rPr lang="en-GB" sz="2400" dirty="0" smtClean="0"/>
              <a:t>., /</a:t>
            </a:r>
            <a:r>
              <a:rPr lang="en-GB" sz="2400" dirty="0" err="1" smtClean="0"/>
              <a:t>usr</a:t>
            </a:r>
            <a:r>
              <a:rPr lang="en-GB" sz="2400" dirty="0" smtClean="0"/>
              <a:t>, /home,…)</a:t>
            </a:r>
          </a:p>
          <a:p>
            <a:pPr eaLnBrk="1" hangingPunct="1"/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thông</a:t>
            </a:r>
            <a:r>
              <a:rPr lang="en-GB" sz="2400" dirty="0" smtClean="0"/>
              <a:t> </a:t>
            </a:r>
            <a:r>
              <a:rPr lang="en-GB" sz="2400" dirty="0" err="1" smtClean="0"/>
              <a:t>thường</a:t>
            </a:r>
            <a:r>
              <a:rPr lang="en-GB" sz="2400" dirty="0" smtClean="0"/>
              <a:t> </a:t>
            </a:r>
            <a:r>
              <a:rPr lang="en-GB" sz="2400" dirty="0" err="1" smtClean="0"/>
              <a:t>là</a:t>
            </a:r>
            <a:r>
              <a:rPr lang="en-GB" sz="2400" dirty="0" smtClean="0"/>
              <a:t> </a:t>
            </a:r>
            <a:r>
              <a:rPr lang="en-GB" sz="2400" dirty="0" err="1" smtClean="0"/>
              <a:t>một</a:t>
            </a:r>
            <a:r>
              <a:rPr lang="en-GB" sz="2400" dirty="0" smtClean="0"/>
              <a:t> </a:t>
            </a:r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chứa</a:t>
            </a:r>
            <a:r>
              <a:rPr lang="en-GB" sz="2400" dirty="0" smtClean="0"/>
              <a:t> </a:t>
            </a:r>
            <a:r>
              <a:rPr lang="en-GB" sz="2400" dirty="0" err="1" smtClean="0"/>
              <a:t>dữ</a:t>
            </a:r>
            <a:r>
              <a:rPr lang="en-GB" sz="2400" dirty="0" smtClean="0"/>
              <a:t> </a:t>
            </a:r>
            <a:r>
              <a:rPr lang="en-GB" sz="2400" dirty="0" err="1" smtClean="0"/>
              <a:t>liệu</a:t>
            </a:r>
            <a:r>
              <a:rPr lang="en-GB" sz="2400" dirty="0" smtClean="0"/>
              <a:t> </a:t>
            </a:r>
            <a:r>
              <a:rPr lang="en-GB" sz="2400" dirty="0" err="1" smtClean="0"/>
              <a:t>hoặc</a:t>
            </a:r>
            <a:r>
              <a:rPr lang="en-GB" sz="2400" dirty="0" smtClean="0"/>
              <a:t> </a:t>
            </a:r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chương</a:t>
            </a:r>
            <a:r>
              <a:rPr lang="en-GB" sz="2400" dirty="0" smtClean="0"/>
              <a:t> </a:t>
            </a:r>
            <a:r>
              <a:rPr lang="en-GB" sz="2400" dirty="0" err="1" smtClean="0"/>
              <a:t>trình</a:t>
            </a:r>
            <a:r>
              <a:rPr lang="en-GB" sz="2400" dirty="0" smtClean="0"/>
              <a:t> (</a:t>
            </a:r>
            <a:r>
              <a:rPr lang="en-GB" sz="2400" dirty="0" err="1" smtClean="0"/>
              <a:t>vd</a:t>
            </a:r>
            <a:r>
              <a:rPr lang="en-GB" sz="2400" dirty="0" smtClean="0"/>
              <a:t>., /bin/</a:t>
            </a:r>
            <a:r>
              <a:rPr lang="en-GB" sz="2400" dirty="0" err="1" smtClean="0"/>
              <a:t>passwd</a:t>
            </a:r>
            <a:r>
              <a:rPr lang="en-GB" sz="2400" dirty="0" smtClean="0"/>
              <a:t>, /etc/</a:t>
            </a:r>
            <a:r>
              <a:rPr lang="en-GB" sz="2400" dirty="0" err="1" smtClean="0"/>
              <a:t>passwd</a:t>
            </a:r>
            <a:r>
              <a:rPr lang="en-GB" sz="2400" dirty="0" smtClean="0"/>
              <a:t>, …)</a:t>
            </a:r>
          </a:p>
          <a:p>
            <a:pPr eaLnBrk="1" hangingPunct="1"/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đặc</a:t>
            </a:r>
            <a:r>
              <a:rPr lang="en-GB" sz="2400" dirty="0" smtClean="0"/>
              <a:t> </a:t>
            </a:r>
            <a:r>
              <a:rPr lang="en-GB" sz="2400" dirty="0" err="1" smtClean="0"/>
              <a:t>biệt</a:t>
            </a:r>
            <a:r>
              <a:rPr lang="en-GB" sz="2400" dirty="0" smtClean="0"/>
              <a:t> </a:t>
            </a:r>
            <a:r>
              <a:rPr lang="en-GB" sz="2400" dirty="0" err="1" smtClean="0"/>
              <a:t>là</a:t>
            </a:r>
            <a:r>
              <a:rPr lang="en-GB" sz="2400" dirty="0" smtClean="0"/>
              <a:t> </a:t>
            </a:r>
            <a:r>
              <a:rPr lang="en-GB" sz="2400" dirty="0" err="1" smtClean="0"/>
              <a:t>một</a:t>
            </a:r>
            <a:r>
              <a:rPr lang="en-GB" sz="2400" dirty="0" smtClean="0"/>
              <a:t> </a:t>
            </a:r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thiết</a:t>
            </a:r>
            <a:r>
              <a:rPr lang="en-GB" sz="2400" dirty="0" smtClean="0"/>
              <a:t> </a:t>
            </a:r>
            <a:r>
              <a:rPr lang="en-GB" sz="2400" dirty="0" err="1" smtClean="0"/>
              <a:t>bị</a:t>
            </a:r>
            <a:r>
              <a:rPr lang="en-GB" sz="2400" dirty="0" smtClean="0"/>
              <a:t> </a:t>
            </a:r>
            <a:r>
              <a:rPr lang="en-GB" sz="2400" dirty="0" err="1" smtClean="0"/>
              <a:t>tương</a:t>
            </a:r>
            <a:r>
              <a:rPr lang="en-GB" sz="2400" dirty="0" smtClean="0"/>
              <a:t> </a:t>
            </a:r>
            <a:r>
              <a:rPr lang="en-GB" sz="2400" dirty="0" err="1" smtClean="0"/>
              <a:t>ứng</a:t>
            </a:r>
            <a:r>
              <a:rPr lang="en-GB" sz="2400" dirty="0" smtClean="0"/>
              <a:t> </a:t>
            </a:r>
            <a:r>
              <a:rPr lang="en-GB" sz="2400" dirty="0" err="1" smtClean="0"/>
              <a:t>với</a:t>
            </a:r>
            <a:r>
              <a:rPr lang="en-GB" sz="2400" dirty="0" smtClean="0"/>
              <a:t> </a:t>
            </a:r>
            <a:r>
              <a:rPr lang="en-GB" sz="2400" dirty="0" err="1" smtClean="0"/>
              <a:t>thiết</a:t>
            </a:r>
            <a:r>
              <a:rPr lang="en-GB" sz="2400" dirty="0" smtClean="0"/>
              <a:t> </a:t>
            </a:r>
            <a:r>
              <a:rPr lang="en-GB" sz="2400" dirty="0" err="1" smtClean="0"/>
              <a:t>bị</a:t>
            </a:r>
            <a:r>
              <a:rPr lang="en-GB" sz="2400" dirty="0" smtClean="0"/>
              <a:t> </a:t>
            </a:r>
            <a:r>
              <a:rPr lang="en-GB" sz="2400" dirty="0" err="1" smtClean="0"/>
              <a:t>ngoại</a:t>
            </a:r>
            <a:r>
              <a:rPr lang="en-GB" sz="2400" dirty="0" smtClean="0"/>
              <a:t> vi </a:t>
            </a:r>
            <a:r>
              <a:rPr lang="en-GB" sz="2400" dirty="0" err="1" smtClean="0"/>
              <a:t>hoặc</a:t>
            </a:r>
            <a:r>
              <a:rPr lang="en-GB" sz="2400" dirty="0" smtClean="0"/>
              <a:t> </a:t>
            </a:r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tự</a:t>
            </a:r>
            <a:r>
              <a:rPr lang="en-GB" sz="2400" dirty="0" smtClean="0"/>
              <a:t> </a:t>
            </a:r>
            <a:r>
              <a:rPr lang="en-GB" sz="2400" dirty="0" err="1" smtClean="0"/>
              <a:t>sinh</a:t>
            </a:r>
            <a:r>
              <a:rPr lang="en-GB" sz="2400" dirty="0" smtClean="0"/>
              <a:t> </a:t>
            </a:r>
            <a:r>
              <a:rPr lang="en-GB" sz="2400" dirty="0" err="1" smtClean="0"/>
              <a:t>bởi</a:t>
            </a:r>
            <a:r>
              <a:rPr lang="en-GB" sz="2400" dirty="0" smtClean="0"/>
              <a:t> HĐH. </a:t>
            </a:r>
            <a:r>
              <a:rPr lang="en-GB" sz="2400" dirty="0" err="1" smtClean="0"/>
              <a:t>Có</a:t>
            </a:r>
            <a:r>
              <a:rPr lang="en-GB" sz="2400" dirty="0" smtClean="0"/>
              <a:t> </a:t>
            </a:r>
            <a:r>
              <a:rPr lang="en-GB" sz="2400" dirty="0" err="1" smtClean="0"/>
              <a:t>thể</a:t>
            </a:r>
            <a:r>
              <a:rPr lang="en-GB" sz="2400" dirty="0" smtClean="0"/>
              <a:t> </a:t>
            </a:r>
            <a:r>
              <a:rPr lang="en-GB" sz="2400" dirty="0" err="1" smtClean="0"/>
              <a:t>có</a:t>
            </a:r>
            <a:r>
              <a:rPr lang="en-GB" sz="2400" dirty="0" smtClean="0"/>
              <a:t> </a:t>
            </a:r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ký</a:t>
            </a:r>
            <a:r>
              <a:rPr lang="en-GB" sz="2400" dirty="0" smtClean="0"/>
              <a:t> </a:t>
            </a:r>
            <a:r>
              <a:rPr lang="en-GB" sz="2400" dirty="0" err="1" smtClean="0"/>
              <a:t>tự</a:t>
            </a:r>
            <a:r>
              <a:rPr lang="en-GB" sz="2400" dirty="0" smtClean="0"/>
              <a:t> </a:t>
            </a:r>
            <a:r>
              <a:rPr lang="en-GB" sz="2400" dirty="0" err="1" smtClean="0"/>
              <a:t>hoặc</a:t>
            </a:r>
            <a:r>
              <a:rPr lang="en-GB" sz="2400" dirty="0" smtClean="0"/>
              <a:t> </a:t>
            </a:r>
            <a:r>
              <a:rPr lang="en-GB" sz="2400" dirty="0" err="1" smtClean="0"/>
              <a:t>tệp</a:t>
            </a:r>
            <a:r>
              <a:rPr lang="en-GB" sz="2400" dirty="0" smtClean="0"/>
              <a:t> block</a:t>
            </a:r>
          </a:p>
          <a:p>
            <a:pPr eaLnBrk="1" hangingPunct="1"/>
            <a:r>
              <a:rPr lang="en-GB" sz="2400" dirty="0" err="1" smtClean="0"/>
              <a:t>Liên</a:t>
            </a:r>
            <a:r>
              <a:rPr lang="en-GB" sz="2400" dirty="0" smtClean="0"/>
              <a:t> </a:t>
            </a:r>
            <a:r>
              <a:rPr lang="en-GB" sz="2400" dirty="0" err="1" smtClean="0"/>
              <a:t>kết</a:t>
            </a:r>
            <a:endParaRPr lang="en-GB" sz="2400" dirty="0" smtClean="0"/>
          </a:p>
          <a:p>
            <a:pPr eaLnBrk="1" hangingPunct="1"/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biểu</a:t>
            </a:r>
            <a:r>
              <a:rPr lang="en-GB" sz="2400" dirty="0" smtClean="0"/>
              <a:t> </a:t>
            </a:r>
            <a:r>
              <a:rPr lang="en-GB" sz="2400" dirty="0" err="1" smtClean="0"/>
              <a:t>diễn</a:t>
            </a:r>
            <a:r>
              <a:rPr lang="en-GB" sz="2400" dirty="0" smtClean="0"/>
              <a:t> </a:t>
            </a:r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kênh</a:t>
            </a:r>
            <a:r>
              <a:rPr lang="en-GB" sz="2400" dirty="0" smtClean="0"/>
              <a:t> </a:t>
            </a:r>
            <a:r>
              <a:rPr lang="en-GB" sz="2400" dirty="0" err="1" smtClean="0"/>
              <a:t>vào</a:t>
            </a:r>
            <a:r>
              <a:rPr lang="en-GB" sz="2400" dirty="0" smtClean="0"/>
              <a:t> </a:t>
            </a:r>
            <a:r>
              <a:rPr lang="en-GB" sz="2400" dirty="0" err="1" smtClean="0"/>
              <a:t>ra</a:t>
            </a:r>
            <a:endParaRPr lang="en-GB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Các kiểu tệp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algn="just" eaLnBrk="1" hangingPunct="1"/>
            <a:r>
              <a:rPr lang="fr-FR" sz="2600" dirty="0" err="1" smtClean="0"/>
              <a:t>Các</a:t>
            </a:r>
            <a:r>
              <a:rPr lang="fr-FR" sz="2600" dirty="0" smtClean="0"/>
              <a:t> </a:t>
            </a:r>
            <a:r>
              <a:rPr lang="fr-FR" sz="2600" dirty="0" err="1" smtClean="0"/>
              <a:t>ký</a:t>
            </a:r>
            <a:r>
              <a:rPr lang="fr-FR" sz="2600" dirty="0" smtClean="0"/>
              <a:t> </a:t>
            </a:r>
            <a:r>
              <a:rPr lang="fr-FR" sz="2600" dirty="0" err="1" smtClean="0"/>
              <a:t>hiệu</a:t>
            </a:r>
            <a:r>
              <a:rPr lang="fr-FR" sz="2600" dirty="0" smtClean="0"/>
              <a:t> </a:t>
            </a:r>
            <a:r>
              <a:rPr lang="fr-FR" sz="2600" dirty="0" err="1" smtClean="0"/>
              <a:t>dưới</a:t>
            </a:r>
            <a:r>
              <a:rPr lang="fr-FR" sz="2600" dirty="0" smtClean="0"/>
              <a:t> </a:t>
            </a:r>
            <a:r>
              <a:rPr lang="fr-FR" sz="2600" dirty="0" err="1" smtClean="0"/>
              <a:t>đây</a:t>
            </a:r>
            <a:r>
              <a:rPr lang="fr-FR" sz="2600" dirty="0" smtClean="0"/>
              <a:t> </a:t>
            </a:r>
            <a:r>
              <a:rPr lang="fr-FR" sz="2600" dirty="0" err="1" smtClean="0"/>
              <a:t>được</a:t>
            </a:r>
            <a:r>
              <a:rPr lang="fr-FR" sz="2600" dirty="0" smtClean="0"/>
              <a:t> </a:t>
            </a:r>
            <a:r>
              <a:rPr lang="fr-FR" sz="2600" dirty="0" err="1" smtClean="0"/>
              <a:t>sử</a:t>
            </a:r>
            <a:r>
              <a:rPr lang="fr-FR" sz="2600" dirty="0" smtClean="0"/>
              <a:t> </a:t>
            </a:r>
            <a:r>
              <a:rPr lang="fr-FR" sz="2600" dirty="0" err="1" smtClean="0"/>
              <a:t>dụng</a:t>
            </a:r>
            <a:r>
              <a:rPr lang="fr-FR" sz="2600" dirty="0" smtClean="0"/>
              <a:t> </a:t>
            </a:r>
            <a:r>
              <a:rPr lang="fr-FR" sz="2600" dirty="0" err="1" smtClean="0"/>
              <a:t>để</a:t>
            </a:r>
            <a:r>
              <a:rPr lang="fr-FR" sz="2600" dirty="0" smtClean="0"/>
              <a:t> </a:t>
            </a:r>
            <a:r>
              <a:rPr lang="fr-FR" sz="2600" dirty="0" err="1" smtClean="0"/>
              <a:t>biểu</a:t>
            </a:r>
            <a:r>
              <a:rPr lang="fr-FR" sz="2600" dirty="0" smtClean="0"/>
              <a:t> </a:t>
            </a:r>
            <a:r>
              <a:rPr lang="fr-FR" sz="2600" dirty="0" err="1" smtClean="0"/>
              <a:t>diễn</a:t>
            </a:r>
            <a:r>
              <a:rPr lang="fr-FR" sz="2600" dirty="0" smtClean="0"/>
              <a:t> </a:t>
            </a:r>
            <a:r>
              <a:rPr lang="fr-FR" sz="2600" dirty="0" err="1" smtClean="0"/>
              <a:t>các</a:t>
            </a:r>
            <a:r>
              <a:rPr lang="fr-FR" sz="2600" dirty="0" smtClean="0"/>
              <a:t> </a:t>
            </a:r>
            <a:r>
              <a:rPr lang="fr-FR" sz="2600" dirty="0" err="1" smtClean="0"/>
              <a:t>kiểu</a:t>
            </a:r>
            <a:r>
              <a:rPr lang="fr-FR" sz="2600" dirty="0" smtClean="0"/>
              <a:t> </a:t>
            </a:r>
            <a:r>
              <a:rPr lang="fr-FR" sz="2600" dirty="0" err="1" smtClean="0"/>
              <a:t>tệp</a:t>
            </a:r>
            <a:r>
              <a:rPr lang="fr-FR" sz="2600" dirty="0" smtClean="0"/>
              <a:t> </a:t>
            </a:r>
            <a:r>
              <a:rPr lang="fr-FR" sz="2600" b="1" dirty="0" err="1" smtClean="0"/>
              <a:t>ls</a:t>
            </a:r>
            <a:r>
              <a:rPr lang="fr-FR" sz="2600" b="1" dirty="0" smtClean="0"/>
              <a:t> -l</a:t>
            </a:r>
          </a:p>
          <a:p>
            <a:pPr lvl="1" algn="just" eaLnBrk="1" hangingPunct="1"/>
            <a:r>
              <a:rPr lang="fr-FR" sz="2200" dirty="0" smtClean="0">
                <a:solidFill>
                  <a:srgbClr val="FF3300"/>
                </a:solidFill>
              </a:rPr>
              <a:t>-</a:t>
            </a:r>
            <a:r>
              <a:rPr lang="fr-FR" sz="2400" dirty="0" smtClean="0"/>
              <a:t> :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thông</a:t>
            </a:r>
            <a:r>
              <a:rPr lang="fr-FR" sz="2400" dirty="0" smtClean="0"/>
              <a:t> </a:t>
            </a:r>
            <a:r>
              <a:rPr lang="fr-FR" sz="2400" dirty="0" err="1" smtClean="0"/>
              <a:t>thường</a:t>
            </a:r>
            <a:endParaRPr lang="fr-FR" sz="2400" dirty="0" smtClean="0"/>
          </a:p>
          <a:p>
            <a:pPr lvl="1" algn="just" eaLnBrk="1" hangingPunct="1"/>
            <a:r>
              <a:rPr lang="fr-FR" sz="2200" dirty="0" smtClean="0">
                <a:solidFill>
                  <a:srgbClr val="FF3300"/>
                </a:solidFill>
              </a:rPr>
              <a:t>d</a:t>
            </a:r>
            <a:r>
              <a:rPr lang="fr-FR" sz="2400" dirty="0" smtClean="0"/>
              <a:t>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endParaRPr lang="fr-FR" sz="2400" dirty="0" smtClean="0"/>
          </a:p>
          <a:p>
            <a:pPr lvl="1" algn="just" eaLnBrk="1" hangingPunct="1"/>
            <a:r>
              <a:rPr lang="fr-FR" sz="2200" dirty="0" smtClean="0">
                <a:solidFill>
                  <a:srgbClr val="FF3300"/>
                </a:solidFill>
              </a:rPr>
              <a:t>b</a:t>
            </a:r>
            <a:r>
              <a:rPr lang="fr-FR" sz="2400" dirty="0" smtClean="0"/>
              <a:t> :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đặc</a:t>
            </a:r>
            <a:r>
              <a:rPr lang="fr-FR" sz="2400" dirty="0" smtClean="0"/>
              <a:t> </a:t>
            </a:r>
            <a:r>
              <a:rPr lang="fr-FR" sz="2400" dirty="0" err="1" smtClean="0"/>
              <a:t>biệt</a:t>
            </a:r>
            <a:r>
              <a:rPr lang="fr-FR" sz="2400" dirty="0" smtClean="0"/>
              <a:t> (block)</a:t>
            </a:r>
          </a:p>
          <a:p>
            <a:pPr lvl="1" algn="just" eaLnBrk="1" hangingPunct="1"/>
            <a:r>
              <a:rPr lang="fr-FR" sz="2200" dirty="0" smtClean="0">
                <a:solidFill>
                  <a:srgbClr val="FF3300"/>
                </a:solidFill>
              </a:rPr>
              <a:t>c</a:t>
            </a:r>
            <a:r>
              <a:rPr lang="fr-FR" sz="2400" dirty="0" smtClean="0"/>
              <a:t> :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đặc</a:t>
            </a:r>
            <a:r>
              <a:rPr lang="fr-FR" sz="2400" dirty="0" smtClean="0"/>
              <a:t> </a:t>
            </a:r>
            <a:r>
              <a:rPr lang="fr-FR" sz="2400" dirty="0" err="1" smtClean="0"/>
              <a:t>biệt</a:t>
            </a:r>
            <a:r>
              <a:rPr lang="fr-FR" sz="2400" dirty="0" smtClean="0"/>
              <a:t> (</a:t>
            </a:r>
            <a:r>
              <a:rPr lang="fr-FR" sz="2400" dirty="0" err="1" smtClean="0"/>
              <a:t>ký</a:t>
            </a:r>
            <a:r>
              <a:rPr lang="fr-FR" sz="2400" dirty="0" smtClean="0"/>
              <a:t> </a:t>
            </a:r>
            <a:r>
              <a:rPr lang="fr-FR" sz="2400" dirty="0" err="1" smtClean="0"/>
              <a:t>tự</a:t>
            </a:r>
            <a:r>
              <a:rPr lang="fr-FR" sz="2400" dirty="0" smtClean="0"/>
              <a:t>)</a:t>
            </a:r>
          </a:p>
          <a:p>
            <a:pPr lvl="1" algn="just" eaLnBrk="1" hangingPunct="1"/>
            <a:r>
              <a:rPr lang="fr-FR" sz="2200" dirty="0" smtClean="0">
                <a:solidFill>
                  <a:srgbClr val="FF3300"/>
                </a:solidFill>
              </a:rPr>
              <a:t>l</a:t>
            </a:r>
            <a:r>
              <a:rPr lang="fr-FR" sz="2400" dirty="0" smtClean="0"/>
              <a:t> : </a:t>
            </a:r>
            <a:r>
              <a:rPr lang="fr-FR" sz="2400" dirty="0" err="1" smtClean="0"/>
              <a:t>link</a:t>
            </a:r>
            <a:endParaRPr lang="fr-FR" sz="2400" dirty="0" smtClean="0"/>
          </a:p>
          <a:p>
            <a:pPr lvl="1" algn="just" eaLnBrk="1" hangingPunct="1"/>
            <a:r>
              <a:rPr lang="fr-FR" sz="2200" dirty="0" smtClean="0">
                <a:solidFill>
                  <a:srgbClr val="FF3300"/>
                </a:solidFill>
              </a:rPr>
              <a:t>m</a:t>
            </a:r>
            <a:r>
              <a:rPr lang="fr-FR" sz="2400" dirty="0" smtClean="0"/>
              <a:t> : </a:t>
            </a:r>
            <a:r>
              <a:rPr lang="fr-FR" sz="2400" dirty="0" err="1" smtClean="0"/>
              <a:t>phần</a:t>
            </a:r>
            <a:r>
              <a:rPr lang="fr-FR" sz="2400" dirty="0" smtClean="0"/>
              <a:t> </a:t>
            </a:r>
            <a:r>
              <a:rPr lang="fr-FR" sz="2400" dirty="0" err="1" smtClean="0"/>
              <a:t>bộ</a:t>
            </a:r>
            <a:r>
              <a:rPr lang="fr-FR" sz="2400" dirty="0" smtClean="0"/>
              <a:t> </a:t>
            </a:r>
            <a:r>
              <a:rPr lang="fr-FR" sz="2400" dirty="0" err="1" smtClean="0"/>
              <a:t>nhớ</a:t>
            </a:r>
            <a:r>
              <a:rPr lang="fr-FR" sz="2400" dirty="0" smtClean="0"/>
              <a:t>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dùng</a:t>
            </a:r>
            <a:r>
              <a:rPr lang="fr-FR" sz="2400" dirty="0" smtClean="0"/>
              <a:t> </a:t>
            </a:r>
            <a:r>
              <a:rPr lang="fr-FR" sz="2400" dirty="0" err="1" smtClean="0"/>
              <a:t>chung</a:t>
            </a:r>
            <a:endParaRPr lang="fr-FR" sz="2400" dirty="0" smtClean="0"/>
          </a:p>
          <a:p>
            <a:pPr lvl="1" algn="just" eaLnBrk="1" hangingPunct="1"/>
            <a:r>
              <a:rPr lang="fr-FR" sz="2200" dirty="0" smtClean="0">
                <a:solidFill>
                  <a:srgbClr val="FF3300"/>
                </a:solidFill>
              </a:rPr>
              <a:t>p</a:t>
            </a:r>
            <a:r>
              <a:rPr lang="fr-FR" sz="2400" dirty="0" smtClean="0"/>
              <a:t> : </a:t>
            </a:r>
            <a:r>
              <a:rPr lang="fr-FR" sz="2400" dirty="0" err="1" smtClean="0"/>
              <a:t>đường</a:t>
            </a:r>
            <a:r>
              <a:rPr lang="fr-FR" sz="2400" dirty="0" smtClean="0"/>
              <a:t> </a:t>
            </a:r>
            <a:r>
              <a:rPr lang="fr-FR" sz="2400" dirty="0" err="1" smtClean="0"/>
              <a:t>ống</a:t>
            </a:r>
            <a:endParaRPr lang="fr-F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Tên đặc biệt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« . » : </a:t>
            </a:r>
            <a:r>
              <a:rPr lang="fr-FR" dirty="0" err="1" smtClean="0"/>
              <a:t>thư</a:t>
            </a:r>
            <a:r>
              <a:rPr lang="fr-FR" dirty="0" smtClean="0"/>
              <a:t> </a:t>
            </a:r>
            <a:r>
              <a:rPr lang="fr-FR" dirty="0" err="1" smtClean="0"/>
              <a:t>mục</a:t>
            </a:r>
            <a:r>
              <a:rPr lang="fr-FR" dirty="0" smtClean="0"/>
              <a:t> </a:t>
            </a:r>
            <a:r>
              <a:rPr lang="fr-FR" dirty="0" err="1" smtClean="0"/>
              <a:t>hiện</a:t>
            </a:r>
            <a:r>
              <a:rPr lang="fr-FR" dirty="0" smtClean="0"/>
              <a:t> </a:t>
            </a:r>
            <a:r>
              <a:rPr lang="fr-FR" dirty="0" err="1" smtClean="0"/>
              <a:t>tại</a:t>
            </a:r>
            <a:endParaRPr lang="fr-FR" dirty="0" smtClean="0"/>
          </a:p>
          <a:p>
            <a:pPr eaLnBrk="1" hangingPunct="1"/>
            <a:r>
              <a:rPr lang="fr-FR" dirty="0" smtClean="0"/>
              <a:t>« .. » : </a:t>
            </a:r>
            <a:r>
              <a:rPr lang="fr-FR" dirty="0" err="1" smtClean="0"/>
              <a:t>thư</a:t>
            </a:r>
            <a:r>
              <a:rPr lang="fr-FR" dirty="0" smtClean="0"/>
              <a:t> </a:t>
            </a:r>
            <a:r>
              <a:rPr lang="fr-FR" dirty="0" err="1" smtClean="0"/>
              <a:t>mục</a:t>
            </a:r>
            <a:r>
              <a:rPr lang="fr-FR" dirty="0" smtClean="0"/>
              <a:t> </a:t>
            </a:r>
            <a:r>
              <a:rPr lang="fr-FR" dirty="0" err="1" smtClean="0"/>
              <a:t>cha</a:t>
            </a:r>
            <a:endParaRPr lang="fr-FR" dirty="0" smtClean="0"/>
          </a:p>
          <a:p>
            <a:pPr eaLnBrk="1" hangingPunct="1"/>
            <a:r>
              <a:rPr lang="fr-FR" dirty="0" smtClean="0"/>
              <a:t>« ~ » : </a:t>
            </a:r>
            <a:r>
              <a:rPr lang="fr-FR" dirty="0" err="1" smtClean="0"/>
              <a:t>thư</a:t>
            </a:r>
            <a:r>
              <a:rPr lang="fr-FR" dirty="0" smtClean="0"/>
              <a:t> </a:t>
            </a:r>
            <a:r>
              <a:rPr lang="fr-FR" dirty="0" err="1" smtClean="0"/>
              <a:t>mục</a:t>
            </a:r>
            <a:r>
              <a:rPr lang="fr-FR" dirty="0" smtClean="0"/>
              <a:t> </a:t>
            </a:r>
            <a:r>
              <a:rPr lang="fr-FR" dirty="0" err="1" smtClean="0"/>
              <a:t>cá</a:t>
            </a:r>
            <a:r>
              <a:rPr lang="fr-FR" dirty="0" smtClean="0"/>
              <a:t> </a:t>
            </a:r>
            <a:r>
              <a:rPr lang="fr-FR" dirty="0" err="1" smtClean="0"/>
              <a:t>nhân</a:t>
            </a:r>
            <a:endParaRPr lang="fr-FR" dirty="0" smtClean="0"/>
          </a:p>
          <a:p>
            <a:pPr eaLnBrk="1" hangingPunct="1"/>
            <a:r>
              <a:rPr lang="fr-FR" dirty="0" smtClean="0"/>
              <a:t>« .xxx » : </a:t>
            </a:r>
            <a:r>
              <a:rPr lang="fr-FR" dirty="0" err="1" smtClean="0"/>
              <a:t>tệp</a:t>
            </a:r>
            <a:r>
              <a:rPr lang="fr-FR" dirty="0" smtClean="0"/>
              <a:t> </a:t>
            </a:r>
            <a:r>
              <a:rPr lang="fr-FR" dirty="0" err="1" smtClean="0"/>
              <a:t>ẩn</a:t>
            </a:r>
            <a:r>
              <a:rPr lang="fr-FR" dirty="0" smtClean="0"/>
              <a:t> (e.g., /home/</a:t>
            </a:r>
            <a:r>
              <a:rPr lang="fr-FR" dirty="0" err="1" smtClean="0"/>
              <a:t>tuananh</a:t>
            </a:r>
            <a:r>
              <a:rPr lang="fr-FR" dirty="0" smtClean="0"/>
              <a:t>/.</a:t>
            </a:r>
            <a:r>
              <a:rPr lang="fr-FR" dirty="0" err="1" smtClean="0"/>
              <a:t>bashrc</a:t>
            </a:r>
            <a:r>
              <a:rPr lang="fr-FR" dirty="0" smtClean="0"/>
              <a:t>)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Ví dụ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fr-FR" sz="1800" b="1" dirty="0" smtClean="0">
                <a:latin typeface="Courier New" pitchFamily="49" charset="0"/>
              </a:rPr>
              <a:t>$ cd ~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 </a:t>
            </a:r>
            <a:r>
              <a:rPr lang="fr-FR" sz="1800" b="1" dirty="0" err="1" smtClean="0">
                <a:latin typeface="Courier New" pitchFamily="49" charset="0"/>
              </a:rPr>
              <a:t>pwd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/home/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 </a:t>
            </a:r>
            <a:r>
              <a:rPr lang="fr-FR" sz="1800" b="1" dirty="0" err="1" smtClean="0">
                <a:latin typeface="Courier New" pitchFamily="49" charset="0"/>
              </a:rPr>
              <a:t>ls</a:t>
            </a:r>
            <a:r>
              <a:rPr lang="fr-FR" sz="1800" b="1" dirty="0" smtClean="0">
                <a:latin typeface="Courier New" pitchFamily="49" charset="0"/>
              </a:rPr>
              <a:t> -la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-r--r-- 1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 user1 2451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 7 07:30 .</a:t>
            </a:r>
            <a:r>
              <a:rPr lang="fr-FR" sz="1800" dirty="0" err="1" smtClean="0">
                <a:latin typeface="Courier New" pitchFamily="49" charset="0"/>
              </a:rPr>
              <a:t>bashrc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-r--r-- 1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 user1 4025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10 19:12 linux.ppt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err="1" smtClean="0">
                <a:latin typeface="Courier New" pitchFamily="49" charset="0"/>
              </a:rPr>
              <a:t>drwxr</a:t>
            </a: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xr</a:t>
            </a:r>
            <a:r>
              <a:rPr lang="fr-FR" sz="1800" dirty="0" smtClean="0">
                <a:latin typeface="Courier New" pitchFamily="49" charset="0"/>
              </a:rPr>
              <a:t>-- 2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 user1  512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10 19:12 linux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 </a:t>
            </a:r>
            <a:r>
              <a:rPr lang="fr-FR" sz="1800" b="1" dirty="0" err="1" smtClean="0">
                <a:latin typeface="Courier New" pitchFamily="49" charset="0"/>
              </a:rPr>
              <a:t>mkdir</a:t>
            </a:r>
            <a:r>
              <a:rPr lang="fr-FR" sz="1800" b="1" dirty="0" smtClean="0">
                <a:latin typeface="Courier New" pitchFamily="49" charset="0"/>
              </a:rPr>
              <a:t> </a:t>
            </a:r>
            <a:r>
              <a:rPr lang="fr-FR" sz="1800" b="1" dirty="0" err="1" smtClean="0">
                <a:latin typeface="Courier New" pitchFamily="49" charset="0"/>
              </a:rPr>
              <a:t>vanban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 </a:t>
            </a:r>
            <a:r>
              <a:rPr lang="fr-FR" sz="1800" b="1" dirty="0" smtClean="0">
                <a:latin typeface="Courier New" pitchFamily="49" charset="0"/>
              </a:rPr>
              <a:t>cd </a:t>
            </a:r>
            <a:r>
              <a:rPr lang="fr-FR" sz="1800" b="1" dirty="0" err="1" smtClean="0">
                <a:latin typeface="Courier New" pitchFamily="49" charset="0"/>
              </a:rPr>
              <a:t>vanban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 </a:t>
            </a:r>
            <a:r>
              <a:rPr lang="fr-FR" sz="1800" b="1" dirty="0" err="1" smtClean="0">
                <a:latin typeface="Courier New" pitchFamily="49" charset="0"/>
              </a:rPr>
              <a:t>pwd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/home/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/</a:t>
            </a:r>
            <a:r>
              <a:rPr lang="fr-FR" sz="1800" dirty="0" err="1" smtClean="0">
                <a:latin typeface="Courier New" pitchFamily="49" charset="0"/>
              </a:rPr>
              <a:t>vanban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 </a:t>
            </a:r>
            <a:r>
              <a:rPr lang="fr-FR" sz="1800" b="1" dirty="0" smtClean="0">
                <a:latin typeface="Courier New" pitchFamily="49" charset="0"/>
              </a:rPr>
              <a:t>cd ..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 </a:t>
            </a:r>
            <a:r>
              <a:rPr lang="fr-FR" sz="1800" b="1" dirty="0" err="1" smtClean="0">
                <a:latin typeface="Courier New" pitchFamily="49" charset="0"/>
              </a:rPr>
              <a:t>pwd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 </a:t>
            </a:r>
            <a:r>
              <a:rPr lang="fr-FR" sz="1800" b="1" dirty="0" err="1" smtClean="0">
                <a:latin typeface="Courier New" pitchFamily="49" charset="0"/>
              </a:rPr>
              <a:t>rmdir</a:t>
            </a:r>
            <a:r>
              <a:rPr lang="fr-FR" sz="1800" b="1" dirty="0" smtClean="0">
                <a:latin typeface="Courier New" pitchFamily="49" charset="0"/>
              </a:rPr>
              <a:t> </a:t>
            </a:r>
            <a:r>
              <a:rPr lang="fr-FR" sz="1800" b="1" dirty="0" err="1" smtClean="0">
                <a:latin typeface="Courier New" pitchFamily="49" charset="0"/>
              </a:rPr>
              <a:t>vanban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siêu</a:t>
            </a:r>
            <a:r>
              <a:rPr lang="fr-FR" dirty="0" smtClean="0"/>
              <a:t> </a:t>
            </a:r>
            <a:r>
              <a:rPr lang="fr-FR" dirty="0" err="1" smtClean="0"/>
              <a:t>kí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endParaRPr lang="fr-FR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/>
          <a:lstStyle/>
          <a:p>
            <a:pPr lvl="1" eaLnBrk="1" hangingPunct="1"/>
            <a:r>
              <a:rPr lang="fr-FR" b="1" dirty="0" smtClean="0">
                <a:solidFill>
                  <a:srgbClr val="FF3300"/>
                </a:solidFill>
              </a:rPr>
              <a:t>*</a:t>
            </a:r>
            <a:r>
              <a:rPr lang="fr-FR" dirty="0" smtClean="0"/>
              <a:t> </a:t>
            </a:r>
            <a:r>
              <a:rPr lang="fr-FR" dirty="0" err="1" smtClean="0"/>
              <a:t>dùng</a:t>
            </a:r>
            <a:r>
              <a:rPr lang="fr-FR" dirty="0" smtClean="0"/>
              <a:t> </a:t>
            </a:r>
            <a:r>
              <a:rPr lang="fr-FR" dirty="0" err="1" smtClean="0"/>
              <a:t>để</a:t>
            </a:r>
            <a:r>
              <a:rPr lang="fr-FR" dirty="0" smtClean="0"/>
              <a:t> </a:t>
            </a:r>
            <a:r>
              <a:rPr lang="fr-FR" dirty="0" err="1" smtClean="0"/>
              <a:t>thay</a:t>
            </a:r>
            <a:r>
              <a:rPr lang="fr-FR" dirty="0" smtClean="0"/>
              <a:t> </a:t>
            </a:r>
            <a:r>
              <a:rPr lang="fr-FR" dirty="0" err="1" smtClean="0"/>
              <a:t>thế</a:t>
            </a:r>
            <a:r>
              <a:rPr lang="fr-FR" dirty="0" smtClean="0"/>
              <a:t> </a:t>
            </a:r>
            <a:r>
              <a:rPr lang="fr-FR" dirty="0" err="1" smtClean="0"/>
              <a:t>cho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chuỗi</a:t>
            </a:r>
            <a:r>
              <a:rPr lang="fr-FR" dirty="0" smtClean="0"/>
              <a:t> </a:t>
            </a:r>
            <a:r>
              <a:rPr lang="fr-FR" dirty="0" err="1" smtClean="0"/>
              <a:t>kí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 </a:t>
            </a:r>
            <a:r>
              <a:rPr lang="fr-FR" dirty="0" err="1" smtClean="0"/>
              <a:t>bất</a:t>
            </a:r>
            <a:r>
              <a:rPr lang="fr-FR" dirty="0" smtClean="0"/>
              <a:t> </a:t>
            </a:r>
            <a:r>
              <a:rPr lang="fr-FR" dirty="0" err="1" smtClean="0"/>
              <a:t>kì</a:t>
            </a:r>
            <a:r>
              <a:rPr lang="fr-FR" dirty="0" smtClean="0"/>
              <a:t> </a:t>
            </a:r>
            <a:r>
              <a:rPr lang="fr-FR" dirty="0" err="1" smtClean="0"/>
              <a:t>bao</a:t>
            </a:r>
            <a:r>
              <a:rPr lang="fr-FR" dirty="0" smtClean="0"/>
              <a:t> </a:t>
            </a:r>
            <a:r>
              <a:rPr lang="fr-FR" dirty="0" err="1" smtClean="0"/>
              <a:t>gồm</a:t>
            </a:r>
            <a:r>
              <a:rPr lang="fr-FR" dirty="0" smtClean="0"/>
              <a:t> </a:t>
            </a:r>
            <a:r>
              <a:rPr lang="fr-FR" dirty="0" err="1" smtClean="0"/>
              <a:t>cả</a:t>
            </a:r>
            <a:r>
              <a:rPr lang="fr-FR" dirty="0" smtClean="0"/>
              <a:t> </a:t>
            </a:r>
            <a:r>
              <a:rPr lang="fr-FR" dirty="0" err="1" smtClean="0"/>
              <a:t>xâu</a:t>
            </a:r>
            <a:r>
              <a:rPr lang="fr-FR" dirty="0" smtClean="0"/>
              <a:t> </a:t>
            </a:r>
            <a:r>
              <a:rPr lang="fr-FR" dirty="0" err="1" smtClean="0"/>
              <a:t>rỗng</a:t>
            </a:r>
            <a:endParaRPr lang="fr-FR" dirty="0" smtClean="0"/>
          </a:p>
          <a:p>
            <a:pPr lvl="1" eaLnBrk="1" hangingPunct="1"/>
            <a:r>
              <a:rPr lang="fr-FR" b="1" dirty="0" smtClean="0">
                <a:solidFill>
                  <a:srgbClr val="FF3300"/>
                </a:solidFill>
              </a:rPr>
              <a:t>?</a:t>
            </a:r>
            <a:r>
              <a:rPr lang="fr-FR" dirty="0" smtClean="0"/>
              <a:t> </a:t>
            </a:r>
            <a:r>
              <a:rPr lang="fr-FR" dirty="0" err="1" smtClean="0"/>
              <a:t>thay</a:t>
            </a:r>
            <a:r>
              <a:rPr lang="fr-FR" dirty="0" smtClean="0"/>
              <a:t> </a:t>
            </a:r>
            <a:r>
              <a:rPr lang="fr-FR" dirty="0" err="1" smtClean="0"/>
              <a:t>thế</a:t>
            </a:r>
            <a:r>
              <a:rPr lang="fr-FR" dirty="0" smtClean="0"/>
              <a:t> </a:t>
            </a:r>
            <a:r>
              <a:rPr lang="fr-FR" dirty="0" err="1" smtClean="0"/>
              <a:t>cho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kí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 </a:t>
            </a:r>
            <a:r>
              <a:rPr lang="fr-FR" dirty="0" err="1" smtClean="0"/>
              <a:t>bất</a:t>
            </a:r>
            <a:r>
              <a:rPr lang="fr-FR" dirty="0" smtClean="0"/>
              <a:t> </a:t>
            </a:r>
            <a:r>
              <a:rPr lang="fr-FR" dirty="0" err="1" smtClean="0"/>
              <a:t>kì</a:t>
            </a:r>
            <a:endParaRPr lang="fr-FR" dirty="0" smtClean="0"/>
          </a:p>
          <a:p>
            <a:pPr lvl="1" eaLnBrk="1" hangingPunct="1"/>
            <a:r>
              <a:rPr lang="fr-FR" b="1" dirty="0" smtClean="0">
                <a:solidFill>
                  <a:srgbClr val="FF3300"/>
                </a:solidFill>
              </a:rPr>
              <a:t>[ ]</a:t>
            </a:r>
            <a:r>
              <a:rPr lang="fr-FR" dirty="0" smtClean="0"/>
              <a:t> </a:t>
            </a:r>
            <a:r>
              <a:rPr lang="fr-FR" dirty="0" err="1" smtClean="0"/>
              <a:t>được</a:t>
            </a:r>
            <a:r>
              <a:rPr lang="fr-FR" dirty="0" smtClean="0"/>
              <a:t> </a:t>
            </a:r>
            <a:r>
              <a:rPr lang="fr-FR" dirty="0" err="1" smtClean="0"/>
              <a:t>thay</a:t>
            </a:r>
            <a:r>
              <a:rPr lang="fr-FR" dirty="0" smtClean="0"/>
              <a:t> </a:t>
            </a:r>
            <a:r>
              <a:rPr lang="fr-FR" dirty="0" err="1" smtClean="0"/>
              <a:t>thế</a:t>
            </a:r>
            <a:r>
              <a:rPr lang="fr-FR" dirty="0" smtClean="0"/>
              <a:t> </a:t>
            </a:r>
            <a:r>
              <a:rPr lang="fr-FR" dirty="0" err="1" smtClean="0"/>
              <a:t>bởi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kí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 </a:t>
            </a:r>
            <a:r>
              <a:rPr lang="fr-FR" dirty="0" err="1" smtClean="0"/>
              <a:t>trong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tập</a:t>
            </a:r>
            <a:r>
              <a:rPr lang="fr-FR" dirty="0" smtClean="0"/>
              <a:t> </a:t>
            </a:r>
            <a:r>
              <a:rPr lang="fr-FR" dirty="0" err="1" smtClean="0"/>
              <a:t>kí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 </a:t>
            </a:r>
            <a:r>
              <a:rPr lang="fr-FR" dirty="0" err="1" smtClean="0"/>
              <a:t>cho</a:t>
            </a:r>
            <a:r>
              <a:rPr lang="fr-FR" dirty="0" smtClean="0"/>
              <a:t> </a:t>
            </a:r>
            <a:r>
              <a:rPr lang="fr-FR" dirty="0" err="1" smtClean="0"/>
              <a:t>trước</a:t>
            </a:r>
            <a:endParaRPr lang="fr-FR" dirty="0" smtClean="0"/>
          </a:p>
          <a:p>
            <a:pPr lvl="1" eaLnBrk="1" hangingPunct="1"/>
            <a:r>
              <a:rPr lang="fr-FR" b="1" dirty="0" smtClean="0">
                <a:solidFill>
                  <a:srgbClr val="FF3300"/>
                </a:solidFill>
              </a:rPr>
              <a:t>[! ]</a:t>
            </a:r>
            <a:r>
              <a:rPr lang="fr-FR" dirty="0" smtClean="0"/>
              <a:t> </a:t>
            </a:r>
            <a:r>
              <a:rPr lang="fr-FR" dirty="0" err="1" smtClean="0"/>
              <a:t>được</a:t>
            </a:r>
            <a:r>
              <a:rPr lang="fr-FR" dirty="0" smtClean="0"/>
              <a:t> </a:t>
            </a:r>
            <a:r>
              <a:rPr lang="fr-FR" dirty="0" err="1" smtClean="0"/>
              <a:t>thay</a:t>
            </a:r>
            <a:r>
              <a:rPr lang="fr-FR" dirty="0" smtClean="0"/>
              <a:t> </a:t>
            </a:r>
            <a:r>
              <a:rPr lang="fr-FR" dirty="0" err="1" smtClean="0"/>
              <a:t>thế</a:t>
            </a:r>
            <a:r>
              <a:rPr lang="fr-FR" dirty="0" smtClean="0"/>
              <a:t> </a:t>
            </a:r>
            <a:r>
              <a:rPr lang="fr-FR" dirty="0" err="1" smtClean="0"/>
              <a:t>bởi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kí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 </a:t>
            </a:r>
            <a:r>
              <a:rPr lang="fr-FR" dirty="0" err="1" smtClean="0"/>
              <a:t>không</a:t>
            </a:r>
            <a:r>
              <a:rPr lang="fr-FR" dirty="0" smtClean="0"/>
              <a:t> </a:t>
            </a:r>
            <a:r>
              <a:rPr lang="fr-FR" dirty="0" err="1" smtClean="0"/>
              <a:t>có</a:t>
            </a:r>
            <a:r>
              <a:rPr lang="fr-FR" dirty="0" smtClean="0"/>
              <a:t> </a:t>
            </a:r>
            <a:r>
              <a:rPr lang="fr-FR" dirty="0" err="1" smtClean="0"/>
              <a:t>trong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tập</a:t>
            </a:r>
            <a:r>
              <a:rPr lang="fr-FR" dirty="0" smtClean="0"/>
              <a:t> </a:t>
            </a:r>
            <a:r>
              <a:rPr lang="fr-FR" dirty="0" err="1" smtClean="0"/>
              <a:t>kí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 </a:t>
            </a:r>
            <a:r>
              <a:rPr lang="fr-FR" dirty="0" err="1" smtClean="0"/>
              <a:t>cho</a:t>
            </a:r>
            <a:r>
              <a:rPr lang="fr-FR" dirty="0" smtClean="0"/>
              <a:t> </a:t>
            </a:r>
            <a:r>
              <a:rPr lang="fr-FR" dirty="0" err="1" smtClean="0"/>
              <a:t>trước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Ví dụ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038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 </a:t>
            </a:r>
            <a:r>
              <a:rPr lang="fr-FR" sz="1800" b="1" dirty="0" err="1" smtClean="0">
                <a:latin typeface="Courier New" pitchFamily="49" charset="0"/>
              </a:rPr>
              <a:t>ls</a:t>
            </a:r>
            <a:r>
              <a:rPr lang="fr-FR" sz="1800" b="1" dirty="0" smtClean="0">
                <a:latin typeface="Courier New" pitchFamily="49" charset="0"/>
              </a:rPr>
              <a:t> -l *.[</a:t>
            </a:r>
            <a:r>
              <a:rPr lang="fr-FR" sz="1800" b="1" dirty="0" err="1" smtClean="0">
                <a:latin typeface="Courier New" pitchFamily="49" charset="0"/>
              </a:rPr>
              <a:t>c,h</a:t>
            </a:r>
            <a:r>
              <a:rPr lang="fr-FR" sz="1800" b="1" dirty="0" smtClean="0">
                <a:latin typeface="Courier New" pitchFamily="49" charset="0"/>
              </a:rPr>
              <a:t>]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-r--r-- 1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 user1 2451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 7 07:30 </a:t>
            </a:r>
            <a:r>
              <a:rPr lang="fr-FR" sz="1800" dirty="0" err="1" smtClean="0">
                <a:latin typeface="Courier New" pitchFamily="49" charset="0"/>
              </a:rPr>
              <a:t>myprog.c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-r--r-- 1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 user1 2451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 7 07:30 </a:t>
            </a:r>
            <a:r>
              <a:rPr lang="fr-FR" sz="1800" dirty="0" err="1" smtClean="0">
                <a:latin typeface="Courier New" pitchFamily="49" charset="0"/>
              </a:rPr>
              <a:t>myprog.h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 </a:t>
            </a:r>
            <a:r>
              <a:rPr lang="fr-FR" sz="1800" b="1" dirty="0" err="1" smtClean="0">
                <a:latin typeface="Courier New" pitchFamily="49" charset="0"/>
              </a:rPr>
              <a:t>ls</a:t>
            </a:r>
            <a:r>
              <a:rPr lang="fr-FR" sz="1800" b="1" dirty="0" smtClean="0">
                <a:latin typeface="Courier New" pitchFamily="49" charset="0"/>
              </a:rPr>
              <a:t> -l *</a:t>
            </a:r>
            <a:r>
              <a:rPr lang="fr-FR" sz="1800" b="1" dirty="0" err="1" smtClean="0">
                <a:latin typeface="Courier New" pitchFamily="49" charset="0"/>
              </a:rPr>
              <a:t>prog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err="1" smtClean="0">
                <a:latin typeface="Courier New" pitchFamily="49" charset="0"/>
              </a:rPr>
              <a:t>drwxr</a:t>
            </a: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xr</a:t>
            </a:r>
            <a:r>
              <a:rPr lang="fr-FR" sz="1800" dirty="0" smtClean="0">
                <a:latin typeface="Courier New" pitchFamily="49" charset="0"/>
              </a:rPr>
              <a:t>-- 2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 user1  512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10 19:12 </a:t>
            </a:r>
            <a:r>
              <a:rPr lang="fr-FR" sz="1800" dirty="0" err="1" smtClean="0">
                <a:latin typeface="Courier New" pitchFamily="49" charset="0"/>
              </a:rPr>
              <a:t>c_prog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err="1" smtClean="0">
                <a:latin typeface="Courier New" pitchFamily="49" charset="0"/>
              </a:rPr>
              <a:t>drwxr</a:t>
            </a: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xr</a:t>
            </a:r>
            <a:r>
              <a:rPr lang="fr-FR" sz="1800" dirty="0" smtClean="0">
                <a:latin typeface="Courier New" pitchFamily="49" charset="0"/>
              </a:rPr>
              <a:t>-- 2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 user1  512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10 19:12 </a:t>
            </a:r>
            <a:r>
              <a:rPr lang="fr-FR" sz="1800" dirty="0" err="1" smtClean="0">
                <a:latin typeface="Courier New" pitchFamily="49" charset="0"/>
              </a:rPr>
              <a:t>java_prog</a:t>
            </a:r>
            <a:r>
              <a:rPr lang="fr-FR" sz="1800" dirty="0" smtClean="0"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 </a:t>
            </a:r>
            <a:r>
              <a:rPr lang="fr-FR" sz="1800" b="1" dirty="0" err="1" smtClean="0">
                <a:latin typeface="Courier New" pitchFamily="49" charset="0"/>
              </a:rPr>
              <a:t>ls</a:t>
            </a:r>
            <a:r>
              <a:rPr lang="fr-FR" sz="1800" b="1" dirty="0" smtClean="0">
                <a:latin typeface="Courier New" pitchFamily="49" charset="0"/>
              </a:rPr>
              <a:t> -l .*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-r--r-- 1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user1 451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7 07:30 .</a:t>
            </a:r>
            <a:r>
              <a:rPr lang="fr-FR" sz="1800" dirty="0" err="1" smtClean="0">
                <a:latin typeface="Courier New" pitchFamily="49" charset="0"/>
              </a:rPr>
              <a:t>bashrc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-r--r-- 1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user1 225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7 07:30 .</a:t>
            </a:r>
            <a:r>
              <a:rPr lang="fr-FR" sz="1800" dirty="0" err="1" smtClean="0">
                <a:latin typeface="Courier New" pitchFamily="49" charset="0"/>
              </a:rPr>
              <a:t>bash_profile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-r--r-- 1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user1 351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7 07:30 .</a:t>
            </a:r>
            <a:r>
              <a:rPr lang="fr-FR" sz="1800" dirty="0" err="1" smtClean="0">
                <a:latin typeface="Courier New" pitchFamily="49" charset="0"/>
              </a:rPr>
              <a:t>bash_logout</a:t>
            </a:r>
            <a:endParaRPr lang="fr-FR" sz="1800" dirty="0" smtClean="0"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Quản lý tệp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eaLnBrk="1" hangingPunct="1"/>
            <a:r>
              <a:rPr lang="fr-FR" sz="2800" dirty="0" smtClean="0"/>
              <a:t>$</a:t>
            </a:r>
            <a:r>
              <a:rPr lang="fr-FR" sz="2800" dirty="0" err="1" smtClean="0"/>
              <a:t>cp</a:t>
            </a:r>
            <a:r>
              <a:rPr lang="fr-FR" sz="2800" dirty="0" smtClean="0"/>
              <a:t> file1 […] </a:t>
            </a:r>
            <a:r>
              <a:rPr lang="fr-FR" sz="2800" dirty="0" err="1" smtClean="0"/>
              <a:t>dir</a:t>
            </a:r>
            <a:endParaRPr lang="fr-FR" sz="2800" dirty="0" smtClean="0"/>
          </a:p>
          <a:p>
            <a:pPr lvl="1" eaLnBrk="1" hangingPunct="1"/>
            <a:r>
              <a:rPr lang="fr-FR" sz="2400" dirty="0" err="1" smtClean="0"/>
              <a:t>sao</a:t>
            </a:r>
            <a:r>
              <a:rPr lang="fr-FR" sz="2400" dirty="0" smtClean="0"/>
              <a:t> </a:t>
            </a:r>
            <a:r>
              <a:rPr lang="fr-FR" sz="2400" dirty="0" err="1" smtClean="0"/>
              <a:t>chép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hoặc</a:t>
            </a:r>
            <a:r>
              <a:rPr lang="fr-FR" sz="2400" dirty="0" smtClean="0"/>
              <a:t> </a:t>
            </a:r>
            <a:r>
              <a:rPr lang="fr-FR" sz="2400" dirty="0" err="1" smtClean="0"/>
              <a:t>nhiều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vào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endParaRPr lang="fr-FR" sz="2400" dirty="0" smtClean="0"/>
          </a:p>
          <a:p>
            <a:pPr eaLnBrk="1" hangingPunct="1"/>
            <a:r>
              <a:rPr lang="fr-FR" sz="2800" dirty="0" smtClean="0"/>
              <a:t>$</a:t>
            </a:r>
            <a:r>
              <a:rPr lang="fr-FR" sz="2800" dirty="0" err="1" smtClean="0"/>
              <a:t>mv</a:t>
            </a:r>
            <a:r>
              <a:rPr lang="fr-FR" sz="2800" dirty="0" smtClean="0"/>
              <a:t> file1 […] </a:t>
            </a:r>
            <a:r>
              <a:rPr lang="fr-FR" sz="2800" dirty="0" err="1" smtClean="0"/>
              <a:t>dir</a:t>
            </a:r>
            <a:endParaRPr lang="fr-FR" sz="2800" dirty="0" smtClean="0"/>
          </a:p>
          <a:p>
            <a:pPr lvl="1" eaLnBrk="1" hangingPunct="1"/>
            <a:r>
              <a:rPr lang="fr-FR" sz="2400" dirty="0" smtClean="0"/>
              <a:t>di </a:t>
            </a:r>
            <a:r>
              <a:rPr lang="fr-FR" sz="2400" dirty="0" err="1" smtClean="0"/>
              <a:t>chuyển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hoặc</a:t>
            </a:r>
            <a:r>
              <a:rPr lang="fr-FR" sz="2400" dirty="0" smtClean="0"/>
              <a:t> </a:t>
            </a:r>
            <a:r>
              <a:rPr lang="fr-FR" sz="2400" dirty="0" err="1" smtClean="0"/>
              <a:t>nhiều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đến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endParaRPr lang="fr-FR" sz="2400" dirty="0" smtClean="0"/>
          </a:p>
          <a:p>
            <a:pPr eaLnBrk="1" hangingPunct="1"/>
            <a:r>
              <a:rPr lang="fr-FR" sz="2800" dirty="0" smtClean="0"/>
              <a:t>$</a:t>
            </a:r>
            <a:r>
              <a:rPr lang="fr-FR" sz="2800" dirty="0" err="1" smtClean="0"/>
              <a:t>rm</a:t>
            </a:r>
            <a:r>
              <a:rPr lang="fr-FR" sz="2800" dirty="0" smtClean="0"/>
              <a:t> file1 […]</a:t>
            </a:r>
          </a:p>
          <a:p>
            <a:pPr lvl="1" eaLnBrk="1" hangingPunct="1"/>
            <a:r>
              <a:rPr lang="fr-FR" sz="2400" dirty="0" err="1" smtClean="0"/>
              <a:t>xoá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hoặc</a:t>
            </a:r>
            <a:r>
              <a:rPr lang="fr-FR" sz="2400" dirty="0" smtClean="0"/>
              <a:t> </a:t>
            </a:r>
            <a:r>
              <a:rPr lang="fr-FR" sz="2400" dirty="0" err="1" smtClean="0"/>
              <a:t>nhiều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endParaRPr lang="fr-FR" sz="2400" dirty="0" smtClean="0"/>
          </a:p>
          <a:p>
            <a:pPr eaLnBrk="1" hangingPunct="1"/>
            <a:r>
              <a:rPr lang="fr-FR" sz="2800" dirty="0" err="1" smtClean="0"/>
              <a:t>tuỳ</a:t>
            </a:r>
            <a:r>
              <a:rPr lang="fr-FR" sz="2800" dirty="0" smtClean="0"/>
              <a:t> </a:t>
            </a:r>
            <a:r>
              <a:rPr lang="fr-FR" sz="2800" dirty="0" err="1" smtClean="0"/>
              <a:t>chọn</a:t>
            </a:r>
            <a:r>
              <a:rPr lang="fr-FR" sz="2800" dirty="0" smtClean="0"/>
              <a:t> -R (</a:t>
            </a:r>
            <a:r>
              <a:rPr lang="fr-FR" sz="2800" dirty="0" err="1" smtClean="0"/>
              <a:t>recursive</a:t>
            </a:r>
            <a:r>
              <a:rPr lang="fr-FR" sz="2800" dirty="0" smtClean="0"/>
              <a:t>)</a:t>
            </a:r>
          </a:p>
          <a:p>
            <a:pPr lvl="1" eaLnBrk="1" hangingPunct="1"/>
            <a:r>
              <a:rPr lang="fr-FR" sz="2400" dirty="0" err="1" smtClean="0"/>
              <a:t>cho</a:t>
            </a:r>
            <a:r>
              <a:rPr lang="fr-FR" sz="2400" dirty="0" smtClean="0"/>
              <a:t> </a:t>
            </a:r>
            <a:r>
              <a:rPr lang="fr-FR" sz="2400" dirty="0" err="1" smtClean="0"/>
              <a:t>phép</a:t>
            </a:r>
            <a:r>
              <a:rPr lang="fr-FR" sz="2400" dirty="0" smtClean="0"/>
              <a:t> </a:t>
            </a:r>
            <a:r>
              <a:rPr lang="fr-FR" sz="2400" dirty="0" err="1" smtClean="0"/>
              <a:t>sao</a:t>
            </a:r>
            <a:r>
              <a:rPr lang="fr-FR" sz="2400" dirty="0" smtClean="0"/>
              <a:t> </a:t>
            </a:r>
            <a:r>
              <a:rPr lang="fr-FR" sz="2400" dirty="0" err="1" smtClean="0"/>
              <a:t>chép</a:t>
            </a:r>
            <a:r>
              <a:rPr lang="fr-FR" sz="2400" dirty="0" smtClean="0"/>
              <a:t>/di </a:t>
            </a:r>
            <a:r>
              <a:rPr lang="fr-FR" sz="2400" dirty="0" err="1" smtClean="0"/>
              <a:t>chuyển</a:t>
            </a:r>
            <a:r>
              <a:rPr lang="fr-FR" sz="2400" dirty="0" smtClean="0"/>
              <a:t>/</a:t>
            </a:r>
            <a:r>
              <a:rPr lang="fr-FR" sz="2400" dirty="0" err="1" smtClean="0"/>
              <a:t>xoá</a:t>
            </a:r>
            <a:r>
              <a:rPr lang="fr-FR" sz="2400" dirty="0" smtClean="0"/>
              <a:t> </a:t>
            </a:r>
            <a:r>
              <a:rPr lang="fr-FR" sz="2400" dirty="0" err="1" smtClean="0"/>
              <a:t>toàn</a:t>
            </a:r>
            <a:r>
              <a:rPr lang="fr-FR" sz="2400" dirty="0" smtClean="0"/>
              <a:t> </a:t>
            </a:r>
            <a:r>
              <a:rPr lang="fr-FR" sz="2400" dirty="0" err="1" smtClean="0"/>
              <a:t>bộ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bao</a:t>
            </a:r>
            <a:r>
              <a:rPr lang="fr-FR" sz="2400" dirty="0" smtClean="0"/>
              <a:t> </a:t>
            </a:r>
            <a:r>
              <a:rPr lang="fr-FR" sz="2400" dirty="0" err="1" smtClean="0"/>
              <a:t>gồm</a:t>
            </a:r>
            <a:r>
              <a:rPr lang="fr-FR" sz="2400" dirty="0" smtClean="0"/>
              <a:t> </a:t>
            </a:r>
            <a:r>
              <a:rPr lang="fr-FR" sz="2400" dirty="0" err="1" smtClean="0"/>
              <a:t>cả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con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Quản lý tệp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cat: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,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đuôi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endParaRPr lang="en-US" dirty="0" smtClean="0"/>
          </a:p>
          <a:p>
            <a:r>
              <a:rPr lang="en-US" dirty="0" smtClean="0"/>
              <a:t>more: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less: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endParaRPr lang="en-US" dirty="0" smtClean="0"/>
          </a:p>
          <a:p>
            <a:r>
              <a:rPr lang="en-US" dirty="0" smtClean="0"/>
              <a:t>tail: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ead: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r>
              <a:rPr lang="en-US" dirty="0" smtClean="0"/>
              <a:t>touch: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</a:p>
          <a:p>
            <a:r>
              <a:rPr lang="en-US" dirty="0" smtClean="0"/>
              <a:t>echo &gt; [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]: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endParaRPr lang="en-US" dirty="0" smtClean="0"/>
          </a:p>
          <a:p>
            <a:r>
              <a:rPr lang="en-US" dirty="0" smtClean="0"/>
              <a:t>Echo &gt;&gt; </a:t>
            </a:r>
            <a:r>
              <a:rPr lang="en-US" dirty="0"/>
              <a:t>[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 smtClean="0"/>
              <a:t>]: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Khái niệm về hệ thống tệp logic</a:t>
            </a:r>
          </a:p>
          <a:p>
            <a:r>
              <a:rPr lang="en-US" smtClean="0"/>
              <a:t>Các thao tác với thư mục</a:t>
            </a:r>
          </a:p>
          <a:p>
            <a:r>
              <a:rPr lang="en-US" smtClean="0"/>
              <a:t>Các thao tác với tệp</a:t>
            </a:r>
          </a:p>
          <a:p>
            <a:r>
              <a:rPr lang="en-US" smtClean="0"/>
              <a:t>inode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Ví dụ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 ls -l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-rw-r--r-- 1 tuananh  user1   16 Feb 10 19:12 test.txt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drwxr-xr-- 2 tuananh  user1  512 Feb 10 19:14 vanban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</a:t>
            </a:r>
            <a:r>
              <a:rPr lang="fr-FR" sz="1800" smtClean="0">
                <a:latin typeface="Courier New" pitchFamily="49" charset="0"/>
              </a:rPr>
              <a:t> </a:t>
            </a:r>
            <a:r>
              <a:rPr lang="fr-FR" sz="1800" b="1" smtClean="0">
                <a:latin typeface="Courier New" pitchFamily="49" charset="0"/>
              </a:rPr>
              <a:t>cp test.txt vanban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</a:t>
            </a:r>
            <a:r>
              <a:rPr lang="fr-FR" sz="1800" smtClean="0">
                <a:latin typeface="Courier New" pitchFamily="49" charset="0"/>
              </a:rPr>
              <a:t> </a:t>
            </a:r>
            <a:r>
              <a:rPr lang="fr-FR" sz="1800" b="1" smtClean="0">
                <a:latin typeface="Courier New" pitchFamily="49" charset="0"/>
              </a:rPr>
              <a:t>ls -l vanban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-rw-r--r-- 1 tuananh  user1   16 Feb 12 20:03 test.txt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</a:t>
            </a:r>
            <a:r>
              <a:rPr lang="fr-FR" sz="1800" smtClean="0">
                <a:latin typeface="Courier New" pitchFamily="49" charset="0"/>
              </a:rPr>
              <a:t> </a:t>
            </a:r>
            <a:r>
              <a:rPr lang="fr-FR" sz="1800" b="1" smtClean="0">
                <a:latin typeface="Courier New" pitchFamily="49" charset="0"/>
              </a:rPr>
              <a:t>rm –R vanban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 ls -l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-rw-r--r-- 1 tuananh  user1   16 Feb 10 19:12 test.txt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</a:t>
            </a:r>
            <a:r>
              <a:rPr lang="fr-FR" sz="1800" smtClean="0">
                <a:latin typeface="Courier New" pitchFamily="49" charset="0"/>
              </a:rPr>
              <a:t> </a:t>
            </a:r>
            <a:r>
              <a:rPr lang="fr-FR" sz="1800" b="1" smtClean="0">
                <a:latin typeface="Courier New" pitchFamily="49" charset="0"/>
              </a:rPr>
              <a:t>rm test.txt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 ls -l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Khái niệm inode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4267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inode</a:t>
            </a:r>
            <a:r>
              <a:rPr lang="fr-FR" sz="2400" dirty="0" smtClean="0"/>
              <a:t> </a:t>
            </a:r>
            <a:r>
              <a:rPr lang="fr-FR" sz="2400" dirty="0" err="1" smtClean="0"/>
              <a:t>được</a:t>
            </a:r>
            <a:r>
              <a:rPr lang="fr-FR" sz="2400" dirty="0" smtClean="0"/>
              <a:t> </a:t>
            </a:r>
            <a:r>
              <a:rPr lang="fr-FR" sz="2400" dirty="0" err="1" smtClean="0"/>
              <a:t>tạo</a:t>
            </a:r>
            <a:r>
              <a:rPr lang="fr-FR" sz="2400" dirty="0" smtClean="0"/>
              <a:t> ra </a:t>
            </a:r>
            <a:r>
              <a:rPr lang="fr-FR" sz="2400" dirty="0" err="1" smtClean="0"/>
              <a:t>cho</a:t>
            </a:r>
            <a:r>
              <a:rPr lang="fr-FR" sz="2400" dirty="0" smtClean="0"/>
              <a:t> </a:t>
            </a:r>
            <a:r>
              <a:rPr lang="fr-FR" sz="2400" dirty="0" err="1" smtClean="0"/>
              <a:t>mỗi</a:t>
            </a:r>
            <a:r>
              <a:rPr lang="fr-FR" sz="2400" dirty="0" smtClean="0"/>
              <a:t> </a:t>
            </a:r>
            <a:r>
              <a:rPr lang="fr-FR" sz="2400" dirty="0" err="1" smtClean="0"/>
              <a:t>điểm</a:t>
            </a:r>
            <a:r>
              <a:rPr lang="fr-FR" sz="2400" dirty="0" smtClean="0"/>
              <a:t> </a:t>
            </a:r>
            <a:r>
              <a:rPr lang="fr-FR" sz="2400" dirty="0" err="1" smtClean="0"/>
              <a:t>vào</a:t>
            </a:r>
            <a:r>
              <a:rPr lang="fr-FR" sz="2400" dirty="0" smtClean="0"/>
              <a:t> </a:t>
            </a:r>
            <a:r>
              <a:rPr lang="fr-FR" sz="2400" dirty="0" err="1" smtClean="0"/>
              <a:t>trên</a:t>
            </a:r>
            <a:r>
              <a:rPr lang="fr-FR" sz="2400" dirty="0" smtClean="0"/>
              <a:t> </a:t>
            </a:r>
            <a:r>
              <a:rPr lang="fr-FR" sz="2400" dirty="0" err="1" smtClean="0"/>
              <a:t>hệ</a:t>
            </a:r>
            <a:r>
              <a:rPr lang="fr-FR" sz="2400" dirty="0" smtClean="0"/>
              <a:t> </a:t>
            </a:r>
            <a:r>
              <a:rPr lang="fr-FR" sz="2400" dirty="0" err="1" smtClean="0"/>
              <a:t>thống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endParaRPr lang="fr-FR" sz="2400" dirty="0" smtClean="0"/>
          </a:p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Nội</a:t>
            </a:r>
            <a:r>
              <a:rPr lang="fr-FR" sz="2400" dirty="0" smtClean="0"/>
              <a:t> </a:t>
            </a:r>
            <a:r>
              <a:rPr lang="fr-FR" sz="2400" dirty="0" err="1" smtClean="0"/>
              <a:t>dung</a:t>
            </a:r>
            <a:r>
              <a:rPr lang="fr-FR" sz="2400" dirty="0" smtClean="0"/>
              <a:t> </a:t>
            </a:r>
            <a:r>
              <a:rPr lang="fr-FR" sz="2400" dirty="0" err="1" smtClean="0"/>
              <a:t>của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được</a:t>
            </a:r>
            <a:r>
              <a:rPr lang="fr-FR" sz="2400" dirty="0" smtClean="0"/>
              <a:t> </a:t>
            </a:r>
            <a:r>
              <a:rPr lang="fr-FR" sz="2400" dirty="0" err="1" smtClean="0"/>
              <a:t>lưu</a:t>
            </a:r>
            <a:r>
              <a:rPr lang="fr-FR" sz="2400" dirty="0" smtClean="0"/>
              <a:t>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khối</a:t>
            </a:r>
            <a:r>
              <a:rPr lang="fr-FR" sz="2400" dirty="0" smtClean="0"/>
              <a:t> </a:t>
            </a:r>
            <a:r>
              <a:rPr lang="fr-FR" sz="2400" dirty="0" err="1" smtClean="0"/>
              <a:t>dữ</a:t>
            </a:r>
            <a:r>
              <a:rPr lang="fr-FR" sz="2400" dirty="0" smtClean="0"/>
              <a:t> </a:t>
            </a:r>
            <a:r>
              <a:rPr lang="fr-FR" sz="2400" dirty="0" err="1" smtClean="0"/>
              <a:t>liệu</a:t>
            </a:r>
            <a:endParaRPr lang="fr-F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tệp</a:t>
            </a:r>
            <a:r>
              <a:rPr lang="fr-FR" sz="2000" dirty="0" smtClean="0"/>
              <a:t> </a:t>
            </a:r>
            <a:r>
              <a:rPr lang="fr-FR" sz="2000" dirty="0" err="1" smtClean="0"/>
              <a:t>rỗng</a:t>
            </a:r>
            <a:r>
              <a:rPr lang="fr-FR" sz="2000" dirty="0" smtClean="0"/>
              <a:t> = </a:t>
            </a: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inode</a:t>
            </a:r>
            <a:r>
              <a:rPr lang="fr-FR" sz="2000" dirty="0" smtClean="0"/>
              <a:t> </a:t>
            </a:r>
            <a:r>
              <a:rPr lang="fr-FR" sz="2000" dirty="0" err="1" smtClean="0"/>
              <a:t>không</a:t>
            </a:r>
            <a:r>
              <a:rPr lang="fr-FR" sz="2000" dirty="0" smtClean="0"/>
              <a:t> </a:t>
            </a:r>
            <a:r>
              <a:rPr lang="fr-FR" sz="2000" dirty="0" err="1" smtClean="0"/>
              <a:t>có</a:t>
            </a:r>
            <a:r>
              <a:rPr lang="fr-FR" sz="2000" dirty="0" smtClean="0"/>
              <a:t> </a:t>
            </a:r>
            <a:r>
              <a:rPr lang="fr-FR" sz="2000" dirty="0" err="1" smtClean="0"/>
              <a:t>khối</a:t>
            </a:r>
            <a:r>
              <a:rPr lang="fr-FR" sz="2000" dirty="0" smtClean="0"/>
              <a:t> </a:t>
            </a:r>
            <a:r>
              <a:rPr lang="fr-FR" sz="2000" dirty="0" err="1" smtClean="0"/>
              <a:t>dữ</a:t>
            </a:r>
            <a:r>
              <a:rPr lang="fr-FR" sz="2000" dirty="0" smtClean="0"/>
              <a:t> </a:t>
            </a:r>
            <a:r>
              <a:rPr lang="fr-FR" sz="2000" dirty="0" err="1" smtClean="0"/>
              <a:t>liệu</a:t>
            </a:r>
            <a:endParaRPr lang="fr-FR" sz="2000" dirty="0" smtClean="0"/>
          </a:p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là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với</a:t>
            </a:r>
            <a:r>
              <a:rPr lang="fr-FR" sz="2400" dirty="0" smtClean="0"/>
              <a:t> </a:t>
            </a:r>
            <a:r>
              <a:rPr lang="fr-FR" sz="2400" dirty="0" err="1" smtClean="0"/>
              <a:t>nội</a:t>
            </a:r>
            <a:r>
              <a:rPr lang="fr-FR" sz="2400" dirty="0" smtClean="0"/>
              <a:t> </a:t>
            </a:r>
            <a:r>
              <a:rPr lang="fr-FR" sz="2400" dirty="0" err="1" smtClean="0"/>
              <a:t>dung</a:t>
            </a:r>
            <a:r>
              <a:rPr lang="fr-FR" sz="2400" dirty="0" smtClean="0"/>
              <a:t> là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bảng</a:t>
            </a:r>
            <a:r>
              <a:rPr lang="fr-FR" sz="2400" dirty="0" smtClean="0"/>
              <a:t> </a:t>
            </a:r>
            <a:r>
              <a:rPr lang="fr-FR" sz="2400" dirty="0" err="1" smtClean="0"/>
              <a:t>liên</a:t>
            </a:r>
            <a:r>
              <a:rPr lang="fr-FR" sz="2400" dirty="0" smtClean="0"/>
              <a:t> </a:t>
            </a:r>
            <a:r>
              <a:rPr lang="fr-FR" sz="2400" dirty="0" err="1" smtClean="0"/>
              <a:t>kết</a:t>
            </a:r>
            <a:endParaRPr lang="fr-F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liên</a:t>
            </a:r>
            <a:r>
              <a:rPr lang="fr-FR" sz="2000" dirty="0" smtClean="0"/>
              <a:t> </a:t>
            </a:r>
            <a:r>
              <a:rPr lang="fr-FR" sz="2000" dirty="0" err="1" smtClean="0"/>
              <a:t>kết</a:t>
            </a:r>
            <a:r>
              <a:rPr lang="fr-FR" sz="2000" dirty="0" smtClean="0"/>
              <a:t> </a:t>
            </a:r>
            <a:r>
              <a:rPr lang="fr-FR" sz="2000" dirty="0" err="1" smtClean="0"/>
              <a:t>gắn</a:t>
            </a:r>
            <a:r>
              <a:rPr lang="fr-FR" sz="2000" dirty="0" smtClean="0"/>
              <a:t> </a:t>
            </a: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tên</a:t>
            </a:r>
            <a:r>
              <a:rPr lang="fr-FR" sz="2000" dirty="0" smtClean="0"/>
              <a:t> </a:t>
            </a:r>
            <a:r>
              <a:rPr lang="fr-FR" sz="2000" dirty="0" err="1" smtClean="0"/>
              <a:t>tệp</a:t>
            </a:r>
            <a:r>
              <a:rPr lang="fr-FR" sz="2000" dirty="0" smtClean="0"/>
              <a:t> </a:t>
            </a:r>
            <a:r>
              <a:rPr lang="fr-FR" sz="2000" dirty="0" err="1" smtClean="0"/>
              <a:t>với</a:t>
            </a:r>
            <a:r>
              <a:rPr lang="fr-FR" sz="2000" dirty="0" smtClean="0"/>
              <a:t> </a:t>
            </a: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inode</a:t>
            </a:r>
            <a:r>
              <a:rPr lang="fr-FR" sz="2000" dirty="0" smtClean="0"/>
              <a:t> </a:t>
            </a:r>
            <a:r>
              <a:rPr lang="fr-FR" sz="2000" dirty="0" err="1" smtClean="0"/>
              <a:t>của</a:t>
            </a:r>
            <a:r>
              <a:rPr lang="fr-FR" sz="2000" dirty="0" smtClean="0"/>
              <a:t> </a:t>
            </a:r>
            <a:r>
              <a:rPr lang="fr-FR" sz="2000" dirty="0" err="1" smtClean="0"/>
              <a:t>hệ</a:t>
            </a:r>
            <a:r>
              <a:rPr lang="fr-FR" sz="2000" dirty="0" smtClean="0"/>
              <a:t> </a:t>
            </a:r>
            <a:r>
              <a:rPr lang="fr-FR" sz="2000" dirty="0" err="1" smtClean="0"/>
              <a:t>thống</a:t>
            </a:r>
            <a:r>
              <a:rPr lang="fr-FR" sz="2000" dirty="0" smtClean="0"/>
              <a:t> </a:t>
            </a:r>
            <a:r>
              <a:rPr lang="fr-FR" sz="2000" dirty="0" err="1" smtClean="0"/>
              <a:t>tệp</a:t>
            </a:r>
            <a:endParaRPr lang="fr-FR" sz="2000" dirty="0" smtClean="0"/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05400" y="1628775"/>
            <a:ext cx="3581400" cy="2219325"/>
          </a:xfrm>
          <a:noFill/>
        </p:spPr>
      </p:pic>
      <p:pic>
        <p:nvPicPr>
          <p:cNvPr id="17413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tretch>
            <a:fillRect/>
          </a:stretch>
        </p:blipFill>
        <p:spPr>
          <a:xfrm>
            <a:off x="5837130" y="4000500"/>
            <a:ext cx="1660739" cy="1866900"/>
          </a:xfrm>
          <a:noFill/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A46CF6-27AC-4B4F-8C9D-7D9A647F180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Liên</a:t>
            </a:r>
            <a:r>
              <a:rPr lang="fr-FR" dirty="0" smtClean="0"/>
              <a:t> </a:t>
            </a:r>
            <a:r>
              <a:rPr lang="fr-FR" dirty="0" err="1" smtClean="0"/>
              <a:t>kết</a:t>
            </a:r>
            <a:r>
              <a:rPr lang="fr-FR" dirty="0" smtClean="0"/>
              <a:t> </a:t>
            </a:r>
            <a:r>
              <a:rPr lang="fr-FR" dirty="0" err="1" smtClean="0"/>
              <a:t>vật</a:t>
            </a:r>
            <a:r>
              <a:rPr lang="fr-FR" dirty="0" smtClean="0"/>
              <a:t> </a:t>
            </a:r>
            <a:r>
              <a:rPr lang="fr-FR" dirty="0" err="1" smtClean="0"/>
              <a:t>lý</a:t>
            </a:r>
            <a:r>
              <a:rPr lang="fr-FR" dirty="0" smtClean="0"/>
              <a:t> (1)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114800" cy="4191000"/>
          </a:xfrm>
        </p:spPr>
        <p:txBody>
          <a:bodyPr/>
          <a:lstStyle/>
          <a:p>
            <a:pPr eaLnBrk="1" hangingPunct="1"/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liên</a:t>
            </a:r>
            <a:r>
              <a:rPr lang="fr-FR" sz="2400" dirty="0" smtClean="0"/>
              <a:t> </a:t>
            </a:r>
            <a:r>
              <a:rPr lang="fr-FR" sz="2400" dirty="0" err="1" smtClean="0"/>
              <a:t>kết</a:t>
            </a:r>
            <a:r>
              <a:rPr lang="fr-FR" sz="2400" dirty="0" smtClean="0"/>
              <a:t> </a:t>
            </a:r>
            <a:r>
              <a:rPr lang="fr-FR" sz="2400" dirty="0" err="1" smtClean="0"/>
              <a:t>vật</a:t>
            </a:r>
            <a:r>
              <a:rPr lang="fr-FR" sz="2400" dirty="0" smtClean="0"/>
              <a:t> </a:t>
            </a:r>
            <a:r>
              <a:rPr lang="fr-FR" sz="2400" dirty="0" err="1" smtClean="0"/>
              <a:t>lý</a:t>
            </a:r>
            <a:r>
              <a:rPr lang="fr-FR" sz="2400" dirty="0" smtClean="0"/>
              <a:t> là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quan</a:t>
            </a:r>
            <a:r>
              <a:rPr lang="fr-FR" sz="2400" dirty="0" smtClean="0"/>
              <a:t> </a:t>
            </a:r>
            <a:r>
              <a:rPr lang="fr-FR" sz="2400" dirty="0" err="1" smtClean="0"/>
              <a:t>hệ</a:t>
            </a:r>
            <a:r>
              <a:rPr lang="fr-FR" sz="2400" dirty="0" smtClean="0"/>
              <a:t> </a:t>
            </a:r>
            <a:r>
              <a:rPr lang="fr-FR" sz="2400" dirty="0" err="1" smtClean="0"/>
              <a:t>giữa</a:t>
            </a:r>
            <a:r>
              <a:rPr lang="fr-FR" sz="2400" dirty="0" smtClean="0"/>
              <a:t> </a:t>
            </a:r>
            <a:r>
              <a:rPr lang="fr-FR" sz="2400" dirty="0" err="1" smtClean="0"/>
              <a:t>tên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với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inode</a:t>
            </a:r>
            <a:endParaRPr lang="fr-FR" sz="2400" dirty="0" smtClean="0"/>
          </a:p>
          <a:p>
            <a:pPr eaLnBrk="1" hangingPunct="1"/>
            <a:r>
              <a:rPr lang="fr-FR" sz="2400" dirty="0" err="1" smtClean="0"/>
              <a:t>Có</a:t>
            </a:r>
            <a:r>
              <a:rPr lang="fr-FR" sz="2400" dirty="0" smtClean="0"/>
              <a:t> </a:t>
            </a:r>
            <a:r>
              <a:rPr lang="fr-FR" sz="2400" dirty="0" err="1" smtClean="0"/>
              <a:t>thể</a:t>
            </a:r>
            <a:r>
              <a:rPr lang="fr-FR" sz="2400" dirty="0" smtClean="0"/>
              <a:t> </a:t>
            </a:r>
            <a:r>
              <a:rPr lang="fr-FR" sz="2400" dirty="0" err="1" smtClean="0"/>
              <a:t>có</a:t>
            </a:r>
            <a:r>
              <a:rPr lang="fr-FR" sz="2400" dirty="0" smtClean="0"/>
              <a:t> </a:t>
            </a:r>
            <a:r>
              <a:rPr lang="fr-FR" sz="2400" dirty="0" err="1" smtClean="0"/>
              <a:t>nhiều</a:t>
            </a:r>
            <a:r>
              <a:rPr lang="fr-FR" sz="2400" dirty="0" smtClean="0"/>
              <a:t> </a:t>
            </a:r>
            <a:r>
              <a:rPr lang="fr-FR" sz="2400" dirty="0" err="1" smtClean="0"/>
              <a:t>liên</a:t>
            </a:r>
            <a:r>
              <a:rPr lang="fr-FR" sz="2400" dirty="0" smtClean="0"/>
              <a:t> </a:t>
            </a:r>
            <a:r>
              <a:rPr lang="fr-FR" sz="2400" dirty="0" err="1" smtClean="0"/>
              <a:t>kết</a:t>
            </a:r>
            <a:r>
              <a:rPr lang="fr-FR" sz="2400" dirty="0" smtClean="0"/>
              <a:t> </a:t>
            </a:r>
            <a:r>
              <a:rPr lang="fr-FR" sz="2400" dirty="0" err="1" smtClean="0"/>
              <a:t>vật</a:t>
            </a:r>
            <a:r>
              <a:rPr lang="fr-FR" sz="2400" dirty="0" smtClean="0"/>
              <a:t> </a:t>
            </a:r>
            <a:r>
              <a:rPr lang="fr-FR" sz="2400" dirty="0" err="1" smtClean="0"/>
              <a:t>lý</a:t>
            </a:r>
            <a:r>
              <a:rPr lang="fr-FR" sz="2400" dirty="0" smtClean="0"/>
              <a:t> </a:t>
            </a:r>
            <a:r>
              <a:rPr lang="fr-FR" sz="2400" dirty="0" err="1" smtClean="0"/>
              <a:t>đến</a:t>
            </a:r>
            <a:r>
              <a:rPr lang="fr-FR" sz="2400" dirty="0" smtClean="0"/>
              <a:t> </a:t>
            </a:r>
            <a:r>
              <a:rPr lang="fr-FR" sz="2400" dirty="0" err="1" smtClean="0"/>
              <a:t>cùng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inode</a:t>
            </a:r>
            <a:endParaRPr lang="fr-FR" sz="2400" dirty="0" smtClean="0"/>
          </a:p>
          <a:p>
            <a:pPr eaLnBrk="1" hangingPunct="1"/>
            <a:r>
              <a:rPr lang="fr-FR" sz="2400" dirty="0" err="1" smtClean="0"/>
              <a:t>Lệnh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chemeClr val="hlink"/>
                </a:solidFill>
              </a:rPr>
              <a:t>ln</a:t>
            </a:r>
            <a:r>
              <a:rPr lang="fr-FR" sz="2400" dirty="0" smtClean="0"/>
              <a:t> </a:t>
            </a:r>
            <a:r>
              <a:rPr lang="fr-FR" sz="2400" dirty="0" err="1" smtClean="0"/>
              <a:t>cho</a:t>
            </a:r>
            <a:r>
              <a:rPr lang="fr-FR" sz="2400" dirty="0" smtClean="0"/>
              <a:t> </a:t>
            </a:r>
            <a:r>
              <a:rPr lang="fr-FR" sz="2400" dirty="0" err="1" smtClean="0"/>
              <a:t>phép</a:t>
            </a:r>
            <a:r>
              <a:rPr lang="fr-FR" sz="2400" dirty="0" smtClean="0"/>
              <a:t> </a:t>
            </a:r>
            <a:r>
              <a:rPr lang="fr-FR" sz="2400" dirty="0" err="1" smtClean="0"/>
              <a:t>tạo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liên</a:t>
            </a:r>
            <a:r>
              <a:rPr lang="fr-FR" sz="2400" dirty="0" smtClean="0"/>
              <a:t> </a:t>
            </a:r>
            <a:r>
              <a:rPr lang="fr-FR" sz="2400" dirty="0" err="1" smtClean="0"/>
              <a:t>kết</a:t>
            </a:r>
            <a:r>
              <a:rPr lang="fr-FR" sz="2400" dirty="0" smtClean="0"/>
              <a:t> </a:t>
            </a:r>
            <a:r>
              <a:rPr lang="fr-FR" sz="2400" dirty="0" err="1" smtClean="0"/>
              <a:t>vật</a:t>
            </a:r>
            <a:r>
              <a:rPr lang="fr-FR" sz="2400" dirty="0" smtClean="0"/>
              <a:t> </a:t>
            </a:r>
            <a:r>
              <a:rPr lang="fr-FR" sz="2400" dirty="0" err="1" smtClean="0"/>
              <a:t>lý</a:t>
            </a:r>
            <a:r>
              <a:rPr lang="fr-FR" sz="2400" dirty="0" smtClean="0"/>
              <a:t> </a:t>
            </a:r>
            <a:r>
              <a:rPr lang="fr-FR" sz="2400" dirty="0" err="1" smtClean="0"/>
              <a:t>đến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inode</a:t>
            </a:r>
            <a:r>
              <a:rPr lang="fr-FR" sz="2400" dirty="0" smtClean="0"/>
              <a:t> (</a:t>
            </a:r>
            <a:r>
              <a:rPr lang="fr-FR" sz="2400" dirty="0" err="1" smtClean="0"/>
              <a:t>tệp</a:t>
            </a:r>
            <a:r>
              <a:rPr lang="fr-FR" sz="2400" dirty="0" smtClean="0"/>
              <a:t>) </a:t>
            </a:r>
            <a:r>
              <a:rPr lang="fr-FR" sz="2400" dirty="0" err="1" smtClean="0"/>
              <a:t>đã</a:t>
            </a:r>
            <a:r>
              <a:rPr lang="fr-FR" sz="2400" dirty="0" smtClean="0"/>
              <a:t> </a:t>
            </a:r>
            <a:r>
              <a:rPr lang="fr-FR" sz="2400" dirty="0" err="1" smtClean="0"/>
              <a:t>tồn</a:t>
            </a:r>
            <a:r>
              <a:rPr lang="fr-FR" sz="2400" dirty="0" smtClean="0"/>
              <a:t> </a:t>
            </a:r>
            <a:r>
              <a:rPr lang="fr-FR" sz="2400" dirty="0" err="1" smtClean="0"/>
              <a:t>tại</a:t>
            </a:r>
            <a:endParaRPr lang="fr-FR" sz="2400" dirty="0" smtClean="0"/>
          </a:p>
          <a:p>
            <a:pPr lvl="1" eaLnBrk="1" hangingPunct="1"/>
            <a:r>
              <a:rPr lang="fr-FR" sz="2000" dirty="0" err="1" smtClean="0"/>
              <a:t>tệp</a:t>
            </a:r>
            <a:r>
              <a:rPr lang="fr-FR" sz="2000" dirty="0" smtClean="0"/>
              <a:t> </a:t>
            </a:r>
            <a:r>
              <a:rPr lang="fr-FR" sz="2000" dirty="0" err="1" smtClean="0"/>
              <a:t>mới</a:t>
            </a:r>
            <a:r>
              <a:rPr lang="fr-FR" sz="2000" dirty="0" smtClean="0"/>
              <a:t> chia </a:t>
            </a:r>
            <a:r>
              <a:rPr lang="fr-FR" sz="2000" dirty="0" err="1" smtClean="0"/>
              <a:t>sẻ</a:t>
            </a:r>
            <a:r>
              <a:rPr lang="fr-FR" sz="2000" dirty="0" smtClean="0"/>
              <a:t> </a:t>
            </a:r>
            <a:r>
              <a:rPr lang="fr-FR" sz="2000" dirty="0" err="1" smtClean="0"/>
              <a:t>cùng</a:t>
            </a:r>
            <a:r>
              <a:rPr lang="fr-FR" sz="2000" dirty="0" smtClean="0"/>
              <a:t> </a:t>
            </a:r>
            <a:r>
              <a:rPr lang="fr-FR" sz="2000" dirty="0" err="1" smtClean="0"/>
              <a:t>inode</a:t>
            </a:r>
            <a:r>
              <a:rPr lang="fr-FR" sz="2000" dirty="0" smtClean="0"/>
              <a:t> </a:t>
            </a:r>
            <a:r>
              <a:rPr lang="fr-FR" sz="2000" dirty="0" err="1" smtClean="0"/>
              <a:t>và</a:t>
            </a:r>
            <a:r>
              <a:rPr lang="fr-FR" sz="2000" dirty="0" smtClean="0"/>
              <a:t> </a:t>
            </a:r>
            <a:r>
              <a:rPr lang="fr-FR" sz="2000" dirty="0" err="1" smtClean="0"/>
              <a:t>khối</a:t>
            </a:r>
            <a:r>
              <a:rPr lang="fr-FR" sz="2000" dirty="0" smtClean="0"/>
              <a:t> </a:t>
            </a:r>
            <a:r>
              <a:rPr lang="fr-FR" sz="2000" dirty="0" err="1" smtClean="0"/>
              <a:t>dữ</a:t>
            </a:r>
            <a:r>
              <a:rPr lang="fr-FR" sz="2000" dirty="0" smtClean="0"/>
              <a:t> </a:t>
            </a:r>
            <a:r>
              <a:rPr lang="fr-FR" sz="2000" dirty="0" err="1" smtClean="0"/>
              <a:t>liệu</a:t>
            </a:r>
            <a:r>
              <a:rPr lang="fr-FR" sz="2000" dirty="0" smtClean="0"/>
              <a:t> </a:t>
            </a:r>
            <a:r>
              <a:rPr lang="fr-FR" sz="2000" dirty="0" err="1" smtClean="0"/>
              <a:t>của</a:t>
            </a:r>
            <a:r>
              <a:rPr lang="fr-FR" sz="2000" dirty="0" smtClean="0"/>
              <a:t> </a:t>
            </a:r>
            <a:r>
              <a:rPr lang="fr-FR" sz="2000" dirty="0" err="1" smtClean="0"/>
              <a:t>tệp</a:t>
            </a:r>
            <a:r>
              <a:rPr lang="fr-FR" sz="2000" dirty="0" smtClean="0"/>
              <a:t> ban </a:t>
            </a:r>
            <a:r>
              <a:rPr lang="fr-FR" sz="2000" dirty="0" err="1" smtClean="0"/>
              <a:t>đầu</a:t>
            </a:r>
            <a:endParaRPr lang="fr-FR" sz="2000" dirty="0" smtClean="0"/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347012"/>
            <a:ext cx="4038600" cy="3154575"/>
          </a:xfrm>
          <a:noFill/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87819C-B833-4C01-BD7A-52915D701BC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791200" y="1984375"/>
            <a:ext cx="28328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b="1" dirty="0"/>
              <a:t>$ln </a:t>
            </a:r>
            <a:r>
              <a:rPr lang="fr-FR" sz="2400" b="1" dirty="0" smtClean="0"/>
              <a:t>R1/</a:t>
            </a:r>
            <a:r>
              <a:rPr lang="fr-FR" sz="2400" b="1" dirty="0" err="1" smtClean="0"/>
              <a:t>fbis</a:t>
            </a:r>
            <a:r>
              <a:rPr lang="fr-FR" sz="2400" b="1" dirty="0" smtClean="0"/>
              <a:t> R2/lien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Liên kết vật lý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800" dirty="0" err="1" smtClean="0"/>
              <a:t>Số</a:t>
            </a:r>
            <a:r>
              <a:rPr lang="fr-FR" sz="2800" dirty="0" smtClean="0"/>
              <a:t> </a:t>
            </a:r>
            <a:r>
              <a:rPr lang="fr-FR" sz="2800" dirty="0" err="1" smtClean="0"/>
              <a:t>liên</a:t>
            </a:r>
            <a:r>
              <a:rPr lang="fr-FR" sz="2800" dirty="0" smtClean="0"/>
              <a:t> </a:t>
            </a:r>
            <a:r>
              <a:rPr lang="fr-FR" sz="2800" dirty="0" err="1" smtClean="0"/>
              <a:t>kết</a:t>
            </a:r>
            <a:r>
              <a:rPr lang="fr-FR" sz="2800" dirty="0" smtClean="0"/>
              <a:t> </a:t>
            </a:r>
            <a:r>
              <a:rPr lang="fr-FR" sz="2800" dirty="0" err="1" smtClean="0"/>
              <a:t>vật</a:t>
            </a:r>
            <a:r>
              <a:rPr lang="fr-FR" sz="2800" dirty="0" smtClean="0"/>
              <a:t> </a:t>
            </a:r>
            <a:r>
              <a:rPr lang="fr-FR" sz="2800" dirty="0" err="1" smtClean="0"/>
              <a:t>lý</a:t>
            </a:r>
            <a:r>
              <a:rPr lang="fr-FR" sz="2800" dirty="0" smtClean="0"/>
              <a:t> </a:t>
            </a:r>
            <a:r>
              <a:rPr lang="fr-FR" sz="2800" dirty="0" err="1" smtClean="0"/>
              <a:t>đến</a:t>
            </a:r>
            <a:r>
              <a:rPr lang="fr-FR" sz="2800" dirty="0" smtClean="0"/>
              <a:t> </a:t>
            </a:r>
            <a:r>
              <a:rPr lang="fr-FR" sz="2800" dirty="0" err="1" smtClean="0"/>
              <a:t>một</a:t>
            </a:r>
            <a:r>
              <a:rPr lang="fr-FR" sz="2800" dirty="0" smtClean="0"/>
              <a:t> </a:t>
            </a:r>
            <a:r>
              <a:rPr lang="fr-FR" sz="2800" dirty="0" err="1" smtClean="0"/>
              <a:t>inode</a:t>
            </a:r>
            <a:r>
              <a:rPr lang="fr-FR" sz="2800" dirty="0" smtClean="0"/>
              <a:t> </a:t>
            </a:r>
            <a:r>
              <a:rPr lang="fr-FR" sz="2800" dirty="0" err="1" smtClean="0"/>
              <a:t>có</a:t>
            </a:r>
            <a:r>
              <a:rPr lang="fr-FR" sz="2800" dirty="0" smtClean="0"/>
              <a:t> </a:t>
            </a:r>
            <a:r>
              <a:rPr lang="fr-FR" sz="2800" dirty="0" err="1" smtClean="0"/>
              <a:t>thể</a:t>
            </a:r>
            <a:r>
              <a:rPr lang="fr-FR" sz="2800" dirty="0" smtClean="0"/>
              <a:t> </a:t>
            </a:r>
            <a:r>
              <a:rPr lang="fr-FR" sz="2800" dirty="0" err="1" smtClean="0"/>
              <a:t>được</a:t>
            </a:r>
            <a:r>
              <a:rPr lang="fr-FR" sz="2800" dirty="0" smtClean="0"/>
              <a:t> </a:t>
            </a:r>
            <a:r>
              <a:rPr lang="fr-FR" sz="2800" dirty="0" err="1" smtClean="0"/>
              <a:t>xem</a:t>
            </a:r>
            <a:r>
              <a:rPr lang="fr-FR" sz="2800" dirty="0" smtClean="0"/>
              <a:t> </a:t>
            </a:r>
            <a:r>
              <a:rPr lang="fr-FR" sz="2800" dirty="0" err="1" smtClean="0"/>
              <a:t>bằng</a:t>
            </a:r>
            <a:r>
              <a:rPr lang="fr-FR" sz="2800" dirty="0" smtClean="0"/>
              <a:t> </a:t>
            </a:r>
            <a:r>
              <a:rPr lang="fr-FR" sz="2800" dirty="0" err="1" smtClean="0"/>
              <a:t>lệnh</a:t>
            </a:r>
            <a:r>
              <a:rPr lang="fr-FR" sz="2800" dirty="0" smtClean="0"/>
              <a:t> </a:t>
            </a:r>
            <a:r>
              <a:rPr lang="fr-FR" sz="2800" dirty="0" err="1" smtClean="0"/>
              <a:t>ls</a:t>
            </a:r>
            <a:r>
              <a:rPr lang="fr-FR" sz="2800" dirty="0" smtClean="0"/>
              <a:t> –l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dirty="0" smtClean="0">
                <a:latin typeface="Courier New" pitchFamily="49" charset="0"/>
              </a:rPr>
              <a:t>$ </a:t>
            </a:r>
            <a:r>
              <a:rPr lang="fr-FR" sz="2000" dirty="0" err="1" smtClean="0">
                <a:latin typeface="Courier New" pitchFamily="49" charset="0"/>
              </a:rPr>
              <a:t>ls</a:t>
            </a:r>
            <a:r>
              <a:rPr lang="fr-FR" sz="2000" dirty="0" smtClean="0">
                <a:latin typeface="Courier New" pitchFamily="49" charset="0"/>
              </a:rPr>
              <a:t> -l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dirty="0" smtClean="0">
                <a:latin typeface="Courier New" pitchFamily="49" charset="0"/>
              </a:rPr>
              <a:t>-</a:t>
            </a:r>
            <a:r>
              <a:rPr lang="fr-FR" sz="2000" dirty="0" err="1" smtClean="0">
                <a:latin typeface="Courier New" pitchFamily="49" charset="0"/>
              </a:rPr>
              <a:t>rw</a:t>
            </a:r>
            <a:r>
              <a:rPr lang="fr-FR" sz="2000" dirty="0" smtClean="0">
                <a:latin typeface="Courier New" pitchFamily="49" charset="0"/>
              </a:rPr>
              <a:t>-</a:t>
            </a:r>
            <a:r>
              <a:rPr lang="fr-FR" sz="2000" dirty="0" err="1" smtClean="0">
                <a:latin typeface="Courier New" pitchFamily="49" charset="0"/>
              </a:rPr>
              <a:t>rw</a:t>
            </a:r>
            <a:r>
              <a:rPr lang="fr-FR" sz="2000" dirty="0" smtClean="0">
                <a:latin typeface="Courier New" pitchFamily="49" charset="0"/>
              </a:rPr>
              <a:t>-r-- 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fr-FR" sz="2000" dirty="0" smtClean="0">
                <a:latin typeface="Courier New" pitchFamily="49" charset="0"/>
              </a:rPr>
              <a:t> </a:t>
            </a:r>
            <a:r>
              <a:rPr lang="fr-FR" sz="2000" dirty="0" err="1" smtClean="0">
                <a:latin typeface="Courier New" pitchFamily="49" charset="0"/>
              </a:rPr>
              <a:t>tuananh</a:t>
            </a:r>
            <a:r>
              <a:rPr lang="fr-FR" sz="2000" dirty="0" smtClean="0">
                <a:latin typeface="Courier New" pitchFamily="49" charset="0"/>
              </a:rPr>
              <a:t> user1    0 </a:t>
            </a:r>
            <a:r>
              <a:rPr lang="fr-FR" sz="2000" dirty="0" err="1" smtClean="0">
                <a:latin typeface="Courier New" pitchFamily="49" charset="0"/>
              </a:rPr>
              <a:t>Nov</a:t>
            </a:r>
            <a:r>
              <a:rPr lang="fr-FR" sz="2000" dirty="0" smtClean="0">
                <a:latin typeface="Courier New" pitchFamily="49" charset="0"/>
              </a:rPr>
              <a:t> 12 15:19 file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dirty="0" err="1" smtClean="0">
                <a:latin typeface="Courier New" pitchFamily="49" charset="0"/>
              </a:rPr>
              <a:t>drwxr</a:t>
            </a:r>
            <a:r>
              <a:rPr lang="fr-FR" sz="2000" dirty="0" smtClean="0">
                <a:latin typeface="Courier New" pitchFamily="49" charset="0"/>
              </a:rPr>
              <a:t>-</a:t>
            </a:r>
            <a:r>
              <a:rPr lang="fr-FR" sz="2000" dirty="0" err="1" smtClean="0">
                <a:latin typeface="Courier New" pitchFamily="49" charset="0"/>
              </a:rPr>
              <a:t>xr</a:t>
            </a:r>
            <a:r>
              <a:rPr lang="fr-FR" sz="2000" dirty="0" smtClean="0">
                <a:latin typeface="Courier New" pitchFamily="49" charset="0"/>
              </a:rPr>
              <a:t>-x 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fr-FR" sz="2000" dirty="0" smtClean="0">
                <a:latin typeface="Courier New" pitchFamily="49" charset="0"/>
              </a:rPr>
              <a:t> </a:t>
            </a:r>
            <a:r>
              <a:rPr lang="fr-FR" sz="2000" dirty="0" err="1" smtClean="0">
                <a:latin typeface="Courier New" pitchFamily="49" charset="0"/>
              </a:rPr>
              <a:t>tuananh</a:t>
            </a:r>
            <a:r>
              <a:rPr lang="fr-FR" sz="2000" dirty="0" smtClean="0">
                <a:latin typeface="Courier New" pitchFamily="49" charset="0"/>
              </a:rPr>
              <a:t> user1 4096 </a:t>
            </a:r>
            <a:r>
              <a:rPr lang="fr-FR" sz="2000" dirty="0" err="1" smtClean="0">
                <a:latin typeface="Courier New" pitchFamily="49" charset="0"/>
              </a:rPr>
              <a:t>Dec</a:t>
            </a:r>
            <a:r>
              <a:rPr lang="fr-FR" sz="2000" dirty="0" smtClean="0">
                <a:latin typeface="Courier New" pitchFamily="49" charset="0"/>
              </a:rPr>
              <a:t> 14 17:50 </a:t>
            </a:r>
            <a:r>
              <a:rPr lang="fr-FR" sz="2000" dirty="0" err="1" smtClean="0">
                <a:latin typeface="Courier New" pitchFamily="49" charset="0"/>
              </a:rPr>
              <a:t>dir</a:t>
            </a:r>
            <a:endParaRPr lang="fr-FR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fr-FR" sz="2800" dirty="0" err="1" smtClean="0"/>
              <a:t>Tại</a:t>
            </a:r>
            <a:r>
              <a:rPr lang="fr-FR" sz="2800" dirty="0" smtClean="0"/>
              <a:t> </a:t>
            </a:r>
            <a:r>
              <a:rPr lang="fr-FR" sz="2800" dirty="0" err="1" smtClean="0"/>
              <a:t>sao</a:t>
            </a:r>
            <a:r>
              <a:rPr lang="fr-FR" sz="2800" dirty="0" smtClean="0"/>
              <a:t> </a:t>
            </a:r>
            <a:r>
              <a:rPr lang="fr-FR" sz="2800" dirty="0" err="1" smtClean="0"/>
              <a:t>với</a:t>
            </a:r>
            <a:r>
              <a:rPr lang="fr-FR" sz="2800" dirty="0" smtClean="0"/>
              <a:t> </a:t>
            </a:r>
            <a:r>
              <a:rPr lang="fr-FR" sz="2800" dirty="0" err="1" smtClean="0"/>
              <a:t>một</a:t>
            </a:r>
            <a:r>
              <a:rPr lang="fr-FR" sz="2800" dirty="0" smtClean="0"/>
              <a:t> </a:t>
            </a:r>
            <a:r>
              <a:rPr lang="fr-FR" sz="2800" dirty="0" err="1" smtClean="0"/>
              <a:t>thư</a:t>
            </a:r>
            <a:r>
              <a:rPr lang="fr-FR" sz="2800" dirty="0" smtClean="0"/>
              <a:t> </a:t>
            </a:r>
            <a:r>
              <a:rPr lang="fr-FR" sz="2800" dirty="0" err="1" smtClean="0"/>
              <a:t>mục</a:t>
            </a:r>
            <a:r>
              <a:rPr lang="fr-FR" sz="2800" dirty="0" smtClean="0"/>
              <a:t> </a:t>
            </a:r>
            <a:r>
              <a:rPr lang="fr-FR" sz="2800" dirty="0" err="1" smtClean="0"/>
              <a:t>luôn</a:t>
            </a:r>
            <a:r>
              <a:rPr lang="fr-FR" sz="2800" dirty="0" smtClean="0"/>
              <a:t> </a:t>
            </a:r>
            <a:r>
              <a:rPr lang="fr-FR" sz="2800" dirty="0" err="1" smtClean="0"/>
              <a:t>có</a:t>
            </a:r>
            <a:r>
              <a:rPr lang="fr-FR" sz="2800" dirty="0" smtClean="0"/>
              <a:t> </a:t>
            </a:r>
            <a:r>
              <a:rPr lang="fr-FR" sz="2800" dirty="0" err="1" smtClean="0"/>
              <a:t>ít</a:t>
            </a:r>
            <a:r>
              <a:rPr lang="fr-FR" sz="2800" dirty="0" smtClean="0"/>
              <a:t> </a:t>
            </a:r>
            <a:r>
              <a:rPr lang="fr-FR" sz="2800" dirty="0" err="1" smtClean="0"/>
              <a:t>nhất</a:t>
            </a:r>
            <a:r>
              <a:rPr lang="fr-FR" sz="2800" dirty="0" smtClean="0"/>
              <a:t> 2 </a:t>
            </a:r>
            <a:r>
              <a:rPr lang="fr-FR" sz="2800" dirty="0" err="1" smtClean="0"/>
              <a:t>liên</a:t>
            </a:r>
            <a:r>
              <a:rPr lang="fr-FR" sz="2800" dirty="0" smtClean="0"/>
              <a:t> </a:t>
            </a:r>
            <a:r>
              <a:rPr lang="fr-FR" sz="2800" dirty="0" err="1" smtClean="0"/>
              <a:t>kết</a:t>
            </a:r>
            <a:r>
              <a:rPr lang="fr-FR" sz="2800" dirty="0" smtClean="0"/>
              <a:t> </a:t>
            </a:r>
            <a:r>
              <a:rPr lang="fr-FR" sz="2800" dirty="0" err="1" smtClean="0"/>
              <a:t>vật</a:t>
            </a:r>
            <a:r>
              <a:rPr lang="fr-FR" sz="2800" dirty="0" smtClean="0"/>
              <a:t> </a:t>
            </a:r>
            <a:r>
              <a:rPr lang="fr-FR" sz="2800" dirty="0" err="1" smtClean="0"/>
              <a:t>lý</a:t>
            </a:r>
            <a:r>
              <a:rPr lang="fr-FR" sz="2800" dirty="0" smtClean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fr-FR" sz="2800" dirty="0" err="1" smtClean="0"/>
              <a:t>Xoá</a:t>
            </a:r>
            <a:r>
              <a:rPr lang="fr-FR" sz="2800" dirty="0" smtClean="0"/>
              <a:t> </a:t>
            </a:r>
            <a:r>
              <a:rPr lang="fr-FR" sz="2800" dirty="0" err="1" smtClean="0"/>
              <a:t>một</a:t>
            </a:r>
            <a:r>
              <a:rPr lang="fr-FR" sz="2800" dirty="0" smtClean="0"/>
              <a:t> </a:t>
            </a:r>
            <a:r>
              <a:rPr lang="fr-FR" sz="2800" dirty="0" err="1" smtClean="0"/>
              <a:t>tệp</a:t>
            </a:r>
            <a:r>
              <a:rPr lang="fr-FR" sz="2800" dirty="0" smtClean="0"/>
              <a:t> (</a:t>
            </a:r>
            <a:r>
              <a:rPr lang="fr-FR" sz="2800" dirty="0" err="1" smtClean="0"/>
              <a:t>lệnh</a:t>
            </a:r>
            <a:r>
              <a:rPr lang="fr-FR" sz="2800" dirty="0" smtClean="0"/>
              <a:t> </a:t>
            </a:r>
            <a:r>
              <a:rPr lang="fr-FR" sz="2800" dirty="0" err="1" smtClean="0"/>
              <a:t>rm</a:t>
            </a:r>
            <a:r>
              <a:rPr lang="fr-FR" sz="2800" dirty="0" smtClean="0"/>
              <a:t>) </a:t>
            </a:r>
            <a:r>
              <a:rPr lang="fr-FR" sz="2800" dirty="0" err="1" smtClean="0"/>
              <a:t>đồng</a:t>
            </a:r>
            <a:r>
              <a:rPr lang="fr-FR" sz="2800" dirty="0" smtClean="0"/>
              <a:t> </a:t>
            </a:r>
            <a:r>
              <a:rPr lang="fr-FR" sz="2800" dirty="0" err="1" smtClean="0"/>
              <a:t>nghĩa</a:t>
            </a:r>
            <a:r>
              <a:rPr lang="fr-FR" sz="2800" dirty="0" smtClean="0"/>
              <a:t> </a:t>
            </a:r>
            <a:r>
              <a:rPr lang="fr-FR" sz="2800" dirty="0" err="1" smtClean="0"/>
              <a:t>với</a:t>
            </a:r>
            <a:r>
              <a:rPr lang="fr-FR" sz="2800" dirty="0" smtClean="0"/>
              <a:t> </a:t>
            </a:r>
            <a:r>
              <a:rPr lang="fr-FR" sz="2800" dirty="0" err="1" smtClean="0"/>
              <a:t>xoá</a:t>
            </a:r>
            <a:r>
              <a:rPr lang="fr-FR" sz="2800" dirty="0" smtClean="0"/>
              <a:t> </a:t>
            </a:r>
            <a:r>
              <a:rPr lang="fr-FR" sz="2800" dirty="0" err="1" smtClean="0"/>
              <a:t>một</a:t>
            </a:r>
            <a:r>
              <a:rPr lang="fr-FR" sz="2800" dirty="0" smtClean="0"/>
              <a:t> </a:t>
            </a:r>
            <a:r>
              <a:rPr lang="fr-FR" sz="2800" dirty="0" err="1" smtClean="0"/>
              <a:t>liên</a:t>
            </a:r>
            <a:r>
              <a:rPr lang="fr-FR" sz="2800" dirty="0" smtClean="0"/>
              <a:t> </a:t>
            </a:r>
            <a:r>
              <a:rPr lang="fr-FR" sz="2800" dirty="0" err="1" smtClean="0"/>
              <a:t>kết</a:t>
            </a:r>
            <a:endParaRPr lang="fr-FR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Nếu</a:t>
            </a:r>
            <a:r>
              <a:rPr lang="fr-FR" sz="2400" dirty="0" smtClean="0"/>
              <a:t> là </a:t>
            </a:r>
            <a:r>
              <a:rPr lang="fr-FR" sz="2400" dirty="0" err="1" smtClean="0"/>
              <a:t>liên</a:t>
            </a:r>
            <a:r>
              <a:rPr lang="fr-FR" sz="2400" dirty="0" smtClean="0"/>
              <a:t> </a:t>
            </a:r>
            <a:r>
              <a:rPr lang="fr-FR" sz="2400" dirty="0" err="1" smtClean="0"/>
              <a:t>kết</a:t>
            </a:r>
            <a:r>
              <a:rPr lang="fr-FR" sz="2400" dirty="0" smtClean="0"/>
              <a:t> </a:t>
            </a:r>
            <a:r>
              <a:rPr lang="fr-FR" sz="2400" dirty="0" err="1" smtClean="0"/>
              <a:t>vật</a:t>
            </a:r>
            <a:r>
              <a:rPr lang="fr-FR" sz="2400" dirty="0" smtClean="0"/>
              <a:t> </a:t>
            </a:r>
            <a:r>
              <a:rPr lang="fr-FR" sz="2400" dirty="0" err="1" smtClean="0"/>
              <a:t>lí</a:t>
            </a:r>
            <a:r>
              <a:rPr lang="fr-FR" sz="2400" dirty="0" smtClean="0"/>
              <a:t> </a:t>
            </a:r>
            <a:r>
              <a:rPr lang="fr-FR" sz="2400" dirty="0" err="1" smtClean="0"/>
              <a:t>cuối</a:t>
            </a:r>
            <a:r>
              <a:rPr lang="fr-FR" sz="2400" dirty="0" smtClean="0"/>
              <a:t> </a:t>
            </a:r>
            <a:r>
              <a:rPr lang="fr-FR" sz="2400" dirty="0" err="1" smtClean="0"/>
              <a:t>cùng</a:t>
            </a:r>
            <a:r>
              <a:rPr lang="fr-FR" sz="2400" dirty="0" smtClean="0"/>
              <a:t> </a:t>
            </a:r>
            <a:r>
              <a:rPr lang="fr-FR" sz="2400" dirty="0" err="1" smtClean="0"/>
              <a:t>trỏ</a:t>
            </a:r>
            <a:r>
              <a:rPr lang="fr-FR" sz="2400" dirty="0" smtClean="0"/>
              <a:t> </a:t>
            </a:r>
            <a:r>
              <a:rPr lang="fr-FR" sz="2400" dirty="0" err="1" smtClean="0"/>
              <a:t>đến</a:t>
            </a:r>
            <a:r>
              <a:rPr lang="fr-FR" sz="2400" dirty="0" smtClean="0"/>
              <a:t> </a:t>
            </a:r>
            <a:r>
              <a:rPr lang="fr-FR" sz="2400" dirty="0" err="1" smtClean="0"/>
              <a:t>inode</a:t>
            </a:r>
            <a:r>
              <a:rPr lang="fr-FR" sz="2400" dirty="0" smtClean="0"/>
              <a:t> </a:t>
            </a:r>
            <a:r>
              <a:rPr lang="fr-FR" sz="2400" dirty="0" err="1" smtClean="0"/>
              <a:t>được</a:t>
            </a:r>
            <a:r>
              <a:rPr lang="fr-FR" sz="2400" dirty="0" smtClean="0"/>
              <a:t> </a:t>
            </a:r>
            <a:r>
              <a:rPr lang="fr-FR" sz="2400" dirty="0" err="1" smtClean="0"/>
              <a:t>xoá</a:t>
            </a:r>
            <a:r>
              <a:rPr lang="fr-FR" sz="2400" dirty="0" smtClean="0"/>
              <a:t> </a:t>
            </a:r>
            <a:r>
              <a:rPr lang="fr-FR" sz="2400" dirty="0" err="1" smtClean="0"/>
              <a:t>thì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khối</a:t>
            </a:r>
            <a:r>
              <a:rPr lang="fr-FR" sz="2400" dirty="0" smtClean="0"/>
              <a:t> </a:t>
            </a:r>
            <a:r>
              <a:rPr lang="fr-FR" sz="2400" dirty="0" err="1" smtClean="0"/>
              <a:t>liên</a:t>
            </a:r>
            <a:r>
              <a:rPr lang="fr-FR" sz="2400" dirty="0" smtClean="0"/>
              <a:t> </a:t>
            </a:r>
            <a:r>
              <a:rPr lang="fr-FR" sz="2400" dirty="0" err="1" smtClean="0"/>
              <a:t>quan</a:t>
            </a:r>
            <a:r>
              <a:rPr lang="fr-FR" sz="2400" dirty="0" smtClean="0"/>
              <a:t> </a:t>
            </a:r>
            <a:r>
              <a:rPr lang="fr-FR" sz="2400" dirty="0" err="1" smtClean="0"/>
              <a:t>đến</a:t>
            </a:r>
            <a:r>
              <a:rPr lang="fr-FR" sz="2400" dirty="0" smtClean="0"/>
              <a:t> </a:t>
            </a:r>
            <a:r>
              <a:rPr lang="fr-FR" sz="2400" dirty="0" err="1" smtClean="0"/>
              <a:t>inode</a:t>
            </a:r>
            <a:r>
              <a:rPr lang="fr-FR" sz="2400" dirty="0" smtClean="0"/>
              <a:t> </a:t>
            </a:r>
            <a:r>
              <a:rPr lang="fr-FR" sz="2400" dirty="0" err="1" smtClean="0"/>
              <a:t>cũng</a:t>
            </a:r>
            <a:r>
              <a:rPr lang="fr-FR" sz="2400" dirty="0" smtClean="0"/>
              <a:t> </a:t>
            </a:r>
            <a:r>
              <a:rPr lang="fr-FR" sz="2400" dirty="0" err="1" smtClean="0"/>
              <a:t>được</a:t>
            </a:r>
            <a:r>
              <a:rPr lang="fr-FR" sz="2400" dirty="0" smtClean="0"/>
              <a:t> </a:t>
            </a:r>
            <a:r>
              <a:rPr lang="fr-FR" sz="2400" dirty="0" err="1" smtClean="0"/>
              <a:t>xoá</a:t>
            </a:r>
            <a:r>
              <a:rPr lang="fr-FR" sz="2400" dirty="0" smtClean="0"/>
              <a:t> </a:t>
            </a:r>
            <a:r>
              <a:rPr lang="fr-FR" sz="2400" dirty="0" err="1" smtClean="0"/>
              <a:t>theo</a:t>
            </a:r>
            <a:endParaRPr lang="fr-F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Liên kết biểu tượng</a:t>
            </a:r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09800" y="1752600"/>
            <a:ext cx="4648200" cy="2116138"/>
          </a:xfrm>
          <a:noFill/>
        </p:spPr>
      </p:pic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ln -s R2/nouveau R3/</a:t>
            </a:r>
            <a:r>
              <a:rPr lang="fr-FR" sz="2400" dirty="0" err="1" smtClean="0"/>
              <a:t>lien_symbolique</a:t>
            </a:r>
            <a:endParaRPr lang="fr-FR" sz="2400" dirty="0" smtClean="0"/>
          </a:p>
          <a:p>
            <a:pPr lvl="1" eaLnBrk="1" hangingPunct="1"/>
            <a:r>
              <a:rPr lang="fr-FR" sz="2000" dirty="0" smtClean="0"/>
              <a:t>khi </a:t>
            </a:r>
            <a:r>
              <a:rPr lang="fr-FR" sz="2000" dirty="0" err="1" smtClean="0"/>
              <a:t>tạo</a:t>
            </a:r>
            <a:r>
              <a:rPr lang="fr-FR" sz="2000" dirty="0" smtClean="0"/>
              <a:t> </a:t>
            </a:r>
            <a:r>
              <a:rPr lang="fr-FR" sz="2000" dirty="0" err="1" smtClean="0"/>
              <a:t>liên</a:t>
            </a:r>
            <a:r>
              <a:rPr lang="fr-FR" sz="2000" dirty="0" smtClean="0"/>
              <a:t> </a:t>
            </a:r>
            <a:r>
              <a:rPr lang="fr-FR" sz="2000" dirty="0" err="1" smtClean="0"/>
              <a:t>kết</a:t>
            </a:r>
            <a:r>
              <a:rPr lang="fr-FR" sz="2000" dirty="0" smtClean="0"/>
              <a:t> </a:t>
            </a:r>
            <a:r>
              <a:rPr lang="fr-FR" sz="2000" dirty="0" err="1" smtClean="0"/>
              <a:t>biểu</a:t>
            </a:r>
            <a:r>
              <a:rPr lang="fr-FR" sz="2000" dirty="0" smtClean="0"/>
              <a:t> </a:t>
            </a:r>
            <a:r>
              <a:rPr lang="fr-FR" sz="2000" dirty="0" err="1" smtClean="0"/>
              <a:t>tượng</a:t>
            </a:r>
            <a:r>
              <a:rPr lang="fr-FR" sz="2000" dirty="0" smtClean="0"/>
              <a:t> (</a:t>
            </a:r>
            <a:r>
              <a:rPr lang="fr-FR" sz="2000" dirty="0" err="1" smtClean="0"/>
              <a:t>tuỳ</a:t>
            </a:r>
            <a:r>
              <a:rPr lang="fr-FR" sz="2000" dirty="0" smtClean="0"/>
              <a:t> </a:t>
            </a:r>
            <a:r>
              <a:rPr lang="fr-FR" sz="2000" dirty="0" err="1" smtClean="0"/>
              <a:t>chọn</a:t>
            </a:r>
            <a:r>
              <a:rPr lang="fr-FR" sz="2000" dirty="0" smtClean="0"/>
              <a:t> –s) </a:t>
            </a: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inode</a:t>
            </a:r>
            <a:r>
              <a:rPr lang="fr-FR" sz="2000" dirty="0" smtClean="0"/>
              <a:t> </a:t>
            </a:r>
            <a:r>
              <a:rPr lang="fr-FR" sz="2000" dirty="0" err="1" smtClean="0"/>
              <a:t>mới</a:t>
            </a:r>
            <a:r>
              <a:rPr lang="fr-FR" sz="2000" dirty="0" smtClean="0"/>
              <a:t> </a:t>
            </a:r>
            <a:r>
              <a:rPr lang="fr-FR" sz="2000" dirty="0" err="1" smtClean="0"/>
              <a:t>được</a:t>
            </a:r>
            <a:r>
              <a:rPr lang="fr-FR" sz="2000" dirty="0" smtClean="0"/>
              <a:t> </a:t>
            </a:r>
            <a:r>
              <a:rPr lang="fr-FR" sz="2000" dirty="0" err="1" smtClean="0"/>
              <a:t>tạo</a:t>
            </a:r>
            <a:r>
              <a:rPr lang="fr-FR" sz="2000" dirty="0" smtClean="0"/>
              <a:t> ra</a:t>
            </a:r>
          </a:p>
          <a:p>
            <a:pPr lvl="1" eaLnBrk="1" hangingPunct="1"/>
            <a:r>
              <a:rPr lang="fr-FR" sz="2000" dirty="0" err="1" smtClean="0"/>
              <a:t>inode</a:t>
            </a:r>
            <a:r>
              <a:rPr lang="fr-FR" sz="2000" dirty="0" smtClean="0"/>
              <a:t> </a:t>
            </a:r>
            <a:r>
              <a:rPr lang="fr-FR" sz="2000" dirty="0" err="1" smtClean="0"/>
              <a:t>này</a:t>
            </a:r>
            <a:r>
              <a:rPr lang="fr-FR" sz="2000" dirty="0" smtClean="0"/>
              <a:t> </a:t>
            </a:r>
            <a:r>
              <a:rPr lang="fr-FR" sz="2000" dirty="0" err="1" smtClean="0"/>
              <a:t>chứa</a:t>
            </a:r>
            <a:r>
              <a:rPr lang="fr-FR" sz="2000" dirty="0" smtClean="0"/>
              <a:t> </a:t>
            </a:r>
            <a:r>
              <a:rPr lang="fr-FR" sz="2000" dirty="0" err="1" smtClean="0"/>
              <a:t>tên</a:t>
            </a:r>
            <a:r>
              <a:rPr lang="fr-FR" sz="2000" dirty="0" smtClean="0"/>
              <a:t> (</a:t>
            </a:r>
            <a:r>
              <a:rPr lang="fr-FR" sz="2000" dirty="0" err="1" smtClean="0"/>
              <a:t>dạng</a:t>
            </a:r>
            <a:r>
              <a:rPr lang="fr-FR" sz="2000" dirty="0" smtClean="0"/>
              <a:t> </a:t>
            </a:r>
            <a:r>
              <a:rPr lang="fr-FR" sz="2000" dirty="0" err="1" smtClean="0"/>
              <a:t>tuyệt</a:t>
            </a:r>
            <a:r>
              <a:rPr lang="fr-FR" sz="2000" dirty="0" smtClean="0"/>
              <a:t> </a:t>
            </a:r>
            <a:r>
              <a:rPr lang="fr-FR" sz="2000" dirty="0" err="1" smtClean="0"/>
              <a:t>đối</a:t>
            </a:r>
            <a:r>
              <a:rPr lang="fr-FR" sz="2000" dirty="0" smtClean="0"/>
              <a:t> </a:t>
            </a:r>
            <a:r>
              <a:rPr lang="fr-FR" sz="2000" dirty="0" err="1" smtClean="0"/>
              <a:t>hay</a:t>
            </a:r>
            <a:r>
              <a:rPr lang="fr-FR" sz="2000" dirty="0" smtClean="0"/>
              <a:t> </a:t>
            </a:r>
            <a:r>
              <a:rPr lang="fr-FR" sz="2000" dirty="0" err="1" smtClean="0"/>
              <a:t>tương</a:t>
            </a:r>
            <a:r>
              <a:rPr lang="fr-FR" sz="2000" dirty="0" smtClean="0"/>
              <a:t> </a:t>
            </a:r>
            <a:r>
              <a:rPr lang="fr-FR" sz="2000" dirty="0" err="1" smtClean="0"/>
              <a:t>đối</a:t>
            </a:r>
            <a:r>
              <a:rPr lang="fr-FR" sz="2000" dirty="0" smtClean="0"/>
              <a:t>) </a:t>
            </a:r>
            <a:r>
              <a:rPr lang="fr-FR" sz="2000" dirty="0" err="1" smtClean="0"/>
              <a:t>của</a:t>
            </a:r>
            <a:r>
              <a:rPr lang="fr-FR" sz="2000" dirty="0" smtClean="0"/>
              <a:t> </a:t>
            </a:r>
            <a:r>
              <a:rPr lang="fr-FR" sz="2000" dirty="0" err="1" smtClean="0"/>
              <a:t>phần</a:t>
            </a:r>
            <a:r>
              <a:rPr lang="fr-FR" sz="2000" dirty="0" smtClean="0"/>
              <a:t> </a:t>
            </a:r>
            <a:r>
              <a:rPr lang="fr-FR" sz="2000" dirty="0" err="1" smtClean="0"/>
              <a:t>tử</a:t>
            </a:r>
            <a:r>
              <a:rPr lang="fr-FR" sz="2000" dirty="0" smtClean="0"/>
              <a:t> </a:t>
            </a:r>
            <a:r>
              <a:rPr lang="fr-FR" sz="2000" dirty="0" err="1" smtClean="0"/>
              <a:t>được</a:t>
            </a:r>
            <a:r>
              <a:rPr lang="fr-FR" sz="2000" dirty="0" smtClean="0"/>
              <a:t> </a:t>
            </a:r>
            <a:r>
              <a:rPr lang="fr-FR" sz="2000" dirty="0" err="1" smtClean="0"/>
              <a:t>trỏ</a:t>
            </a:r>
            <a:r>
              <a:rPr lang="fr-FR" sz="2000" dirty="0" smtClean="0"/>
              <a:t> </a:t>
            </a:r>
            <a:r>
              <a:rPr lang="fr-FR" sz="2000" dirty="0" err="1" smtClean="0"/>
              <a:t>tới</a:t>
            </a:r>
            <a:r>
              <a:rPr lang="fr-FR" sz="2000" dirty="0" smtClean="0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513208-9853-4238-A98D-3D256BC2CDA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600" smtClean="0"/>
              <a:t>Liên kết biểu tượng vs. Liên kết vật lý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3962400"/>
          </a:xfrm>
        </p:spPr>
        <p:txBody>
          <a:bodyPr/>
          <a:lstStyle/>
          <a:p>
            <a:pPr eaLnBrk="1" hangingPunct="1"/>
            <a:r>
              <a:rPr lang="fr-FR" sz="2800" dirty="0" err="1" smtClean="0"/>
              <a:t>Liên</a:t>
            </a:r>
            <a:r>
              <a:rPr lang="fr-FR" sz="2800" dirty="0" smtClean="0"/>
              <a:t> </a:t>
            </a:r>
            <a:r>
              <a:rPr lang="fr-FR" sz="2800" dirty="0" err="1" smtClean="0"/>
              <a:t>kết</a:t>
            </a:r>
            <a:r>
              <a:rPr lang="fr-FR" sz="2800" dirty="0" smtClean="0"/>
              <a:t> </a:t>
            </a:r>
            <a:r>
              <a:rPr lang="fr-FR" sz="2800" dirty="0" err="1" smtClean="0"/>
              <a:t>biểu</a:t>
            </a:r>
            <a:r>
              <a:rPr lang="fr-FR" sz="2800" dirty="0" smtClean="0"/>
              <a:t> </a:t>
            </a:r>
            <a:r>
              <a:rPr lang="fr-FR" sz="2800" dirty="0" err="1" smtClean="0"/>
              <a:t>tượng</a:t>
            </a:r>
            <a:r>
              <a:rPr lang="fr-FR" sz="2800" dirty="0" smtClean="0"/>
              <a:t> </a:t>
            </a:r>
            <a:r>
              <a:rPr lang="fr-FR" sz="2800" dirty="0" err="1" smtClean="0"/>
              <a:t>cho</a:t>
            </a:r>
            <a:r>
              <a:rPr lang="fr-FR" sz="2800" dirty="0" smtClean="0"/>
              <a:t> </a:t>
            </a:r>
            <a:r>
              <a:rPr lang="fr-FR" sz="2800" dirty="0" err="1" smtClean="0"/>
              <a:t>phép</a:t>
            </a:r>
            <a:r>
              <a:rPr lang="fr-FR" sz="2800" dirty="0" smtClean="0"/>
              <a:t> </a:t>
            </a:r>
            <a:r>
              <a:rPr lang="fr-FR" sz="2800" dirty="0" err="1" smtClean="0"/>
              <a:t>tránh</a:t>
            </a:r>
            <a:r>
              <a:rPr lang="fr-FR" sz="2800" dirty="0" smtClean="0"/>
              <a:t> </a:t>
            </a:r>
            <a:r>
              <a:rPr lang="fr-FR" sz="2800" dirty="0" err="1" smtClean="0"/>
              <a:t>được</a:t>
            </a:r>
            <a:r>
              <a:rPr lang="fr-FR" sz="2800" dirty="0" smtClean="0"/>
              <a:t> </a:t>
            </a:r>
            <a:r>
              <a:rPr lang="fr-FR" sz="2800" dirty="0" err="1" smtClean="0"/>
              <a:t>các</a:t>
            </a:r>
            <a:r>
              <a:rPr lang="fr-FR" sz="2800" dirty="0" smtClean="0"/>
              <a:t> </a:t>
            </a:r>
            <a:r>
              <a:rPr lang="fr-FR" sz="2800" dirty="0" err="1" smtClean="0"/>
              <a:t>hạn</a:t>
            </a:r>
            <a:r>
              <a:rPr lang="fr-FR" sz="2800" dirty="0" smtClean="0"/>
              <a:t> </a:t>
            </a:r>
            <a:r>
              <a:rPr lang="fr-FR" sz="2800" dirty="0" err="1" smtClean="0"/>
              <a:t>chế</a:t>
            </a:r>
            <a:r>
              <a:rPr lang="fr-FR" sz="2800" dirty="0" smtClean="0"/>
              <a:t> </a:t>
            </a:r>
            <a:r>
              <a:rPr lang="fr-FR" sz="2800" dirty="0" err="1" smtClean="0"/>
              <a:t>về</a:t>
            </a:r>
            <a:r>
              <a:rPr lang="fr-FR" sz="2800" dirty="0" smtClean="0"/>
              <a:t> </a:t>
            </a:r>
            <a:r>
              <a:rPr lang="fr-FR" sz="2800" dirty="0" err="1" smtClean="0"/>
              <a:t>mặt</a:t>
            </a:r>
            <a:r>
              <a:rPr lang="fr-FR" sz="2800" dirty="0" smtClean="0"/>
              <a:t> </a:t>
            </a:r>
            <a:r>
              <a:rPr lang="fr-FR" sz="2800" dirty="0" err="1" smtClean="0"/>
              <a:t>dung</a:t>
            </a:r>
            <a:r>
              <a:rPr lang="fr-FR" sz="2800" dirty="0" smtClean="0"/>
              <a:t> </a:t>
            </a:r>
            <a:r>
              <a:rPr lang="fr-FR" sz="2800" dirty="0" err="1" smtClean="0"/>
              <a:t>lượng</a:t>
            </a:r>
            <a:r>
              <a:rPr lang="fr-FR" sz="2800" dirty="0" smtClean="0"/>
              <a:t> </a:t>
            </a:r>
            <a:r>
              <a:rPr lang="fr-FR" sz="2800" dirty="0" err="1" smtClean="0"/>
              <a:t>của</a:t>
            </a:r>
            <a:r>
              <a:rPr lang="fr-FR" sz="2800" dirty="0" smtClean="0"/>
              <a:t> </a:t>
            </a:r>
            <a:r>
              <a:rPr lang="fr-FR" sz="2800" dirty="0" err="1" smtClean="0"/>
              <a:t>thiết</a:t>
            </a:r>
            <a:r>
              <a:rPr lang="fr-FR" sz="2800" dirty="0" smtClean="0"/>
              <a:t> </a:t>
            </a:r>
            <a:r>
              <a:rPr lang="fr-FR" sz="2800" dirty="0" err="1" smtClean="0"/>
              <a:t>bị</a:t>
            </a:r>
            <a:r>
              <a:rPr lang="fr-FR" sz="2800" dirty="0" smtClean="0"/>
              <a:t> </a:t>
            </a:r>
            <a:r>
              <a:rPr lang="fr-FR" sz="2800" dirty="0" err="1" smtClean="0"/>
              <a:t>lưu</a:t>
            </a:r>
            <a:r>
              <a:rPr lang="fr-FR" sz="2800" dirty="0" smtClean="0"/>
              <a:t> </a:t>
            </a:r>
            <a:r>
              <a:rPr lang="fr-FR" sz="2800" dirty="0" err="1" smtClean="0"/>
              <a:t>trữ</a:t>
            </a:r>
            <a:endParaRPr lang="fr-FR" sz="2800" dirty="0" smtClean="0"/>
          </a:p>
          <a:p>
            <a:pPr lvl="1" eaLnBrk="1" hangingPunct="1"/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liên</a:t>
            </a:r>
            <a:r>
              <a:rPr lang="fr-FR" sz="2400" dirty="0" smtClean="0"/>
              <a:t> </a:t>
            </a:r>
            <a:r>
              <a:rPr lang="fr-FR" sz="2400" dirty="0" err="1" smtClean="0"/>
              <a:t>kết</a:t>
            </a:r>
            <a:r>
              <a:rPr lang="fr-FR" sz="2400" dirty="0" smtClean="0"/>
              <a:t> </a:t>
            </a:r>
            <a:r>
              <a:rPr lang="fr-FR" sz="2400" dirty="0" err="1" smtClean="0"/>
              <a:t>vật</a:t>
            </a:r>
            <a:r>
              <a:rPr lang="fr-FR" sz="2400" dirty="0" smtClean="0"/>
              <a:t> </a:t>
            </a:r>
            <a:r>
              <a:rPr lang="fr-FR" sz="2400" dirty="0" err="1" smtClean="0"/>
              <a:t>lý</a:t>
            </a:r>
            <a:r>
              <a:rPr lang="fr-FR" sz="2400" dirty="0" smtClean="0"/>
              <a:t> </a:t>
            </a:r>
            <a:r>
              <a:rPr lang="fr-FR" sz="2400" dirty="0" err="1" smtClean="0"/>
              <a:t>luôn</a:t>
            </a:r>
            <a:r>
              <a:rPr lang="fr-FR" sz="2400" dirty="0" smtClean="0"/>
              <a:t> </a:t>
            </a:r>
            <a:r>
              <a:rPr lang="fr-FR" sz="2400" dirty="0" err="1" smtClean="0"/>
              <a:t>luôn</a:t>
            </a:r>
            <a:r>
              <a:rPr lang="fr-FR" sz="2400" dirty="0" smtClean="0"/>
              <a:t> </a:t>
            </a:r>
            <a:r>
              <a:rPr lang="fr-FR" sz="2400" dirty="0" err="1" smtClean="0"/>
              <a:t>chiếm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số</a:t>
            </a:r>
            <a:r>
              <a:rPr lang="fr-FR" sz="2400" dirty="0" smtClean="0"/>
              <a:t> </a:t>
            </a:r>
            <a:r>
              <a:rPr lang="fr-FR" sz="2400" dirty="0" err="1" smtClean="0"/>
              <a:t>lượng</a:t>
            </a:r>
            <a:r>
              <a:rPr lang="fr-FR" sz="2400" dirty="0" smtClean="0"/>
              <a:t> </a:t>
            </a:r>
            <a:r>
              <a:rPr lang="fr-FR" sz="2400" dirty="0" err="1" smtClean="0"/>
              <a:t>inode</a:t>
            </a:r>
            <a:r>
              <a:rPr lang="fr-FR" sz="2400" dirty="0" smtClean="0"/>
              <a:t> </a:t>
            </a:r>
            <a:r>
              <a:rPr lang="fr-FR" sz="2400" dirty="0" err="1" smtClean="0"/>
              <a:t>nhất</a:t>
            </a:r>
            <a:r>
              <a:rPr lang="fr-FR" sz="2400" dirty="0" smtClean="0"/>
              <a:t> </a:t>
            </a:r>
            <a:r>
              <a:rPr lang="fr-FR" sz="2400" dirty="0" err="1" smtClean="0"/>
              <a:t>định</a:t>
            </a:r>
            <a:endParaRPr lang="fr-FR" sz="2400" dirty="0" smtClean="0"/>
          </a:p>
          <a:p>
            <a:pPr eaLnBrk="1" hangingPunct="1"/>
            <a:r>
              <a:rPr lang="fr-FR" sz="2800" dirty="0" err="1" smtClean="0"/>
              <a:t>Chúng</a:t>
            </a:r>
            <a:r>
              <a:rPr lang="fr-FR" sz="2800" dirty="0" smtClean="0"/>
              <a:t> ta </a:t>
            </a:r>
            <a:r>
              <a:rPr lang="fr-FR" sz="2800" dirty="0" err="1" smtClean="0"/>
              <a:t>có</a:t>
            </a:r>
            <a:r>
              <a:rPr lang="fr-FR" sz="2800" dirty="0" smtClean="0"/>
              <a:t> </a:t>
            </a:r>
            <a:r>
              <a:rPr lang="fr-FR" sz="2800" dirty="0" err="1" smtClean="0"/>
              <a:t>thể</a:t>
            </a:r>
            <a:r>
              <a:rPr lang="fr-FR" sz="2800" dirty="0" smtClean="0"/>
              <a:t> </a:t>
            </a:r>
            <a:r>
              <a:rPr lang="fr-FR" sz="2800" dirty="0" err="1" smtClean="0"/>
              <a:t>phân</a:t>
            </a:r>
            <a:r>
              <a:rPr lang="fr-FR" sz="2800" dirty="0" smtClean="0"/>
              <a:t> </a:t>
            </a:r>
            <a:r>
              <a:rPr lang="fr-FR" sz="2800" dirty="0" err="1" smtClean="0"/>
              <a:t>biệt</a:t>
            </a:r>
            <a:r>
              <a:rPr lang="fr-FR" sz="2800" dirty="0" smtClean="0"/>
              <a:t> </a:t>
            </a:r>
            <a:r>
              <a:rPr lang="fr-FR" sz="2800" dirty="0" err="1" smtClean="0"/>
              <a:t>rõ</a:t>
            </a:r>
            <a:r>
              <a:rPr lang="fr-FR" sz="2800" dirty="0" smtClean="0"/>
              <a:t> </a:t>
            </a:r>
            <a:r>
              <a:rPr lang="fr-FR" sz="2800" dirty="0" err="1" smtClean="0"/>
              <a:t>một</a:t>
            </a:r>
            <a:r>
              <a:rPr lang="fr-FR" sz="2800" dirty="0" smtClean="0"/>
              <a:t> file </a:t>
            </a:r>
            <a:r>
              <a:rPr lang="fr-FR" sz="2800" dirty="0" err="1" smtClean="0"/>
              <a:t>được</a:t>
            </a:r>
            <a:r>
              <a:rPr lang="fr-FR" sz="2800" dirty="0" smtClean="0"/>
              <a:t> </a:t>
            </a:r>
            <a:r>
              <a:rPr lang="fr-FR" sz="2800" dirty="0" err="1" smtClean="0"/>
              <a:t>tạo</a:t>
            </a:r>
            <a:r>
              <a:rPr lang="fr-FR" sz="2800" dirty="0" smtClean="0"/>
              <a:t> ra </a:t>
            </a:r>
            <a:r>
              <a:rPr lang="fr-FR" sz="2800" dirty="0" err="1" smtClean="0"/>
              <a:t>và</a:t>
            </a:r>
            <a:r>
              <a:rPr lang="fr-FR" sz="2800" dirty="0" smtClean="0"/>
              <a:t> file </a:t>
            </a:r>
            <a:r>
              <a:rPr lang="fr-FR" sz="2800" dirty="0" err="1" smtClean="0"/>
              <a:t>gốc</a:t>
            </a:r>
            <a:r>
              <a:rPr lang="fr-FR" sz="2800" dirty="0" smtClean="0"/>
              <a:t> </a:t>
            </a:r>
            <a:r>
              <a:rPr lang="fr-FR" sz="2800" dirty="0" err="1" smtClean="0"/>
              <a:t>trong</a:t>
            </a:r>
            <a:r>
              <a:rPr lang="fr-FR" sz="2800" dirty="0" smtClean="0"/>
              <a:t> </a:t>
            </a:r>
            <a:r>
              <a:rPr lang="fr-FR" sz="2800" dirty="0" err="1" smtClean="0"/>
              <a:t>một</a:t>
            </a:r>
            <a:r>
              <a:rPr lang="fr-FR" sz="2800" dirty="0" smtClean="0"/>
              <a:t> </a:t>
            </a:r>
            <a:r>
              <a:rPr lang="fr-FR" sz="2800" dirty="0" err="1" smtClean="0"/>
              <a:t>liên</a:t>
            </a:r>
            <a:r>
              <a:rPr lang="fr-FR" sz="2800" dirty="0" smtClean="0"/>
              <a:t> </a:t>
            </a:r>
            <a:r>
              <a:rPr lang="fr-FR" sz="2800" dirty="0" err="1" smtClean="0"/>
              <a:t>kết</a:t>
            </a:r>
            <a:r>
              <a:rPr lang="fr-FR" sz="2800" dirty="0" smtClean="0"/>
              <a:t> </a:t>
            </a:r>
            <a:r>
              <a:rPr lang="fr-FR" sz="2800" dirty="0" err="1" smtClean="0"/>
              <a:t>biểu</a:t>
            </a:r>
            <a:r>
              <a:rPr lang="fr-FR" sz="2800" dirty="0" smtClean="0"/>
              <a:t> </a:t>
            </a:r>
            <a:r>
              <a:rPr lang="fr-FR" sz="2800" dirty="0" err="1" smtClean="0"/>
              <a:t>tượng</a:t>
            </a:r>
            <a:endParaRPr lang="fr-FR" sz="2800" dirty="0" smtClean="0"/>
          </a:p>
          <a:p>
            <a:pPr lvl="1" eaLnBrk="1" hangingPunct="1"/>
            <a:r>
              <a:rPr lang="fr-FR" sz="2400" dirty="0" err="1" smtClean="0"/>
              <a:t>Điều</a:t>
            </a:r>
            <a:r>
              <a:rPr lang="fr-FR" sz="2400" dirty="0" smtClean="0"/>
              <a:t> </a:t>
            </a:r>
            <a:r>
              <a:rPr lang="fr-FR" sz="2400" dirty="0" err="1" smtClean="0"/>
              <a:t>gì</a:t>
            </a:r>
            <a:r>
              <a:rPr lang="fr-FR" sz="2400" dirty="0" smtClean="0"/>
              <a:t> </a:t>
            </a:r>
            <a:r>
              <a:rPr lang="fr-FR" sz="2400" dirty="0" err="1" smtClean="0"/>
              <a:t>sẽ</a:t>
            </a:r>
            <a:r>
              <a:rPr lang="fr-FR" sz="2400" dirty="0" smtClean="0"/>
              <a:t> </a:t>
            </a:r>
            <a:r>
              <a:rPr lang="fr-FR" sz="2400" dirty="0" err="1" smtClean="0"/>
              <a:t>xảy</a:t>
            </a:r>
            <a:r>
              <a:rPr lang="fr-FR" sz="2400" dirty="0" smtClean="0"/>
              <a:t> ra khi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người</a:t>
            </a:r>
            <a:r>
              <a:rPr lang="fr-FR" sz="2400" dirty="0" smtClean="0"/>
              <a:t> </a:t>
            </a:r>
            <a:r>
              <a:rPr lang="fr-FR" sz="2400" dirty="0" err="1" smtClean="0"/>
              <a:t>xóa</a:t>
            </a:r>
            <a:r>
              <a:rPr lang="fr-FR" sz="2400" dirty="0" smtClean="0"/>
              <a:t> </a:t>
            </a:r>
            <a:r>
              <a:rPr lang="fr-FR" sz="2400" dirty="0" err="1" smtClean="0"/>
              <a:t>đi</a:t>
            </a:r>
            <a:r>
              <a:rPr lang="fr-FR" sz="2400" dirty="0" smtClean="0"/>
              <a:t> file </a:t>
            </a:r>
            <a:r>
              <a:rPr lang="fr-FR" sz="2400" dirty="0" err="1" smtClean="0"/>
              <a:t>gốc</a:t>
            </a:r>
            <a:r>
              <a:rPr lang="fr-FR" sz="2400" dirty="0" smtClean="0"/>
              <a:t> 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Ví dụ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</a:t>
            </a:r>
            <a:r>
              <a:rPr lang="fr-FR" sz="1800" b="1" dirty="0" smtClean="0">
                <a:latin typeface="Courier New" pitchFamily="49" charset="0"/>
              </a:rPr>
              <a:t> </a:t>
            </a:r>
            <a:r>
              <a:rPr lang="fr-FR" sz="1800" b="1" dirty="0" err="1" smtClean="0">
                <a:latin typeface="Courier New" pitchFamily="49" charset="0"/>
              </a:rPr>
              <a:t>ls</a:t>
            </a:r>
            <a:r>
              <a:rPr lang="fr-FR" sz="1800" b="1" dirty="0" smtClean="0">
                <a:latin typeface="Courier New" pitchFamily="49" charset="0"/>
              </a:rPr>
              <a:t> -l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-r--r-- 1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user1 8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10 1:12 test.txt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</a:t>
            </a:r>
            <a:r>
              <a:rPr lang="fr-FR" sz="1800" b="1" dirty="0" smtClean="0">
                <a:latin typeface="Courier New" pitchFamily="49" charset="0"/>
              </a:rPr>
              <a:t> ln test.txt link1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</a:t>
            </a:r>
            <a:r>
              <a:rPr lang="fr-FR" sz="1800" b="1" dirty="0" smtClean="0">
                <a:latin typeface="Courier New" pitchFamily="49" charset="0"/>
              </a:rPr>
              <a:t> ln -s test.txt link2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 </a:t>
            </a:r>
            <a:r>
              <a:rPr lang="fr-FR" sz="1800" b="1" dirty="0" err="1" smtClean="0">
                <a:latin typeface="Courier New" pitchFamily="49" charset="0"/>
              </a:rPr>
              <a:t>ls</a:t>
            </a:r>
            <a:r>
              <a:rPr lang="fr-FR" sz="1800" b="1" dirty="0" smtClean="0">
                <a:latin typeface="Courier New" pitchFamily="49" charset="0"/>
              </a:rPr>
              <a:t> -l </a:t>
            </a:r>
            <a:r>
              <a:rPr lang="fr-FR" sz="1800" b="1" dirty="0" err="1" smtClean="0">
                <a:latin typeface="Courier New" pitchFamily="49" charset="0"/>
              </a:rPr>
              <a:t>link</a:t>
            </a:r>
            <a:r>
              <a:rPr lang="fr-FR" sz="1800" b="1" dirty="0" smtClean="0">
                <a:latin typeface="Courier New" pitchFamily="49" charset="0"/>
              </a:rPr>
              <a:t>*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</a:t>
            </a:r>
            <a:r>
              <a:rPr lang="fr-FR" sz="1800" dirty="0" smtClean="0">
                <a:solidFill>
                  <a:srgbClr val="FF3300"/>
                </a:solidFill>
                <a:latin typeface="Courier New" pitchFamily="49" charset="0"/>
              </a:rPr>
              <a:t>2</a:t>
            </a:r>
            <a:r>
              <a:rPr lang="fr-FR" sz="1800" dirty="0" smtClean="0">
                <a:latin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user1 16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10 1:12 link1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err="1" smtClean="0">
                <a:latin typeface="Courier New" pitchFamily="49" charset="0"/>
              </a:rPr>
              <a:t>lrw</a:t>
            </a:r>
            <a:r>
              <a:rPr lang="fr-FR" sz="1800" dirty="0" smtClean="0">
                <a:latin typeface="Courier New" pitchFamily="49" charset="0"/>
              </a:rPr>
              <a:t>-r--r-- </a:t>
            </a:r>
            <a:r>
              <a:rPr lang="fr-FR" sz="1800" dirty="0" smtClean="0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fr-FR" sz="1800" dirty="0" smtClean="0">
                <a:latin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user1 16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10 1:13 link2-&gt;test.txt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của inode</a:t>
            </a:r>
            <a:endParaRPr lang="en-US"/>
          </a:p>
        </p:txBody>
      </p:sp>
      <p:pic>
        <p:nvPicPr>
          <p:cNvPr id="7" name="Picture 2" descr="C:\WINNT\Profiles\Administrator\Personal\Inode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5105400" cy="51054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14400" y="1981200"/>
            <a:ext cx="1524000" cy="396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974725" y="1487488"/>
            <a:ext cx="93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inode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066800" y="2133600"/>
            <a:ext cx="1219200" cy="1905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File info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066800" y="42672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066800" y="44196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1066800" y="45720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066800" y="47244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066800" y="48768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066800" y="50292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066800" y="51816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1066800" y="53340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1066800" y="54864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066800" y="56388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343400" y="2819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343400" y="3276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4343400" y="3733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4343400" y="4191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4343400" y="4648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4953000" y="5257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5562600" y="5867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6400800" y="3124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6400800" y="3581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64008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7696200" y="5029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7696200" y="5486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4114800" y="2362200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Direct blocks</a:t>
            </a: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6080125" y="2703513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Indirect blocks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7848600" y="3962400"/>
            <a:ext cx="9969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Double</a:t>
            </a:r>
          </a:p>
          <a:p>
            <a:r>
              <a:rPr lang="en-US"/>
              <a:t>Indirect </a:t>
            </a:r>
          </a:p>
          <a:p>
            <a:r>
              <a:rPr lang="en-US"/>
              <a:t>Blocks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7696200" y="5943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 flipV="1">
            <a:off x="2133600" y="3048000"/>
            <a:ext cx="2209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 flipV="1">
            <a:off x="2133600" y="3505200"/>
            <a:ext cx="2209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 flipV="1">
            <a:off x="2209800" y="3962400"/>
            <a:ext cx="2133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 flipV="1">
            <a:off x="2209800" y="4343400"/>
            <a:ext cx="2133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 flipV="1">
            <a:off x="2209800" y="4800600"/>
            <a:ext cx="2133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 flipV="1">
            <a:off x="2209800" y="5410200"/>
            <a:ext cx="2743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 flipV="1">
            <a:off x="5486400" y="3276600"/>
            <a:ext cx="914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5" name="Line 45"/>
          <p:cNvSpPr>
            <a:spLocks noChangeShapeType="1"/>
          </p:cNvSpPr>
          <p:nvPr/>
        </p:nvSpPr>
        <p:spPr bwMode="auto">
          <a:xfrm flipV="1">
            <a:off x="5638800" y="3733800"/>
            <a:ext cx="762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6" name="Line 46"/>
          <p:cNvSpPr>
            <a:spLocks noChangeShapeType="1"/>
          </p:cNvSpPr>
          <p:nvPr/>
        </p:nvSpPr>
        <p:spPr bwMode="auto">
          <a:xfrm flipV="1">
            <a:off x="5791200" y="41910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7" name="Line 47"/>
          <p:cNvSpPr>
            <a:spLocks noChangeShapeType="1"/>
          </p:cNvSpPr>
          <p:nvPr/>
        </p:nvSpPr>
        <p:spPr bwMode="auto">
          <a:xfrm flipV="1">
            <a:off x="6629400" y="52578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8" name="Line 48"/>
          <p:cNvSpPr>
            <a:spLocks noChangeShapeType="1"/>
          </p:cNvSpPr>
          <p:nvPr/>
        </p:nvSpPr>
        <p:spPr bwMode="auto">
          <a:xfrm flipV="1">
            <a:off x="6629400" y="56388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9" name="Line 49"/>
          <p:cNvSpPr>
            <a:spLocks noChangeShapeType="1"/>
          </p:cNvSpPr>
          <p:nvPr/>
        </p:nvSpPr>
        <p:spPr bwMode="auto">
          <a:xfrm>
            <a:off x="6629400" y="60198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3733800" y="6019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Line 51"/>
          <p:cNvSpPr>
            <a:spLocks noChangeShapeType="1"/>
          </p:cNvSpPr>
          <p:nvPr/>
        </p:nvSpPr>
        <p:spPr bwMode="auto">
          <a:xfrm>
            <a:off x="2209800" y="57150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12" name="Line 52"/>
          <p:cNvSpPr>
            <a:spLocks noChangeShapeType="1"/>
          </p:cNvSpPr>
          <p:nvPr/>
        </p:nvSpPr>
        <p:spPr bwMode="auto">
          <a:xfrm flipV="1">
            <a:off x="4800600" y="60960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7" name="Picture 4" descr="C:\WINNT\Profiles\Administrator\Personal\EXT2F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3999"/>
            <a:ext cx="6019800" cy="4419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Hệ thống tệp logic</a:t>
            </a:r>
            <a:endParaRPr lang="en-US"/>
          </a:p>
        </p:txBody>
      </p:sp>
      <p:pic>
        <p:nvPicPr>
          <p:cNvPr id="4" name="Picture 2" descr="C:\WINNT\Profiles\Administrator\Personal\VFS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92382"/>
            <a:ext cx="6400800" cy="5237018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fr-FR" smtClean="0"/>
              <a:t>Tìm kiếm file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 smtClean="0"/>
              <a:t>$ </a:t>
            </a:r>
            <a:r>
              <a:rPr lang="fr-FR" sz="2400" dirty="0" err="1" smtClean="0"/>
              <a:t>find</a:t>
            </a:r>
            <a:r>
              <a:rPr lang="fr-FR" sz="2400" dirty="0" smtClean="0"/>
              <a:t> </a:t>
            </a:r>
            <a:r>
              <a:rPr lang="fr-FR" sz="2400" dirty="0" err="1" smtClean="0"/>
              <a:t>tên_thư_mục</a:t>
            </a:r>
            <a:r>
              <a:rPr lang="fr-FR" sz="2400" dirty="0" smtClean="0"/>
              <a:t> expressions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Cho </a:t>
            </a:r>
            <a:r>
              <a:rPr lang="fr-FR" sz="2000" dirty="0" err="1" smtClean="0"/>
              <a:t>phép</a:t>
            </a:r>
            <a:r>
              <a:rPr lang="fr-FR" sz="2000" dirty="0" smtClean="0"/>
              <a:t> </a:t>
            </a:r>
            <a:r>
              <a:rPr lang="fr-FR" sz="2000" dirty="0" err="1" smtClean="0"/>
              <a:t>tìm</a:t>
            </a:r>
            <a:r>
              <a:rPr lang="fr-FR" sz="2000" dirty="0" smtClean="0"/>
              <a:t> </a:t>
            </a:r>
            <a:r>
              <a:rPr lang="fr-FR" sz="2000" dirty="0" err="1" smtClean="0"/>
              <a:t>kiếm</a:t>
            </a:r>
            <a:r>
              <a:rPr lang="fr-FR" sz="2000" dirty="0" smtClean="0"/>
              <a:t> </a:t>
            </a:r>
            <a:r>
              <a:rPr lang="fr-FR" sz="2000" dirty="0" err="1" smtClean="0"/>
              <a:t>các</a:t>
            </a:r>
            <a:r>
              <a:rPr lang="fr-FR" sz="2000" dirty="0" smtClean="0"/>
              <a:t> file </a:t>
            </a:r>
            <a:r>
              <a:rPr lang="fr-FR" sz="2000" dirty="0" err="1" smtClean="0"/>
              <a:t>trong</a:t>
            </a:r>
            <a:r>
              <a:rPr lang="fr-FR" sz="2000" dirty="0" smtClean="0"/>
              <a:t> </a:t>
            </a: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thư</a:t>
            </a:r>
            <a:r>
              <a:rPr lang="fr-FR" sz="2000" dirty="0" smtClean="0"/>
              <a:t> </a:t>
            </a:r>
            <a:r>
              <a:rPr lang="fr-FR" sz="2000" dirty="0" err="1" smtClean="0"/>
              <a:t>mục</a:t>
            </a:r>
            <a:r>
              <a:rPr lang="fr-FR" sz="2000" dirty="0" smtClean="0"/>
              <a:t> (</a:t>
            </a:r>
            <a:r>
              <a:rPr lang="fr-FR" sz="2000" dirty="0" err="1" smtClean="0"/>
              <a:t>ngầm</a:t>
            </a:r>
            <a:r>
              <a:rPr lang="fr-FR" sz="2000" dirty="0" smtClean="0"/>
              <a:t> </a:t>
            </a:r>
            <a:r>
              <a:rPr lang="fr-FR" sz="2000" dirty="0" err="1" smtClean="0"/>
              <a:t>định</a:t>
            </a:r>
            <a:r>
              <a:rPr lang="fr-FR" sz="2000" dirty="0" smtClean="0"/>
              <a:t> là </a:t>
            </a:r>
            <a:r>
              <a:rPr lang="fr-FR" sz="2000" dirty="0" err="1" smtClean="0"/>
              <a:t>trong</a:t>
            </a:r>
            <a:r>
              <a:rPr lang="fr-FR" sz="2000" dirty="0" smtClean="0"/>
              <a:t> </a:t>
            </a:r>
            <a:r>
              <a:rPr lang="fr-FR" sz="2000" dirty="0" err="1" smtClean="0"/>
              <a:t>thư</a:t>
            </a:r>
            <a:r>
              <a:rPr lang="fr-FR" sz="2000" dirty="0" smtClean="0"/>
              <a:t> </a:t>
            </a:r>
            <a:r>
              <a:rPr lang="fr-FR" sz="2000" dirty="0" err="1" smtClean="0"/>
              <a:t>mục</a:t>
            </a:r>
            <a:r>
              <a:rPr lang="fr-FR" sz="2000" dirty="0" smtClean="0"/>
              <a:t> </a:t>
            </a:r>
            <a:r>
              <a:rPr lang="fr-FR" sz="2000" dirty="0" err="1" smtClean="0"/>
              <a:t>hiện</a:t>
            </a:r>
            <a:r>
              <a:rPr lang="fr-FR" sz="2000" dirty="0" smtClean="0"/>
              <a:t> </a:t>
            </a:r>
            <a:r>
              <a:rPr lang="fr-FR" sz="2000" dirty="0" err="1" smtClean="0"/>
              <a:t>tại</a:t>
            </a:r>
            <a:r>
              <a:rPr lang="fr-FR" sz="2000" dirty="0" smtClean="0"/>
              <a:t>) </a:t>
            </a:r>
            <a:r>
              <a:rPr lang="fr-FR" sz="2000" dirty="0" err="1" smtClean="0"/>
              <a:t>với</a:t>
            </a:r>
            <a:r>
              <a:rPr lang="fr-FR" sz="2000" dirty="0" smtClean="0"/>
              <a:t> </a:t>
            </a: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số</a:t>
            </a:r>
            <a:r>
              <a:rPr lang="fr-FR" sz="2000" dirty="0" smtClean="0"/>
              <a:t> </a:t>
            </a:r>
            <a:r>
              <a:rPr lang="fr-FR" sz="2000" dirty="0" err="1" smtClean="0"/>
              <a:t>điều</a:t>
            </a:r>
            <a:r>
              <a:rPr lang="fr-FR" sz="2000" dirty="0" smtClean="0"/>
              <a:t> </a:t>
            </a:r>
            <a:r>
              <a:rPr lang="fr-FR" sz="2000" dirty="0" err="1" smtClean="0"/>
              <a:t>kiện</a:t>
            </a:r>
            <a:r>
              <a:rPr lang="fr-FR" sz="2000" dirty="0" smtClean="0"/>
              <a:t> </a:t>
            </a:r>
            <a:r>
              <a:rPr lang="fr-FR" sz="2000" dirty="0" err="1" smtClean="0"/>
              <a:t>hoặc</a:t>
            </a:r>
            <a:r>
              <a:rPr lang="fr-FR" sz="2000" dirty="0" smtClean="0"/>
              <a:t> </a:t>
            </a:r>
            <a:r>
              <a:rPr lang="fr-FR" sz="2000" dirty="0" err="1" smtClean="0"/>
              <a:t>các</a:t>
            </a:r>
            <a:r>
              <a:rPr lang="fr-FR" sz="2000" dirty="0" smtClean="0"/>
              <a:t> </a:t>
            </a:r>
            <a:r>
              <a:rPr lang="fr-FR" sz="2000" dirty="0" err="1" smtClean="0"/>
              <a:t>lệnh</a:t>
            </a:r>
            <a:r>
              <a:rPr lang="fr-FR" sz="2000" dirty="0" smtClean="0"/>
              <a:t> </a:t>
            </a:r>
            <a:r>
              <a:rPr lang="fr-FR" sz="2000" dirty="0" err="1" smtClean="0"/>
              <a:t>thực</a:t>
            </a:r>
            <a:r>
              <a:rPr lang="fr-FR" sz="2000" dirty="0" smtClean="0"/>
              <a:t> </a:t>
            </a:r>
            <a:r>
              <a:rPr lang="fr-FR" sz="2000" dirty="0" err="1" smtClean="0"/>
              <a:t>thi</a:t>
            </a:r>
            <a:r>
              <a:rPr lang="fr-FR" sz="2000" dirty="0" smtClean="0"/>
              <a:t> </a:t>
            </a:r>
            <a:r>
              <a:rPr lang="fr-FR" sz="2000" dirty="0" err="1" smtClean="0"/>
              <a:t>trên</a:t>
            </a:r>
            <a:r>
              <a:rPr lang="fr-FR" sz="2000" dirty="0" smtClean="0"/>
              <a:t> </a:t>
            </a:r>
            <a:r>
              <a:rPr lang="fr-FR" sz="2000" dirty="0" err="1" smtClean="0"/>
              <a:t>tập</a:t>
            </a:r>
            <a:r>
              <a:rPr lang="fr-FR" sz="2000" dirty="0" smtClean="0"/>
              <a:t> </a:t>
            </a:r>
            <a:r>
              <a:rPr lang="fr-FR" sz="2000" dirty="0" err="1" smtClean="0"/>
              <a:t>các</a:t>
            </a:r>
            <a:r>
              <a:rPr lang="fr-FR" sz="2000" dirty="0" smtClean="0"/>
              <a:t> file </a:t>
            </a:r>
            <a:r>
              <a:rPr lang="fr-FR" sz="2000" dirty="0" err="1" smtClean="0"/>
              <a:t>tìm</a:t>
            </a:r>
            <a:r>
              <a:rPr lang="fr-FR" sz="2000" dirty="0" smtClean="0"/>
              <a:t> </a:t>
            </a:r>
            <a:r>
              <a:rPr lang="fr-FR" sz="2000" dirty="0" err="1" smtClean="0"/>
              <a:t>được</a:t>
            </a:r>
            <a:r>
              <a:rPr lang="fr-FR" sz="2000" dirty="0" smtClean="0"/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000" dirty="0" smtClean="0"/>
          </a:p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điều</a:t>
            </a:r>
            <a:r>
              <a:rPr lang="fr-FR" sz="2400" dirty="0" smtClean="0"/>
              <a:t> </a:t>
            </a:r>
            <a:r>
              <a:rPr lang="fr-FR" sz="2400" dirty="0" err="1" smtClean="0"/>
              <a:t>kiện</a:t>
            </a:r>
            <a:endParaRPr lang="fr-F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err="1" smtClean="0"/>
              <a:t>Tên</a:t>
            </a:r>
            <a:r>
              <a:rPr lang="fr-FR" sz="2000" dirty="0" smtClean="0"/>
              <a:t> : -</a:t>
            </a:r>
            <a:r>
              <a:rPr lang="fr-FR" sz="2000" dirty="0" err="1" smtClean="0"/>
              <a:t>name</a:t>
            </a:r>
            <a:r>
              <a:rPr lang="fr-FR" sz="2000" dirty="0" smtClean="0"/>
              <a:t> </a:t>
            </a:r>
            <a:r>
              <a:rPr lang="fr-FR" sz="2000" dirty="0" err="1" smtClean="0"/>
              <a:t>tên</a:t>
            </a:r>
            <a:endParaRPr lang="fr-FR" sz="2000" dirty="0" smtClean="0"/>
          </a:p>
          <a:p>
            <a:pPr lvl="1" eaLnBrk="1" hangingPunct="1">
              <a:lnSpc>
                <a:spcPct val="102000"/>
              </a:lnSpc>
            </a:pPr>
            <a:r>
              <a:rPr lang="fr-FR" sz="2000" dirty="0" err="1" smtClean="0"/>
              <a:t>Quyền</a:t>
            </a:r>
            <a:r>
              <a:rPr lang="fr-FR" sz="2000" dirty="0" smtClean="0"/>
              <a:t> </a:t>
            </a:r>
            <a:r>
              <a:rPr lang="fr-FR" sz="2000" dirty="0" err="1" smtClean="0"/>
              <a:t>truy</a:t>
            </a:r>
            <a:r>
              <a:rPr lang="fr-FR" sz="2000" dirty="0" smtClean="0"/>
              <a:t> </a:t>
            </a:r>
            <a:r>
              <a:rPr lang="fr-FR" sz="2000" dirty="0" err="1" smtClean="0"/>
              <a:t>cập</a:t>
            </a:r>
            <a:r>
              <a:rPr lang="fr-FR" sz="2000" dirty="0" smtClean="0"/>
              <a:t> : -perm </a:t>
            </a:r>
            <a:r>
              <a:rPr lang="fr-FR" sz="2000" dirty="0" err="1" smtClean="0"/>
              <a:t>quyền_truy_cập</a:t>
            </a:r>
            <a:endParaRPr lang="fr-FR" sz="2000" dirty="0" smtClean="0"/>
          </a:p>
          <a:p>
            <a:pPr lvl="1" eaLnBrk="1" hangingPunct="1">
              <a:lnSpc>
                <a:spcPct val="102000"/>
              </a:lnSpc>
            </a:pPr>
            <a:r>
              <a:rPr lang="fr-FR" sz="2000" dirty="0" err="1" smtClean="0"/>
              <a:t>Kiểu</a:t>
            </a:r>
            <a:r>
              <a:rPr lang="fr-FR" sz="2000" dirty="0" smtClean="0"/>
              <a:t> : -type d/f/...</a:t>
            </a:r>
          </a:p>
          <a:p>
            <a:pPr lvl="1" eaLnBrk="1" hangingPunct="1">
              <a:lnSpc>
                <a:spcPct val="102000"/>
              </a:lnSpc>
            </a:pPr>
            <a:r>
              <a:rPr lang="fr-FR" sz="2000" dirty="0" err="1" smtClean="0"/>
              <a:t>Kích</a:t>
            </a:r>
            <a:r>
              <a:rPr lang="fr-FR" sz="2000" dirty="0" smtClean="0"/>
              <a:t> </a:t>
            </a:r>
            <a:r>
              <a:rPr lang="fr-FR" sz="2000" dirty="0" err="1" smtClean="0"/>
              <a:t>thước</a:t>
            </a:r>
            <a:r>
              <a:rPr lang="fr-FR" sz="2000" dirty="0" smtClean="0"/>
              <a:t> : -size N</a:t>
            </a:r>
          </a:p>
          <a:p>
            <a:pPr lvl="1" eaLnBrk="1" hangingPunct="1">
              <a:lnSpc>
                <a:spcPct val="102000"/>
              </a:lnSpc>
            </a:pPr>
            <a:r>
              <a:rPr lang="fr-FR" sz="2000" dirty="0" err="1" smtClean="0"/>
              <a:t>Thời</a:t>
            </a:r>
            <a:r>
              <a:rPr lang="fr-FR" sz="2000" dirty="0" smtClean="0"/>
              <a:t> </a:t>
            </a:r>
            <a:r>
              <a:rPr lang="fr-FR" sz="2000" dirty="0" err="1" smtClean="0"/>
              <a:t>gian</a:t>
            </a:r>
            <a:r>
              <a:rPr lang="fr-FR" sz="2000" dirty="0" smtClean="0"/>
              <a:t> : -</a:t>
            </a:r>
            <a:r>
              <a:rPr lang="fr-FR" sz="2000" dirty="0" err="1" smtClean="0"/>
              <a:t>atime</a:t>
            </a:r>
            <a:r>
              <a:rPr lang="fr-FR" sz="2000" dirty="0" smtClean="0"/>
              <a:t> N, -</a:t>
            </a:r>
            <a:r>
              <a:rPr lang="fr-FR" sz="2000" dirty="0" err="1" smtClean="0"/>
              <a:t>mtime</a:t>
            </a:r>
            <a:r>
              <a:rPr lang="fr-FR" sz="2000" dirty="0" smtClean="0"/>
              <a:t> N, -</a:t>
            </a:r>
            <a:r>
              <a:rPr lang="fr-FR" sz="2000" dirty="0" err="1" smtClean="0"/>
              <a:t>ctime</a:t>
            </a:r>
            <a:r>
              <a:rPr lang="fr-FR" sz="2000" dirty="0" smtClean="0"/>
              <a:t> N</a:t>
            </a:r>
          </a:p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lệnh</a:t>
            </a:r>
            <a:r>
              <a:rPr lang="fr-FR" sz="2400" dirty="0" smtClean="0"/>
              <a:t> </a:t>
            </a:r>
            <a:r>
              <a:rPr lang="fr-FR" sz="2400" dirty="0" err="1" smtClean="0"/>
              <a:t>thực</a:t>
            </a:r>
            <a:r>
              <a:rPr lang="fr-FR" sz="2400" dirty="0" smtClean="0"/>
              <a:t> </a:t>
            </a:r>
            <a:r>
              <a:rPr lang="fr-FR" sz="2400" dirty="0" err="1" smtClean="0"/>
              <a:t>thi</a:t>
            </a:r>
            <a:r>
              <a:rPr lang="fr-FR" sz="2400" dirty="0" smtClean="0"/>
              <a:t> </a:t>
            </a:r>
            <a:r>
              <a:rPr lang="fr-FR" sz="2400" dirty="0" err="1" smtClean="0"/>
              <a:t>trên</a:t>
            </a:r>
            <a:r>
              <a:rPr lang="fr-FR" sz="2400" dirty="0" smtClean="0"/>
              <a:t> </a:t>
            </a:r>
            <a:r>
              <a:rPr lang="fr-FR" sz="2400" dirty="0" err="1" smtClean="0"/>
              <a:t>tạp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file </a:t>
            </a:r>
            <a:r>
              <a:rPr lang="fr-FR" sz="2400" dirty="0" err="1" smtClean="0"/>
              <a:t>tìm</a:t>
            </a:r>
            <a:r>
              <a:rPr lang="fr-FR" sz="2400" dirty="0" smtClean="0"/>
              <a:t> </a:t>
            </a:r>
            <a:r>
              <a:rPr lang="fr-FR" sz="2400" dirty="0" err="1" smtClean="0"/>
              <a:t>được</a:t>
            </a:r>
            <a:endParaRPr lang="fr-F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-</a:t>
            </a:r>
            <a:r>
              <a:rPr lang="fr-FR" sz="2000" dirty="0" err="1" smtClean="0"/>
              <a:t>print</a:t>
            </a:r>
            <a:endParaRPr lang="fr-F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-</a:t>
            </a:r>
            <a:r>
              <a:rPr lang="fr-FR" sz="2000" dirty="0" err="1" smtClean="0"/>
              <a:t>exec</a:t>
            </a:r>
            <a:r>
              <a:rPr lang="fr-FR" sz="2000" dirty="0" smtClean="0"/>
              <a:t> </a:t>
            </a:r>
            <a:r>
              <a:rPr lang="fr-FR" sz="2000" dirty="0" err="1" smtClean="0"/>
              <a:t>câu_lệnh</a:t>
            </a:r>
            <a:endParaRPr lang="fr-F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/>
              <a:t>Ví dụ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53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800" dirty="0" smtClean="0"/>
              <a:t>$</a:t>
            </a:r>
            <a:r>
              <a:rPr lang="fr-FR" sz="2800" dirty="0" err="1" smtClean="0"/>
              <a:t>find</a:t>
            </a:r>
            <a:r>
              <a:rPr lang="fr-FR" sz="2800" dirty="0" smtClean="0"/>
              <a:t> /</a:t>
            </a:r>
            <a:r>
              <a:rPr lang="fr-FR" sz="2800" dirty="0" err="1" smtClean="0"/>
              <a:t>usr</a:t>
            </a:r>
            <a:r>
              <a:rPr lang="fr-FR" sz="2800" dirty="0" smtClean="0"/>
              <a:t>   -</a:t>
            </a:r>
            <a:r>
              <a:rPr lang="fr-FR" sz="2800" dirty="0" err="1" smtClean="0"/>
              <a:t>name</a:t>
            </a:r>
            <a:r>
              <a:rPr lang="fr-FR" sz="2800" dirty="0" smtClean="0"/>
              <a:t> toto -</a:t>
            </a:r>
            <a:r>
              <a:rPr lang="fr-FR" sz="2800" dirty="0" err="1" smtClean="0"/>
              <a:t>print</a:t>
            </a:r>
            <a:endParaRPr lang="fr-FR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Tìm</a:t>
            </a:r>
            <a:r>
              <a:rPr lang="fr-FR" sz="2400" dirty="0" smtClean="0"/>
              <a:t> </a:t>
            </a:r>
            <a:r>
              <a:rPr lang="fr-FR" sz="2400" dirty="0" err="1" smtClean="0"/>
              <a:t>kiếm</a:t>
            </a:r>
            <a:r>
              <a:rPr lang="fr-FR" sz="2400" dirty="0" smtClean="0"/>
              <a:t> file </a:t>
            </a:r>
            <a:r>
              <a:rPr lang="fr-FR" sz="2400" dirty="0" err="1" smtClean="0"/>
              <a:t>tên</a:t>
            </a:r>
            <a:r>
              <a:rPr lang="fr-FR" sz="2400" dirty="0" smtClean="0"/>
              <a:t> là toto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/</a:t>
            </a:r>
            <a:r>
              <a:rPr lang="fr-FR" sz="2400" dirty="0" err="1" smtClean="0"/>
              <a:t>usr</a:t>
            </a:r>
            <a:r>
              <a:rPr lang="fr-FR" sz="2400" dirty="0" smtClean="0"/>
              <a:t> (</a:t>
            </a:r>
            <a:r>
              <a:rPr lang="fr-FR" sz="2400" dirty="0" err="1" smtClean="0"/>
              <a:t>bao</a:t>
            </a:r>
            <a:r>
              <a:rPr lang="fr-FR" sz="2400" dirty="0" smtClean="0"/>
              <a:t> </a:t>
            </a:r>
            <a:r>
              <a:rPr lang="fr-FR" sz="2400" dirty="0" err="1" smtClean="0"/>
              <a:t>gồm</a:t>
            </a:r>
            <a:r>
              <a:rPr lang="fr-FR" sz="2400" dirty="0" smtClean="0"/>
              <a:t> </a:t>
            </a:r>
            <a:r>
              <a:rPr lang="fr-FR" sz="2400" dirty="0" err="1" smtClean="0"/>
              <a:t>cả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con </a:t>
            </a:r>
            <a:r>
              <a:rPr lang="fr-FR" sz="2400" dirty="0" err="1" smtClean="0"/>
              <a:t>của</a:t>
            </a:r>
            <a:r>
              <a:rPr lang="fr-FR" sz="2400" dirty="0" smtClean="0"/>
              <a:t> /</a:t>
            </a:r>
            <a:r>
              <a:rPr lang="fr-FR" sz="2400" dirty="0" err="1" smtClean="0"/>
              <a:t>usr</a:t>
            </a:r>
            <a:r>
              <a:rPr lang="fr-FR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fr-FR" sz="2800" dirty="0" smtClean="0"/>
              <a:t>$</a:t>
            </a:r>
            <a:r>
              <a:rPr lang="fr-FR" sz="2800" dirty="0" err="1" smtClean="0"/>
              <a:t>find</a:t>
            </a:r>
            <a:r>
              <a:rPr lang="fr-FR" sz="2800" dirty="0" smtClean="0"/>
              <a:t> /</a:t>
            </a:r>
            <a:r>
              <a:rPr lang="fr-FR" sz="2800" dirty="0" err="1" smtClean="0"/>
              <a:t>usr</a:t>
            </a:r>
            <a:r>
              <a:rPr lang="fr-FR" sz="2800" dirty="0" smtClean="0"/>
              <a:t>    -</a:t>
            </a:r>
            <a:r>
              <a:rPr lang="fr-FR" sz="2800" dirty="0" err="1" smtClean="0"/>
              <a:t>name</a:t>
            </a:r>
            <a:r>
              <a:rPr lang="fr-FR" sz="2800" dirty="0" smtClean="0"/>
              <a:t> " *.c " -</a:t>
            </a:r>
            <a:r>
              <a:rPr lang="fr-FR" sz="2800" dirty="0" err="1" smtClean="0"/>
              <a:t>print</a:t>
            </a:r>
            <a:endParaRPr lang="fr-FR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Đưa</a:t>
            </a:r>
            <a:r>
              <a:rPr lang="fr-FR" sz="2400" dirty="0" smtClean="0"/>
              <a:t> ra </a:t>
            </a:r>
            <a:r>
              <a:rPr lang="fr-FR" sz="2400" dirty="0" err="1" smtClean="0"/>
              <a:t>danh</a:t>
            </a:r>
            <a:r>
              <a:rPr lang="fr-FR" sz="2400" dirty="0" smtClean="0"/>
              <a:t> </a:t>
            </a:r>
            <a:r>
              <a:rPr lang="fr-FR" sz="2400" dirty="0" err="1" smtClean="0"/>
              <a:t>sách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file </a:t>
            </a:r>
            <a:r>
              <a:rPr lang="fr-FR" sz="2400" dirty="0" err="1" smtClean="0"/>
              <a:t>kết</a:t>
            </a:r>
            <a:r>
              <a:rPr lang="fr-FR" sz="2400" dirty="0" smtClean="0"/>
              <a:t> </a:t>
            </a:r>
            <a:r>
              <a:rPr lang="fr-FR" sz="2400" dirty="0" err="1" smtClean="0"/>
              <a:t>thúc</a:t>
            </a:r>
            <a:r>
              <a:rPr lang="fr-FR" sz="2400" dirty="0" smtClean="0"/>
              <a:t> </a:t>
            </a:r>
            <a:r>
              <a:rPr lang="fr-FR" sz="2400" dirty="0" err="1" smtClean="0"/>
              <a:t>bằng</a:t>
            </a:r>
            <a:r>
              <a:rPr lang="fr-FR" sz="2400" dirty="0" smtClean="0"/>
              <a:t> « .c » </a:t>
            </a:r>
          </a:p>
          <a:p>
            <a:pPr eaLnBrk="1" hangingPunct="1">
              <a:lnSpc>
                <a:spcPct val="80000"/>
              </a:lnSpc>
            </a:pPr>
            <a:r>
              <a:rPr lang="fr-FR" sz="2800" dirty="0" smtClean="0"/>
              <a:t>$</a:t>
            </a:r>
            <a:r>
              <a:rPr lang="fr-FR" sz="2800" dirty="0" err="1" smtClean="0"/>
              <a:t>find</a:t>
            </a:r>
            <a:r>
              <a:rPr lang="fr-FR" sz="2800" dirty="0" smtClean="0"/>
              <a:t> /   -</a:t>
            </a:r>
            <a:r>
              <a:rPr lang="fr-FR" sz="2800" dirty="0" err="1" smtClean="0"/>
              <a:t>mtime</a:t>
            </a:r>
            <a:r>
              <a:rPr lang="fr-FR" sz="2800" dirty="0" smtClean="0"/>
              <a:t> 3   -</a:t>
            </a:r>
            <a:r>
              <a:rPr lang="fr-FR" sz="2800" dirty="0" err="1" smtClean="0"/>
              <a:t>print</a:t>
            </a:r>
            <a:r>
              <a:rPr lang="fr-FR" sz="28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Tìm</a:t>
            </a:r>
            <a:r>
              <a:rPr lang="fr-FR" sz="2400" dirty="0" smtClean="0"/>
              <a:t> </a:t>
            </a:r>
            <a:r>
              <a:rPr lang="fr-FR" sz="2400" dirty="0" err="1" smtClean="0"/>
              <a:t>tất</a:t>
            </a:r>
            <a:r>
              <a:rPr lang="fr-FR" sz="2400" dirty="0" smtClean="0"/>
              <a:t> </a:t>
            </a:r>
            <a:r>
              <a:rPr lang="fr-FR" sz="2400" dirty="0" err="1" smtClean="0"/>
              <a:t>cả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file </a:t>
            </a:r>
            <a:r>
              <a:rPr lang="fr-FR" sz="2400" dirty="0" err="1" smtClean="0"/>
              <a:t>có</a:t>
            </a:r>
            <a:r>
              <a:rPr lang="fr-FR" sz="2400" dirty="0" smtClean="0"/>
              <a:t> </a:t>
            </a:r>
            <a:r>
              <a:rPr lang="fr-FR" sz="2400" dirty="0" err="1" smtClean="0"/>
              <a:t>thay</a:t>
            </a:r>
            <a:r>
              <a:rPr lang="fr-FR" sz="2400" dirty="0" smtClean="0"/>
              <a:t> </a:t>
            </a:r>
            <a:r>
              <a:rPr lang="fr-FR" sz="2400" dirty="0" err="1" smtClean="0"/>
              <a:t>đổi</a:t>
            </a:r>
            <a:r>
              <a:rPr lang="fr-FR" sz="2400" dirty="0" smtClean="0"/>
              <a:t> </a:t>
            </a:r>
            <a:r>
              <a:rPr lang="fr-FR" sz="2400" dirty="0" err="1" smtClean="0"/>
              <a:t>trong</a:t>
            </a:r>
            <a:r>
              <a:rPr lang="fr-FR" sz="2400" dirty="0" smtClean="0"/>
              <a:t> 3 </a:t>
            </a:r>
            <a:r>
              <a:rPr lang="fr-FR" sz="2400" dirty="0" err="1" smtClean="0"/>
              <a:t>ngày</a:t>
            </a:r>
            <a:r>
              <a:rPr lang="fr-FR" sz="2400" dirty="0" smtClean="0"/>
              <a:t> </a:t>
            </a:r>
            <a:r>
              <a:rPr lang="fr-FR" sz="2400" dirty="0" err="1" smtClean="0"/>
              <a:t>gần</a:t>
            </a:r>
            <a:r>
              <a:rPr lang="fr-FR" sz="2400" dirty="0" smtClean="0"/>
              <a:t> </a:t>
            </a:r>
            <a:r>
              <a:rPr lang="fr-FR" sz="2400" dirty="0" err="1" smtClean="0"/>
              <a:t>đây</a:t>
            </a:r>
            <a:endParaRPr lang="fr-FR" sz="2400" dirty="0" smtClean="0"/>
          </a:p>
          <a:p>
            <a:pPr eaLnBrk="1" hangingPunct="1">
              <a:lnSpc>
                <a:spcPct val="80000"/>
              </a:lnSpc>
            </a:pPr>
            <a:r>
              <a:rPr lang="fr-FR" sz="2800" dirty="0" smtClean="0"/>
              <a:t>$</a:t>
            </a:r>
            <a:r>
              <a:rPr lang="fr-FR" sz="2800" dirty="0" err="1" smtClean="0"/>
              <a:t>find</a:t>
            </a:r>
            <a:r>
              <a:rPr lang="fr-FR" sz="2800" dirty="0" smtClean="0"/>
              <a:t>  /   -size 2000 -</a:t>
            </a:r>
            <a:r>
              <a:rPr lang="fr-FR" sz="2800" dirty="0" err="1" smtClean="0"/>
              <a:t>print</a:t>
            </a:r>
            <a:r>
              <a:rPr lang="fr-FR" sz="28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Tìm</a:t>
            </a:r>
            <a:r>
              <a:rPr lang="fr-FR" sz="2400" dirty="0" smtClean="0"/>
              <a:t> </a:t>
            </a:r>
            <a:r>
              <a:rPr lang="fr-FR" sz="2400" dirty="0" err="1" smtClean="0"/>
              <a:t>tất</a:t>
            </a:r>
            <a:r>
              <a:rPr lang="fr-FR" sz="2400" dirty="0" smtClean="0"/>
              <a:t> </a:t>
            </a:r>
            <a:r>
              <a:rPr lang="fr-FR" sz="2400" dirty="0" err="1" smtClean="0"/>
              <a:t>cả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file </a:t>
            </a:r>
            <a:r>
              <a:rPr lang="fr-FR" sz="2400" dirty="0" err="1" smtClean="0"/>
              <a:t>có</a:t>
            </a:r>
            <a:r>
              <a:rPr lang="fr-FR" sz="2400" dirty="0" smtClean="0"/>
              <a:t> </a:t>
            </a:r>
            <a:r>
              <a:rPr lang="fr-FR" sz="2400" dirty="0" err="1" smtClean="0"/>
              <a:t>kích</a:t>
            </a:r>
            <a:r>
              <a:rPr lang="fr-FR" sz="2400" dirty="0" smtClean="0"/>
              <a:t> </a:t>
            </a:r>
            <a:r>
              <a:rPr lang="fr-FR" sz="2400" dirty="0" err="1" smtClean="0"/>
              <a:t>thước</a:t>
            </a:r>
            <a:r>
              <a:rPr lang="fr-FR" sz="2400" dirty="0" smtClean="0"/>
              <a:t> </a:t>
            </a:r>
            <a:r>
              <a:rPr lang="fr-FR" sz="2400" dirty="0" err="1" smtClean="0"/>
              <a:t>lớn</a:t>
            </a:r>
            <a:r>
              <a:rPr lang="fr-FR" sz="2400" dirty="0" smtClean="0"/>
              <a:t> </a:t>
            </a:r>
            <a:r>
              <a:rPr lang="fr-FR" sz="2400" dirty="0" err="1" smtClean="0"/>
              <a:t>hơn</a:t>
            </a:r>
            <a:r>
              <a:rPr lang="fr-FR" sz="2400" dirty="0" smtClean="0"/>
              <a:t> 1 GB (= 2000 block 512 KB) </a:t>
            </a:r>
          </a:p>
          <a:p>
            <a:pPr eaLnBrk="1" hangingPunct="1">
              <a:lnSpc>
                <a:spcPct val="80000"/>
              </a:lnSpc>
            </a:pPr>
            <a:r>
              <a:rPr lang="fr-FR" sz="2800" dirty="0" smtClean="0"/>
              <a:t>$</a:t>
            </a:r>
            <a:r>
              <a:rPr lang="fr-FR" sz="2800" dirty="0" err="1" smtClean="0"/>
              <a:t>find</a:t>
            </a:r>
            <a:r>
              <a:rPr lang="fr-FR" sz="2800" dirty="0" smtClean="0"/>
              <a:t> /   -type f   -user olivier -perm 755 -</a:t>
            </a:r>
            <a:r>
              <a:rPr lang="fr-FR" sz="2800" dirty="0" err="1" smtClean="0"/>
              <a:t>print</a:t>
            </a:r>
            <a:r>
              <a:rPr lang="fr-FR" sz="28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Tìm</a:t>
            </a:r>
            <a:r>
              <a:rPr lang="fr-FR" sz="2400" dirty="0" smtClean="0"/>
              <a:t> </a:t>
            </a:r>
            <a:r>
              <a:rPr lang="fr-FR" sz="2400" dirty="0" err="1" smtClean="0"/>
              <a:t>tất</a:t>
            </a:r>
            <a:r>
              <a:rPr lang="fr-FR" sz="2400" dirty="0" smtClean="0"/>
              <a:t> </a:t>
            </a:r>
            <a:r>
              <a:rPr lang="fr-FR" sz="2400" dirty="0" err="1" smtClean="0"/>
              <a:t>cả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file </a:t>
            </a:r>
            <a:r>
              <a:rPr lang="fr-FR" sz="2400" dirty="0" err="1" smtClean="0"/>
              <a:t>thuộc</a:t>
            </a:r>
            <a:r>
              <a:rPr lang="fr-FR" sz="2400" dirty="0" smtClean="0"/>
              <a:t> </a:t>
            </a:r>
            <a:r>
              <a:rPr lang="fr-FR" sz="2400" dirty="0" err="1" smtClean="0"/>
              <a:t>về</a:t>
            </a:r>
            <a:r>
              <a:rPr lang="fr-FR" sz="2400" dirty="0" smtClean="0"/>
              <a:t> </a:t>
            </a:r>
            <a:r>
              <a:rPr lang="fr-FR" sz="2400" dirty="0" err="1" smtClean="0"/>
              <a:t>người</a:t>
            </a:r>
            <a:r>
              <a:rPr lang="fr-FR" sz="2400" dirty="0" smtClean="0"/>
              <a:t> </a:t>
            </a:r>
            <a:r>
              <a:rPr lang="fr-FR" sz="2400" dirty="0" err="1" smtClean="0"/>
              <a:t>sử</a:t>
            </a:r>
            <a:r>
              <a:rPr lang="fr-FR" sz="2400" dirty="0" smtClean="0"/>
              <a:t> </a:t>
            </a:r>
            <a:r>
              <a:rPr lang="fr-FR" sz="2400" dirty="0" err="1" smtClean="0"/>
              <a:t>dụng</a:t>
            </a:r>
            <a:r>
              <a:rPr lang="fr-FR" sz="2400" dirty="0" smtClean="0"/>
              <a:t> olivier, </a:t>
            </a:r>
            <a:r>
              <a:rPr lang="fr-FR" sz="2400" dirty="0" err="1" smtClean="0"/>
              <a:t>đồng</a:t>
            </a:r>
            <a:r>
              <a:rPr lang="fr-FR" sz="2400" dirty="0" smtClean="0"/>
              <a:t> </a:t>
            </a:r>
            <a:r>
              <a:rPr lang="fr-FR" sz="2400" dirty="0" err="1" smtClean="0"/>
              <a:t>thời</a:t>
            </a:r>
            <a:r>
              <a:rPr lang="fr-FR" sz="2400" dirty="0" smtClean="0"/>
              <a:t> </a:t>
            </a:r>
            <a:r>
              <a:rPr lang="fr-FR" sz="2400" dirty="0" err="1" smtClean="0"/>
              <a:t>có</a:t>
            </a:r>
            <a:r>
              <a:rPr lang="fr-FR" sz="2400" dirty="0" smtClean="0"/>
              <a:t> </a:t>
            </a:r>
            <a:r>
              <a:rPr lang="fr-FR" sz="2400" dirty="0" err="1" smtClean="0"/>
              <a:t>quyền</a:t>
            </a:r>
            <a:r>
              <a:rPr lang="fr-FR" sz="2400" dirty="0" smtClean="0"/>
              <a:t> </a:t>
            </a:r>
            <a:r>
              <a:rPr lang="fr-FR" sz="2400" dirty="0" err="1" smtClean="0"/>
              <a:t>truy</a:t>
            </a:r>
            <a:r>
              <a:rPr lang="fr-FR" sz="2400" dirty="0" smtClean="0"/>
              <a:t> </a:t>
            </a:r>
            <a:r>
              <a:rPr lang="fr-FR" sz="2400" dirty="0" err="1" smtClean="0"/>
              <a:t>cập</a:t>
            </a:r>
            <a:r>
              <a:rPr lang="fr-FR" sz="2400" dirty="0" smtClean="0"/>
              <a:t> là 755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find/locate</a:t>
            </a:r>
            <a:endParaRPr lang="vi-V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Cấu trúc hệ thống tệp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 eaLnBrk="1" hangingPunct="1"/>
            <a:r>
              <a:rPr lang="fr-FR" smtClean="0"/>
              <a:t>Một/Nhiều cây phân cấp thư mục và các tệp</a:t>
            </a:r>
          </a:p>
          <a:p>
            <a:pPr lvl="1" eaLnBrk="1" hangingPunct="1"/>
            <a:r>
              <a:rPr lang="fr-FR" smtClean="0"/>
              <a:t>Tệp nhóm các bít</a:t>
            </a:r>
          </a:p>
          <a:p>
            <a:pPr lvl="1" eaLnBrk="1" hangingPunct="1"/>
            <a:r>
              <a:rPr lang="fr-FR" smtClean="0"/>
              <a:t>Một thư mục dùng để tạo nhóm các tệp dữ liệu và thư mục</a:t>
            </a:r>
          </a:p>
          <a:p>
            <a:pPr eaLnBrk="1" hangingPunct="1"/>
            <a:r>
              <a:rPr lang="fr-FR" smtClean="0"/>
              <a:t>Thư mục gốc (/) là điểm vào đầu tiên cho cả cây thư mục</a:t>
            </a:r>
          </a:p>
          <a:p>
            <a:pPr eaLnBrk="1" hangingPunct="1"/>
            <a:r>
              <a:rPr lang="fr-FR" smtClean="0"/>
              <a:t>Các tệp là các nút lá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 smtClean="0"/>
              <a:t>Các thư mục thông dụng trong Linux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fr-FR" sz="2800" dirty="0" smtClean="0"/>
              <a:t>/ (</a:t>
            </a:r>
            <a:r>
              <a:rPr lang="fr-FR" sz="2800" dirty="0" err="1" smtClean="0"/>
              <a:t>thư</a:t>
            </a:r>
            <a:r>
              <a:rPr lang="fr-FR" sz="2800" dirty="0" smtClean="0"/>
              <a:t> </a:t>
            </a:r>
            <a:r>
              <a:rPr lang="fr-FR" sz="2800" dirty="0" err="1" smtClean="0"/>
              <a:t>mục</a:t>
            </a:r>
            <a:r>
              <a:rPr lang="fr-FR" sz="2800" dirty="0" smtClean="0"/>
              <a:t> </a:t>
            </a:r>
            <a:r>
              <a:rPr lang="fr-FR" sz="2800" dirty="0" err="1" smtClean="0"/>
              <a:t>gốc</a:t>
            </a:r>
            <a:r>
              <a:rPr lang="fr-FR" sz="2800" dirty="0" smtClean="0"/>
              <a:t>)</a:t>
            </a:r>
          </a:p>
          <a:p>
            <a:pPr lvl="1" eaLnBrk="1" hangingPunct="1"/>
            <a:r>
              <a:rPr lang="fr-FR" sz="2400" dirty="0" smtClean="0"/>
              <a:t>/</a:t>
            </a:r>
            <a:r>
              <a:rPr lang="fr-FR" sz="2400" dirty="0" err="1" smtClean="0"/>
              <a:t>bin</a:t>
            </a:r>
            <a:r>
              <a:rPr lang="fr-FR" sz="2400" dirty="0" smtClean="0"/>
              <a:t>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chương</a:t>
            </a:r>
            <a:r>
              <a:rPr lang="fr-FR" sz="2400" dirty="0" smtClean="0"/>
              <a:t> </a:t>
            </a:r>
            <a:r>
              <a:rPr lang="fr-FR" sz="2400" dirty="0" err="1" smtClean="0"/>
              <a:t>trình</a:t>
            </a:r>
            <a:r>
              <a:rPr lang="fr-FR" sz="2400" dirty="0" smtClean="0"/>
              <a:t> </a:t>
            </a:r>
            <a:r>
              <a:rPr lang="fr-FR" sz="2400" dirty="0" err="1" smtClean="0"/>
              <a:t>cơ</a:t>
            </a:r>
            <a:r>
              <a:rPr lang="fr-FR" sz="2400" dirty="0" smtClean="0"/>
              <a:t> </a:t>
            </a:r>
            <a:r>
              <a:rPr lang="fr-FR" sz="2400" dirty="0" err="1" smtClean="0"/>
              <a:t>bản</a:t>
            </a:r>
            <a:endParaRPr lang="fr-FR" sz="2400" dirty="0" smtClean="0"/>
          </a:p>
          <a:p>
            <a:pPr lvl="1" eaLnBrk="1" hangingPunct="1"/>
            <a:r>
              <a:rPr lang="fr-FR" sz="2400" dirty="0" smtClean="0"/>
              <a:t>/boot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chứa</a:t>
            </a:r>
            <a:r>
              <a:rPr lang="fr-FR" sz="2400" dirty="0" smtClean="0"/>
              <a:t> </a:t>
            </a:r>
            <a:r>
              <a:rPr lang="fr-FR" sz="2400" dirty="0" err="1" smtClean="0"/>
              <a:t>hạt</a:t>
            </a:r>
            <a:r>
              <a:rPr lang="fr-FR" sz="2400" dirty="0" smtClean="0"/>
              <a:t> </a:t>
            </a:r>
            <a:r>
              <a:rPr lang="fr-FR" sz="2400" dirty="0" err="1" smtClean="0"/>
              <a:t>nhân</a:t>
            </a:r>
            <a:r>
              <a:rPr lang="fr-FR" sz="2400" dirty="0" smtClean="0"/>
              <a:t> </a:t>
            </a:r>
            <a:r>
              <a:rPr lang="fr-FR" sz="2400" dirty="0" err="1" smtClean="0"/>
              <a:t>của</a:t>
            </a:r>
            <a:r>
              <a:rPr lang="fr-FR" sz="2400" dirty="0" smtClean="0"/>
              <a:t> HĐH</a:t>
            </a:r>
          </a:p>
          <a:p>
            <a:pPr lvl="1" eaLnBrk="1" hangingPunct="1"/>
            <a:r>
              <a:rPr lang="fr-FR" sz="2400" dirty="0" smtClean="0"/>
              <a:t>/</a:t>
            </a:r>
            <a:r>
              <a:rPr lang="fr-FR" sz="2400" dirty="0" err="1" smtClean="0"/>
              <a:t>etc</a:t>
            </a:r>
            <a:r>
              <a:rPr lang="fr-FR" sz="2400" dirty="0" smtClean="0"/>
              <a:t>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cấu</a:t>
            </a:r>
            <a:r>
              <a:rPr lang="fr-FR" sz="2400" dirty="0" smtClean="0"/>
              <a:t> </a:t>
            </a:r>
            <a:r>
              <a:rPr lang="fr-FR" sz="2400" dirty="0" err="1" smtClean="0"/>
              <a:t>hình</a:t>
            </a:r>
            <a:endParaRPr lang="fr-FR" sz="2400" dirty="0" smtClean="0"/>
          </a:p>
          <a:p>
            <a:pPr lvl="1" eaLnBrk="1" hangingPunct="1"/>
            <a:r>
              <a:rPr lang="fr-FR" sz="2400" dirty="0" smtClean="0"/>
              <a:t>/</a:t>
            </a:r>
            <a:r>
              <a:rPr lang="fr-FR" sz="2400" dirty="0" err="1" smtClean="0"/>
              <a:t>dev</a:t>
            </a:r>
            <a:r>
              <a:rPr lang="fr-FR" sz="2400" dirty="0" smtClean="0"/>
              <a:t>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thiết</a:t>
            </a:r>
            <a:r>
              <a:rPr lang="fr-FR" sz="2400" dirty="0" smtClean="0"/>
              <a:t> </a:t>
            </a:r>
            <a:r>
              <a:rPr lang="fr-FR" sz="2400" dirty="0" err="1" smtClean="0"/>
              <a:t>bị</a:t>
            </a:r>
            <a:endParaRPr lang="fr-FR" sz="2400" dirty="0" smtClean="0"/>
          </a:p>
          <a:p>
            <a:pPr lvl="1" eaLnBrk="1" hangingPunct="1"/>
            <a:r>
              <a:rPr lang="fr-FR" sz="2400" dirty="0" smtClean="0"/>
              <a:t>/home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chứa</a:t>
            </a:r>
            <a:r>
              <a:rPr lang="fr-FR" sz="2400" dirty="0" smtClean="0"/>
              <a:t> </a:t>
            </a:r>
            <a:r>
              <a:rPr lang="fr-FR" sz="2400" dirty="0" err="1" smtClean="0"/>
              <a:t>dữ</a:t>
            </a:r>
            <a:r>
              <a:rPr lang="fr-FR" sz="2400" dirty="0" smtClean="0"/>
              <a:t> </a:t>
            </a:r>
            <a:r>
              <a:rPr lang="fr-FR" sz="2400" dirty="0" err="1" smtClean="0"/>
              <a:t>liệu</a:t>
            </a:r>
            <a:r>
              <a:rPr lang="fr-FR" sz="2400" dirty="0" smtClean="0"/>
              <a:t> NSD</a:t>
            </a:r>
          </a:p>
          <a:p>
            <a:pPr lvl="1" eaLnBrk="1" hangingPunct="1"/>
            <a:r>
              <a:rPr lang="fr-FR" sz="2400" dirty="0" smtClean="0"/>
              <a:t>/lib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viện</a:t>
            </a:r>
            <a:r>
              <a:rPr lang="fr-FR" sz="2400" dirty="0" smtClean="0"/>
              <a:t> </a:t>
            </a:r>
            <a:r>
              <a:rPr lang="fr-FR" sz="2400" dirty="0" err="1" smtClean="0"/>
              <a:t>hệ</a:t>
            </a:r>
            <a:r>
              <a:rPr lang="fr-FR" sz="2400" dirty="0" smtClean="0"/>
              <a:t> </a:t>
            </a:r>
            <a:r>
              <a:rPr lang="fr-FR" sz="2400" dirty="0" err="1" smtClean="0"/>
              <a:t>thống</a:t>
            </a:r>
            <a:endParaRPr lang="fr-FR" sz="2400" dirty="0" smtClean="0"/>
          </a:p>
          <a:p>
            <a:pPr lvl="1" eaLnBrk="1" hangingPunct="1"/>
            <a:r>
              <a:rPr lang="fr-FR" sz="2400" dirty="0" smtClean="0"/>
              <a:t>/</a:t>
            </a:r>
            <a:r>
              <a:rPr lang="fr-FR" sz="2400" dirty="0" err="1" smtClean="0"/>
              <a:t>usr</a:t>
            </a:r>
            <a:r>
              <a:rPr lang="fr-FR" sz="2400" dirty="0" smtClean="0"/>
              <a:t>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ứng</a:t>
            </a:r>
            <a:r>
              <a:rPr lang="fr-FR" sz="2400" dirty="0" smtClean="0"/>
              <a:t> </a:t>
            </a:r>
            <a:r>
              <a:rPr lang="fr-FR" sz="2400" dirty="0" err="1" smtClean="0"/>
              <a:t>dụng</a:t>
            </a:r>
            <a:endParaRPr lang="fr-FR" sz="2400" dirty="0" smtClean="0"/>
          </a:p>
          <a:p>
            <a:pPr lvl="1" eaLnBrk="1" hangingPunct="1"/>
            <a:r>
              <a:rPr lang="fr-FR" sz="2400" dirty="0" smtClean="0"/>
              <a:t>/var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dữ</a:t>
            </a:r>
            <a:r>
              <a:rPr lang="fr-FR" sz="2400" dirty="0" smtClean="0"/>
              <a:t> </a:t>
            </a:r>
            <a:r>
              <a:rPr lang="fr-FR" sz="2400" dirty="0" err="1" smtClean="0"/>
              <a:t>liệu</a:t>
            </a:r>
            <a:r>
              <a:rPr lang="fr-FR" sz="2400" dirty="0" smtClean="0"/>
              <a:t> </a:t>
            </a:r>
            <a:r>
              <a:rPr lang="fr-FR" sz="2400" dirty="0" err="1" smtClean="0"/>
              <a:t>cập</a:t>
            </a:r>
            <a:r>
              <a:rPr lang="fr-FR" sz="2400" dirty="0" smtClean="0"/>
              <a:t> </a:t>
            </a:r>
            <a:r>
              <a:rPr lang="fr-FR" sz="2400" dirty="0" err="1" smtClean="0"/>
              <a:t>nhật</a:t>
            </a:r>
            <a:endParaRPr lang="fr-FR" sz="2400" dirty="0" smtClean="0"/>
          </a:p>
          <a:p>
            <a:pPr lvl="1" eaLnBrk="1" hangingPunct="1"/>
            <a:r>
              <a:rPr lang="fr-FR" sz="2400" dirty="0" smtClean="0"/>
              <a:t>/proc</a:t>
            </a:r>
          </a:p>
          <a:p>
            <a:pPr lvl="1" eaLnBrk="1" hangingPunct="1"/>
            <a:endParaRPr lang="fr-F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Tệp</a:t>
            </a:r>
            <a:r>
              <a:rPr lang="en-GB" dirty="0" smtClean="0"/>
              <a:t> Linux vs. </a:t>
            </a:r>
            <a:r>
              <a:rPr lang="en-GB" dirty="0" err="1" smtClean="0"/>
              <a:t>tệp</a:t>
            </a:r>
            <a:r>
              <a:rPr lang="en-GB" dirty="0" smtClean="0"/>
              <a:t> Windows</a:t>
            </a:r>
            <a:endParaRPr lang="fr-FR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800" dirty="0" err="1" smtClean="0"/>
              <a:t>Giống</a:t>
            </a:r>
            <a:r>
              <a:rPr lang="fr-FR" sz="2800" dirty="0" smtClean="0"/>
              <a:t> </a:t>
            </a:r>
            <a:r>
              <a:rPr lang="fr-FR" sz="2800" dirty="0" err="1" smtClean="0"/>
              <a:t>nhau</a:t>
            </a:r>
            <a:endParaRPr lang="fr-FR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độ</a:t>
            </a:r>
            <a:r>
              <a:rPr lang="fr-FR" sz="2400" dirty="0" smtClean="0"/>
              <a:t> </a:t>
            </a:r>
            <a:r>
              <a:rPr lang="fr-FR" sz="2400" dirty="0" err="1" smtClean="0"/>
              <a:t>dài</a:t>
            </a:r>
            <a:r>
              <a:rPr lang="fr-FR" sz="2400" dirty="0" smtClean="0"/>
              <a:t> </a:t>
            </a:r>
            <a:r>
              <a:rPr lang="fr-FR" sz="2400" dirty="0" err="1" smtClean="0"/>
              <a:t>tối</a:t>
            </a:r>
            <a:r>
              <a:rPr lang="fr-FR" sz="2400" dirty="0" smtClean="0"/>
              <a:t> </a:t>
            </a:r>
            <a:r>
              <a:rPr lang="fr-FR" sz="2400" dirty="0" err="1" smtClean="0"/>
              <a:t>đa</a:t>
            </a:r>
            <a:r>
              <a:rPr lang="fr-FR" sz="2400" dirty="0" smtClean="0"/>
              <a:t> </a:t>
            </a:r>
            <a:r>
              <a:rPr lang="fr-FR" sz="2400" dirty="0" err="1" smtClean="0"/>
              <a:t>cho</a:t>
            </a:r>
            <a:r>
              <a:rPr lang="fr-FR" sz="2400" dirty="0" smtClean="0"/>
              <a:t> </a:t>
            </a:r>
            <a:r>
              <a:rPr lang="fr-FR" sz="2400" dirty="0" err="1" smtClean="0"/>
              <a:t>tên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là 255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Chấp</a:t>
            </a:r>
            <a:r>
              <a:rPr lang="fr-FR" sz="2400" dirty="0" smtClean="0"/>
              <a:t> </a:t>
            </a:r>
            <a:r>
              <a:rPr lang="fr-FR" sz="2400" dirty="0" err="1" smtClean="0"/>
              <a:t>nhận</a:t>
            </a:r>
            <a:r>
              <a:rPr lang="fr-FR" sz="2400" dirty="0" smtClean="0"/>
              <a:t> </a:t>
            </a:r>
            <a:r>
              <a:rPr lang="fr-FR" sz="2400" dirty="0" err="1" smtClean="0"/>
              <a:t>tất</a:t>
            </a:r>
            <a:r>
              <a:rPr lang="fr-FR" sz="2400" dirty="0" smtClean="0"/>
              <a:t> </a:t>
            </a:r>
            <a:r>
              <a:rPr lang="fr-FR" sz="2400" dirty="0" err="1" smtClean="0"/>
              <a:t>cả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kí</a:t>
            </a:r>
            <a:r>
              <a:rPr lang="fr-FR" sz="2400" dirty="0" smtClean="0"/>
              <a:t> </a:t>
            </a:r>
            <a:r>
              <a:rPr lang="fr-FR" sz="2400" dirty="0" err="1" smtClean="0"/>
              <a:t>tự</a:t>
            </a:r>
            <a:r>
              <a:rPr lang="fr-FR" sz="2400" dirty="0" smtClean="0"/>
              <a:t> </a:t>
            </a:r>
            <a:r>
              <a:rPr lang="fr-FR" sz="2400" dirty="0" err="1" smtClean="0"/>
              <a:t>để</a:t>
            </a:r>
            <a:r>
              <a:rPr lang="fr-FR" sz="2400" dirty="0" smtClean="0"/>
              <a:t> </a:t>
            </a:r>
            <a:r>
              <a:rPr lang="fr-FR" sz="2400" dirty="0" err="1" smtClean="0"/>
              <a:t>đặt</a:t>
            </a:r>
            <a:r>
              <a:rPr lang="fr-FR" sz="2400" dirty="0" smtClean="0"/>
              <a:t> </a:t>
            </a:r>
            <a:r>
              <a:rPr lang="fr-FR" sz="2400" dirty="0" err="1" smtClean="0"/>
              <a:t>tên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(</a:t>
            </a:r>
            <a:r>
              <a:rPr lang="fr-FR" sz="2400" dirty="0" err="1" smtClean="0"/>
              <a:t>nhưng</a:t>
            </a:r>
            <a:r>
              <a:rPr lang="fr-FR" sz="2400" dirty="0" smtClean="0"/>
              <a:t> </a:t>
            </a:r>
            <a:r>
              <a:rPr lang="fr-FR" sz="2400" dirty="0" err="1" smtClean="0"/>
              <a:t>nên</a:t>
            </a:r>
            <a:r>
              <a:rPr lang="fr-FR" sz="2400" dirty="0" smtClean="0"/>
              <a:t> </a:t>
            </a:r>
            <a:r>
              <a:rPr lang="fr-FR" sz="2400" dirty="0" err="1" smtClean="0"/>
              <a:t>tránh</a:t>
            </a:r>
            <a:r>
              <a:rPr lang="fr-FR" sz="2400" dirty="0" smtClean="0"/>
              <a:t> </a:t>
            </a:r>
            <a:r>
              <a:rPr lang="fr-FR" sz="2400" dirty="0" err="1" smtClean="0"/>
              <a:t>sử</a:t>
            </a:r>
            <a:r>
              <a:rPr lang="fr-FR" sz="2400" dirty="0" smtClean="0"/>
              <a:t> </a:t>
            </a:r>
            <a:r>
              <a:rPr lang="fr-FR" sz="2400" dirty="0" err="1" smtClean="0"/>
              <a:t>dụng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kí</a:t>
            </a:r>
            <a:r>
              <a:rPr lang="fr-FR" sz="2400" dirty="0" smtClean="0"/>
              <a:t> </a:t>
            </a:r>
            <a:r>
              <a:rPr lang="fr-FR" sz="2400" dirty="0" err="1" smtClean="0"/>
              <a:t>tự</a:t>
            </a:r>
            <a:r>
              <a:rPr lang="fr-FR" sz="2400" dirty="0" smtClean="0"/>
              <a:t> </a:t>
            </a:r>
            <a:r>
              <a:rPr lang="fr-FR" sz="2400" dirty="0" err="1" smtClean="0"/>
              <a:t>đặc</a:t>
            </a:r>
            <a:r>
              <a:rPr lang="fr-FR" sz="2400" dirty="0" smtClean="0"/>
              <a:t> </a:t>
            </a:r>
            <a:r>
              <a:rPr lang="fr-FR" sz="2400" dirty="0" err="1" smtClean="0"/>
              <a:t>biệt</a:t>
            </a:r>
            <a:r>
              <a:rPr lang="fr-FR" sz="2400" dirty="0" smtClean="0"/>
              <a:t> </a:t>
            </a:r>
            <a:r>
              <a:rPr lang="fr-FR" sz="2400" dirty="0" err="1" smtClean="0"/>
              <a:t>như</a:t>
            </a:r>
            <a:r>
              <a:rPr lang="fr-FR" sz="2400" dirty="0" smtClean="0"/>
              <a:t> * ? [ ] &amp; </a:t>
            </a:r>
            <a:r>
              <a:rPr lang="fr-FR" sz="2400" dirty="0" err="1" smtClean="0"/>
              <a:t>để</a:t>
            </a:r>
            <a:r>
              <a:rPr lang="fr-FR" sz="2400" dirty="0" smtClean="0"/>
              <a:t> </a:t>
            </a:r>
            <a:r>
              <a:rPr lang="fr-FR" sz="2400" dirty="0" err="1" smtClean="0"/>
              <a:t>tránh</a:t>
            </a:r>
            <a:r>
              <a:rPr lang="fr-FR" sz="2400" dirty="0" smtClean="0"/>
              <a:t> </a:t>
            </a:r>
            <a:r>
              <a:rPr lang="fr-FR" sz="2400" dirty="0" err="1" smtClean="0"/>
              <a:t>sự</a:t>
            </a:r>
            <a:r>
              <a:rPr lang="fr-FR" sz="2400" dirty="0" smtClean="0"/>
              <a:t> </a:t>
            </a:r>
            <a:r>
              <a:rPr lang="fr-FR" sz="2400" dirty="0" err="1" smtClean="0"/>
              <a:t>nhập</a:t>
            </a:r>
            <a:r>
              <a:rPr lang="fr-FR" sz="2400" dirty="0" smtClean="0"/>
              <a:t> </a:t>
            </a:r>
            <a:r>
              <a:rPr lang="fr-FR" sz="2400" dirty="0" err="1" smtClean="0"/>
              <a:t>nhằng</a:t>
            </a:r>
            <a:r>
              <a:rPr lang="fr-FR" sz="2400" dirty="0" smtClean="0"/>
              <a:t>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câu</a:t>
            </a:r>
            <a:r>
              <a:rPr lang="fr-FR" sz="2400" dirty="0" smtClean="0"/>
              <a:t> </a:t>
            </a:r>
            <a:r>
              <a:rPr lang="fr-FR" sz="2400" dirty="0" err="1" smtClean="0"/>
              <a:t>lệnh</a:t>
            </a:r>
            <a:r>
              <a:rPr lang="fr-FR" sz="2400" dirty="0" smtClean="0"/>
              <a:t> </a:t>
            </a:r>
            <a:r>
              <a:rPr lang="fr-FR" sz="2400" dirty="0" err="1" smtClean="0"/>
              <a:t>sử</a:t>
            </a:r>
            <a:r>
              <a:rPr lang="fr-FR" sz="2400" dirty="0" smtClean="0"/>
              <a:t> </a:t>
            </a:r>
            <a:r>
              <a:rPr lang="fr-FR" sz="2400" dirty="0" err="1" smtClean="0"/>
              <a:t>dụng</a:t>
            </a:r>
            <a:r>
              <a:rPr lang="fr-FR" sz="2400" dirty="0" smtClean="0"/>
              <a:t> </a:t>
            </a:r>
            <a:r>
              <a:rPr lang="fr-FR" sz="2400" dirty="0" err="1" smtClean="0"/>
              <a:t>sau</a:t>
            </a:r>
            <a:r>
              <a:rPr lang="fr-FR" sz="2400" dirty="0" smtClean="0"/>
              <a:t> </a:t>
            </a:r>
            <a:r>
              <a:rPr lang="fr-FR" sz="2400" dirty="0" err="1" smtClean="0"/>
              <a:t>này</a:t>
            </a:r>
            <a:r>
              <a:rPr lang="fr-FR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fr-FR" sz="2800" dirty="0" err="1" smtClean="0"/>
              <a:t>Tính</a:t>
            </a:r>
            <a:r>
              <a:rPr lang="fr-FR" sz="2800" dirty="0" smtClean="0"/>
              <a:t> </a:t>
            </a:r>
            <a:r>
              <a:rPr lang="fr-FR" sz="2800" dirty="0" err="1" smtClean="0"/>
              <a:t>đặc</a:t>
            </a:r>
            <a:r>
              <a:rPr lang="fr-FR" sz="2800" dirty="0" smtClean="0"/>
              <a:t> </a:t>
            </a:r>
            <a:r>
              <a:rPr lang="fr-FR" sz="2800" dirty="0" err="1" smtClean="0"/>
              <a:t>thù</a:t>
            </a:r>
            <a:r>
              <a:rPr lang="fr-FR" sz="2800" dirty="0" smtClean="0"/>
              <a:t> </a:t>
            </a:r>
            <a:r>
              <a:rPr lang="fr-FR" sz="2800" dirty="0" err="1" smtClean="0"/>
              <a:t>của</a:t>
            </a:r>
            <a:r>
              <a:rPr lang="fr-FR" sz="2800" dirty="0" smtClean="0"/>
              <a:t> Linux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Quản</a:t>
            </a:r>
            <a:r>
              <a:rPr lang="fr-FR" sz="2400" dirty="0" smtClean="0"/>
              <a:t> </a:t>
            </a:r>
            <a:r>
              <a:rPr lang="fr-FR" sz="2400" dirty="0" err="1" smtClean="0"/>
              <a:t>lý</a:t>
            </a:r>
            <a:r>
              <a:rPr lang="fr-FR" sz="2400" dirty="0" smtClean="0"/>
              <a:t> </a:t>
            </a:r>
            <a:r>
              <a:rPr lang="fr-FR" sz="2400" dirty="0" err="1" smtClean="0"/>
              <a:t>dưới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khung</a:t>
            </a:r>
            <a:r>
              <a:rPr lang="fr-FR" sz="2400" dirty="0" smtClean="0"/>
              <a:t> </a:t>
            </a:r>
            <a:r>
              <a:rPr lang="fr-FR" sz="2400" dirty="0" err="1" smtClean="0"/>
              <a:t>nhìn</a:t>
            </a:r>
            <a:r>
              <a:rPr lang="fr-FR" sz="2400" dirty="0" smtClean="0"/>
              <a:t> </a:t>
            </a:r>
            <a:r>
              <a:rPr lang="fr-FR" sz="2400" dirty="0" err="1" smtClean="0"/>
              <a:t>của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cho</a:t>
            </a:r>
            <a:r>
              <a:rPr lang="fr-FR" sz="2400" dirty="0" smtClean="0"/>
              <a:t> </a:t>
            </a:r>
            <a:r>
              <a:rPr lang="fr-FR" sz="2400" dirty="0" err="1" smtClean="0"/>
              <a:t>cả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và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loại</a:t>
            </a:r>
            <a:r>
              <a:rPr lang="fr-FR" sz="2400" dirty="0" smtClean="0"/>
              <a:t> </a:t>
            </a:r>
            <a:r>
              <a:rPr lang="fr-FR" sz="2400" dirty="0" err="1" smtClean="0"/>
              <a:t>tài</a:t>
            </a:r>
            <a:r>
              <a:rPr lang="fr-FR" sz="2400" dirty="0" smtClean="0"/>
              <a:t> </a:t>
            </a:r>
            <a:r>
              <a:rPr lang="fr-FR" sz="2400" dirty="0" err="1" smtClean="0"/>
              <a:t>nguyên</a:t>
            </a:r>
            <a:r>
              <a:rPr lang="fr-FR" sz="2400" dirty="0" smtClean="0"/>
              <a:t> </a:t>
            </a:r>
            <a:r>
              <a:rPr lang="fr-FR" sz="2400" dirty="0" err="1" smtClean="0"/>
              <a:t>hệ</a:t>
            </a:r>
            <a:r>
              <a:rPr lang="fr-FR" sz="2400" dirty="0" smtClean="0"/>
              <a:t> </a:t>
            </a:r>
            <a:r>
              <a:rPr lang="fr-FR" sz="2400" dirty="0" err="1" smtClean="0"/>
              <a:t>thống</a:t>
            </a:r>
            <a:r>
              <a:rPr lang="fr-FR" sz="2400" dirty="0" smtClean="0"/>
              <a:t> (</a:t>
            </a:r>
            <a:r>
              <a:rPr lang="fr-FR" sz="2400" dirty="0" err="1" smtClean="0"/>
              <a:t>ngoại</a:t>
            </a:r>
            <a:r>
              <a:rPr lang="fr-FR" sz="2400" dirty="0" smtClean="0"/>
              <a:t> vi, </a:t>
            </a:r>
            <a:r>
              <a:rPr lang="fr-FR" sz="2400" dirty="0" err="1" smtClean="0"/>
              <a:t>bảng</a:t>
            </a:r>
            <a:r>
              <a:rPr lang="fr-FR" sz="2400" dirty="0" smtClean="0"/>
              <a:t> </a:t>
            </a:r>
            <a:r>
              <a:rPr lang="fr-FR" sz="2400" dirty="0" err="1" smtClean="0"/>
              <a:t>phân</a:t>
            </a:r>
            <a:r>
              <a:rPr lang="fr-FR" sz="2400" dirty="0" smtClean="0"/>
              <a:t> </a:t>
            </a:r>
            <a:r>
              <a:rPr lang="fr-FR" sz="2400" dirty="0" err="1" smtClean="0"/>
              <a:t>chương</a:t>
            </a:r>
            <a:r>
              <a:rPr lang="fr-FR" sz="2400" dirty="0" smtClean="0"/>
              <a:t> </a:t>
            </a:r>
            <a:r>
              <a:rPr lang="fr-FR" sz="2400" dirty="0" err="1" smtClean="0"/>
              <a:t>đĩa</a:t>
            </a:r>
            <a:r>
              <a:rPr lang="fr-FR" sz="2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Không</a:t>
            </a:r>
            <a:r>
              <a:rPr lang="fr-FR" sz="2400" dirty="0" smtClean="0"/>
              <a:t> </a:t>
            </a:r>
            <a:r>
              <a:rPr lang="fr-FR" sz="2400" dirty="0" err="1" smtClean="0"/>
              <a:t>có</a:t>
            </a:r>
            <a:r>
              <a:rPr lang="fr-FR" sz="2400" dirty="0" smtClean="0"/>
              <a:t> </a:t>
            </a:r>
            <a:r>
              <a:rPr lang="fr-FR" sz="2400" dirty="0" err="1" smtClean="0"/>
              <a:t>khái</a:t>
            </a:r>
            <a:r>
              <a:rPr lang="fr-FR" sz="2400" dirty="0" smtClean="0"/>
              <a:t> </a:t>
            </a:r>
            <a:r>
              <a:rPr lang="fr-FR" sz="2400" dirty="0" err="1" smtClean="0"/>
              <a:t>niệm</a:t>
            </a:r>
            <a:r>
              <a:rPr lang="fr-FR" sz="2400" dirty="0" smtClean="0"/>
              <a:t> </a:t>
            </a:r>
            <a:r>
              <a:rPr lang="fr-FR" sz="2400" dirty="0" err="1" smtClean="0"/>
              <a:t>phần</a:t>
            </a:r>
            <a:r>
              <a:rPr lang="fr-FR" sz="2400" dirty="0" smtClean="0"/>
              <a:t> </a:t>
            </a:r>
            <a:r>
              <a:rPr lang="fr-FR" sz="2400" dirty="0" err="1" smtClean="0"/>
              <a:t>mở</a:t>
            </a:r>
            <a:r>
              <a:rPr lang="fr-FR" sz="2400" dirty="0" smtClean="0"/>
              <a:t> </a:t>
            </a:r>
            <a:r>
              <a:rPr lang="fr-FR" sz="2400" dirty="0" err="1" smtClean="0"/>
              <a:t>rộng</a:t>
            </a:r>
            <a:r>
              <a:rPr lang="fr-FR" sz="2400" dirty="0" smtClean="0"/>
              <a:t> </a:t>
            </a:r>
            <a:r>
              <a:rPr lang="fr-FR" sz="2400" dirty="0" err="1" smtClean="0"/>
              <a:t>của</a:t>
            </a:r>
            <a:r>
              <a:rPr lang="fr-FR" sz="2400" dirty="0" smtClean="0"/>
              <a:t> </a:t>
            </a:r>
            <a:r>
              <a:rPr lang="fr-FR" sz="2400" dirty="0" err="1" smtClean="0"/>
              <a:t>tên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(</a:t>
            </a:r>
            <a:r>
              <a:rPr lang="fr-FR" sz="2400" dirty="0" err="1" smtClean="0"/>
              <a:t>kí</a:t>
            </a:r>
            <a:r>
              <a:rPr lang="fr-FR" sz="2400" dirty="0" smtClean="0"/>
              <a:t> </a:t>
            </a:r>
            <a:r>
              <a:rPr lang="fr-FR" sz="2400" dirty="0" err="1" smtClean="0"/>
              <a:t>tự</a:t>
            </a:r>
            <a:r>
              <a:rPr lang="fr-FR" sz="2400" dirty="0" smtClean="0"/>
              <a:t> '.'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tên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được</a:t>
            </a:r>
            <a:r>
              <a:rPr lang="fr-FR" sz="2400" dirty="0" smtClean="0"/>
              <a:t> </a:t>
            </a:r>
            <a:r>
              <a:rPr lang="fr-FR" sz="2400" dirty="0" err="1" smtClean="0"/>
              <a:t>đối</a:t>
            </a:r>
            <a:r>
              <a:rPr lang="fr-FR" sz="2400" dirty="0" smtClean="0"/>
              <a:t> </a:t>
            </a:r>
            <a:r>
              <a:rPr lang="fr-FR" sz="2400" dirty="0" err="1" smtClean="0"/>
              <a:t>xử</a:t>
            </a:r>
            <a:r>
              <a:rPr lang="fr-FR" sz="2400" dirty="0" smtClean="0"/>
              <a:t> </a:t>
            </a:r>
            <a:r>
              <a:rPr lang="fr-FR" sz="2400" dirty="0" err="1" smtClean="0"/>
              <a:t>như</a:t>
            </a:r>
            <a:r>
              <a:rPr lang="fr-FR" sz="2400" dirty="0" smtClean="0"/>
              <a:t> </a:t>
            </a:r>
            <a:r>
              <a:rPr lang="fr-FR" sz="2400" dirty="0" err="1" smtClean="0"/>
              <a:t>mọi</a:t>
            </a:r>
            <a:r>
              <a:rPr lang="fr-FR" sz="2400" dirty="0" smtClean="0"/>
              <a:t> </a:t>
            </a:r>
            <a:r>
              <a:rPr lang="fr-FR" sz="2400" dirty="0" err="1" smtClean="0"/>
              <a:t>kí</a:t>
            </a:r>
            <a:r>
              <a:rPr lang="fr-FR" sz="2400" dirty="0" smtClean="0"/>
              <a:t> </a:t>
            </a:r>
            <a:r>
              <a:rPr lang="fr-FR" sz="2400" dirty="0" err="1" smtClean="0"/>
              <a:t>tự</a:t>
            </a:r>
            <a:r>
              <a:rPr lang="fr-FR" sz="2400" dirty="0" smtClean="0"/>
              <a:t> </a:t>
            </a:r>
            <a:r>
              <a:rPr lang="fr-FR" sz="2400" dirty="0" err="1" smtClean="0"/>
              <a:t>khác</a:t>
            </a:r>
            <a:endParaRPr lang="fr-FR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Không</a:t>
            </a:r>
            <a:r>
              <a:rPr lang="fr-FR" sz="2400" dirty="0" smtClean="0"/>
              <a:t> </a:t>
            </a:r>
            <a:r>
              <a:rPr lang="fr-FR" sz="2400" dirty="0" err="1" smtClean="0"/>
              <a:t>dùng</a:t>
            </a:r>
            <a:r>
              <a:rPr lang="fr-FR" sz="2400" dirty="0" smtClean="0"/>
              <a:t> ổ </a:t>
            </a:r>
            <a:r>
              <a:rPr lang="fr-FR" sz="2400" dirty="0" err="1" smtClean="0"/>
              <a:t>đĩa</a:t>
            </a:r>
            <a:r>
              <a:rPr lang="fr-FR" sz="2400" dirty="0" smtClean="0"/>
              <a:t> </a:t>
            </a:r>
            <a:r>
              <a:rPr lang="fr-FR" sz="2400" dirty="0" err="1" smtClean="0"/>
              <a:t>logic</a:t>
            </a:r>
            <a:r>
              <a:rPr lang="fr-FR" sz="2400" dirty="0" smtClean="0"/>
              <a:t>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cây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endParaRPr lang="fr-FR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2400" dirty="0" smtClean="0"/>
              <a:t>'/' </a:t>
            </a:r>
            <a:r>
              <a:rPr lang="fr-FR" sz="2400" dirty="0" err="1" smtClean="0"/>
              <a:t>được</a:t>
            </a:r>
            <a:r>
              <a:rPr lang="fr-FR" sz="2400" dirty="0" smtClean="0"/>
              <a:t> </a:t>
            </a:r>
            <a:r>
              <a:rPr lang="fr-FR" sz="2400" dirty="0" err="1" smtClean="0"/>
              <a:t>dùng</a:t>
            </a:r>
            <a:r>
              <a:rPr lang="fr-FR" sz="2400" dirty="0" smtClean="0"/>
              <a:t> </a:t>
            </a:r>
            <a:r>
              <a:rPr lang="fr-FR" sz="2400" dirty="0" err="1" smtClean="0"/>
              <a:t>thay</a:t>
            </a:r>
            <a:r>
              <a:rPr lang="fr-FR" sz="2400" dirty="0" smtClean="0"/>
              <a:t> </a:t>
            </a:r>
            <a:r>
              <a:rPr lang="fr-FR" sz="2400" dirty="0" err="1" smtClean="0"/>
              <a:t>cho</a:t>
            </a:r>
            <a:r>
              <a:rPr lang="fr-FR" sz="2400" dirty="0" smtClean="0"/>
              <a:t> '\'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đường</a:t>
            </a:r>
            <a:r>
              <a:rPr lang="fr-FR" sz="2400" dirty="0" smtClean="0"/>
              <a:t> </a:t>
            </a:r>
            <a:r>
              <a:rPr lang="fr-FR" sz="2400" dirty="0" err="1" smtClean="0"/>
              <a:t>dẫn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endParaRPr lang="fr-F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 smtClean="0"/>
          </a:p>
          <a:p>
            <a:pPr eaLnBrk="1" hangingPunct="1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mốc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pPr lvl="1" eaLnBrk="1" hangingPunct="1"/>
            <a:r>
              <a:rPr lang="en-US" dirty="0" smtClean="0"/>
              <a:t>/ :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 smtClean="0"/>
          </a:p>
          <a:p>
            <a:pPr lvl="1" eaLnBrk="1" hangingPunct="1"/>
            <a:r>
              <a:rPr lang="en-US" dirty="0" smtClean="0"/>
              <a:t>~/  :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endParaRPr lang="en-US" dirty="0" smtClean="0"/>
          </a:p>
          <a:p>
            <a:pPr lvl="1" eaLnBrk="1" hangingPunct="1"/>
            <a:r>
              <a:rPr lang="en-US" dirty="0" smtClean="0"/>
              <a:t>. :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lvl="1" eaLnBrk="1" hangingPunct="1"/>
            <a:r>
              <a:rPr lang="en-US" dirty="0" smtClean="0"/>
              <a:t>.. :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cha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cat /</a:t>
            </a:r>
            <a:r>
              <a:rPr lang="en-US" u="sng" dirty="0" err="1" smtClean="0"/>
              <a:t>usr</a:t>
            </a:r>
            <a:r>
              <a:rPr lang="en-US" u="sng" dirty="0" smtClean="0"/>
              <a:t>/staff/</a:t>
            </a:r>
            <a:r>
              <a:rPr lang="en-US" u="sng" dirty="0" err="1" smtClean="0"/>
              <a:t>joan</a:t>
            </a:r>
            <a:r>
              <a:rPr lang="en-US" u="sng" dirty="0" smtClean="0"/>
              <a:t>/file3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7" y="1614487"/>
            <a:ext cx="8247063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pwd</a:t>
            </a:r>
            <a:endParaRPr lang="en-US" dirty="0" smtClean="0"/>
          </a:p>
          <a:p>
            <a:pPr eaLnBrk="1" hangingPunct="1"/>
            <a:r>
              <a:rPr lang="en-US" dirty="0" err="1" smtClean="0"/>
              <a:t>cd</a:t>
            </a:r>
            <a:endParaRPr lang="en-US" dirty="0" smtClean="0"/>
          </a:p>
          <a:p>
            <a:pPr eaLnBrk="1" hangingPunct="1"/>
            <a:r>
              <a:rPr lang="en-US" dirty="0" err="1" smtClean="0"/>
              <a:t>ls</a:t>
            </a:r>
            <a:r>
              <a:rPr lang="en-US" dirty="0" smtClean="0"/>
              <a:t> –la [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]</a:t>
            </a:r>
          </a:p>
          <a:p>
            <a:pPr eaLnBrk="1" hangingPunct="1"/>
            <a:r>
              <a:rPr lang="en-US" dirty="0" err="1" smtClean="0"/>
              <a:t>mkdir</a:t>
            </a:r>
            <a:r>
              <a:rPr lang="en-US" dirty="0" smtClean="0"/>
              <a:t> [-p] [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]: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con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eaLnBrk="1" hangingPunct="1"/>
            <a:r>
              <a:rPr lang="en-US" dirty="0" err="1" smtClean="0"/>
              <a:t>rmdir</a:t>
            </a:r>
            <a:r>
              <a:rPr lang="en-US" dirty="0" smtClean="0"/>
              <a:t> [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]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6040</TotalTime>
  <Words>1825</Words>
  <Application>Microsoft Office PowerPoint</Application>
  <PresentationFormat>On-screen Show (4:3)</PresentationFormat>
  <Paragraphs>259</Paragraphs>
  <Slides>32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Hệ thống tệp Linux</vt:lpstr>
      <vt:lpstr>Nội dung</vt:lpstr>
      <vt:lpstr>Hệ thống tệp logic</vt:lpstr>
      <vt:lpstr>Cấu trúc hệ thống tệp</vt:lpstr>
      <vt:lpstr>Các thư mục thông dụng trong Linux</vt:lpstr>
      <vt:lpstr>Tệp Linux vs. tệp Windows</vt:lpstr>
      <vt:lpstr>Đường dẫn và thư mục đặc biệt</vt:lpstr>
      <vt:lpstr>Đường dẫn tương đối và tuyệt đối cat /usr/staff/joan/file3</vt:lpstr>
      <vt:lpstr>Lệnh cơ bản quản lý thư mục</vt:lpstr>
      <vt:lpstr>Quản lý thư mục</vt:lpstr>
      <vt:lpstr>Câu lệnh ls</vt:lpstr>
      <vt:lpstr>Kiểu của tệp</vt:lpstr>
      <vt:lpstr>Các kiểu tệp</vt:lpstr>
      <vt:lpstr>Tên đặc biệt</vt:lpstr>
      <vt:lpstr>Ví dụ</vt:lpstr>
      <vt:lpstr>Các siêu kí tự</vt:lpstr>
      <vt:lpstr>Ví dụ</vt:lpstr>
      <vt:lpstr>Quản lý tệp</vt:lpstr>
      <vt:lpstr>Quản lý tệp</vt:lpstr>
      <vt:lpstr>Ví dụ</vt:lpstr>
      <vt:lpstr>Khái niệm inode</vt:lpstr>
      <vt:lpstr>Liên kết vật lý (1)</vt:lpstr>
      <vt:lpstr>Liên kết vật lý (2)</vt:lpstr>
      <vt:lpstr>Liên kết biểu tượng</vt:lpstr>
      <vt:lpstr>Liên kết biểu tượng vs. Liên kết vật lý</vt:lpstr>
      <vt:lpstr>Ví dụ</vt:lpstr>
      <vt:lpstr>Cấu trúc của inode</vt:lpstr>
      <vt:lpstr>PowerPoint Presentation</vt:lpstr>
      <vt:lpstr>Phân bổ trên đĩa cứng</vt:lpstr>
      <vt:lpstr>Tìm kiếm file</vt:lpstr>
      <vt:lpstr>Ví dụ</vt:lpstr>
      <vt:lpstr>Bài tập</vt:lpstr>
    </vt:vector>
  </TitlesOfParts>
  <Company>DHBK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Unix/Linux</dc:title>
  <dc:creator>Tuan Anh</dc:creator>
  <cp:lastModifiedBy>Windows User</cp:lastModifiedBy>
  <cp:revision>198</cp:revision>
  <dcterms:created xsi:type="dcterms:W3CDTF">2005-11-22T16:19:09Z</dcterms:created>
  <dcterms:modified xsi:type="dcterms:W3CDTF">2017-03-03T10:10:47Z</dcterms:modified>
</cp:coreProperties>
</file>