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5" r:id="rId9"/>
    <p:sldId id="266" r:id="rId10"/>
    <p:sldId id="268" r:id="rId11"/>
    <p:sldId id="270" r:id="rId12"/>
    <p:sldId id="269" r:id="rId13"/>
    <p:sldId id="273" r:id="rId14"/>
    <p:sldId id="275" r:id="rId15"/>
    <p:sldId id="279" r:id="rId16"/>
    <p:sldId id="280" r:id="rId17"/>
    <p:sldId id="274" r:id="rId18"/>
    <p:sldId id="267" r:id="rId19"/>
    <p:sldId id="263" r:id="rId20"/>
    <p:sldId id="271" r:id="rId21"/>
    <p:sldId id="276" r:id="rId22"/>
    <p:sldId id="277" r:id="rId23"/>
    <p:sldId id="278" r:id="rId24"/>
    <p:sldId id="281" r:id="rId25"/>
  </p:sldIdLst>
  <p:sldSz cx="9144000" cy="6858000" type="screen4x3"/>
  <p:notesSz cx="3143250" cy="4870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62075" cy="243523"/>
          </a:xfrm>
          <a:prstGeom prst="rect">
            <a:avLst/>
          </a:prstGeom>
        </p:spPr>
        <p:txBody>
          <a:bodyPr vert="horz" lIns="45788" tIns="22894" rIns="45788" bIns="22894" rtlCol="0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80448" y="0"/>
            <a:ext cx="1362075" cy="243523"/>
          </a:xfrm>
          <a:prstGeom prst="rect">
            <a:avLst/>
          </a:prstGeom>
        </p:spPr>
        <p:txBody>
          <a:bodyPr vert="horz" lIns="45788" tIns="22894" rIns="45788" bIns="22894" rtlCol="0"/>
          <a:lstStyle>
            <a:lvl1pPr algn="r">
              <a:defRPr sz="600"/>
            </a:lvl1pPr>
          </a:lstStyle>
          <a:p>
            <a:fld id="{7A09FE7A-A83E-4BC9-BE2F-94677DA1549E}" type="datetimeFigureOut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365125"/>
            <a:ext cx="2435225" cy="1827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5788" tIns="22894" rIns="45788" bIns="2289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4325" y="2313464"/>
            <a:ext cx="2514600" cy="2191703"/>
          </a:xfrm>
          <a:prstGeom prst="rect">
            <a:avLst/>
          </a:prstGeom>
        </p:spPr>
        <p:txBody>
          <a:bodyPr vert="horz" lIns="45788" tIns="22894" rIns="45788" bIns="22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626082"/>
            <a:ext cx="1362075" cy="243523"/>
          </a:xfrm>
          <a:prstGeom prst="rect">
            <a:avLst/>
          </a:prstGeom>
        </p:spPr>
        <p:txBody>
          <a:bodyPr vert="horz" lIns="45788" tIns="22894" rIns="45788" bIns="22894" rtlCol="0" anchor="b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80448" y="4626082"/>
            <a:ext cx="1362075" cy="243523"/>
          </a:xfrm>
          <a:prstGeom prst="rect">
            <a:avLst/>
          </a:prstGeom>
        </p:spPr>
        <p:txBody>
          <a:bodyPr vert="horz" lIns="45788" tIns="22894" rIns="45788" bIns="22894" rtlCol="0" anchor="b"/>
          <a:lstStyle>
            <a:lvl1pPr algn="r">
              <a:defRPr sz="600"/>
            </a:lvl1pPr>
          </a:lstStyle>
          <a:p>
            <a:fld id="{B66EE405-C2A1-42CB-A392-64AFF5B98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EE405-C2A1-42CB-A392-64AFF5B989F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BBB1-6228-453D-B42E-17F6CB8640F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3A1B-C8AB-4E05-B1DB-EE1675F437B9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E5FF-09E4-4443-AACF-F76B90034B5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3A10-8E38-4D94-9E96-41A87FDC611E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D3DE68B-1FBE-42C6-A566-E0537AED1757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349-28A4-45BC-80C8-A00DC7643E09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C820-5E24-4684-9BAD-E5A5B700793A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D04F-862D-4BC2-AB4B-BB088D6BB24A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444A-6A32-4BE7-A1E0-E2F034455428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511C113-7111-4A88-860F-DE61CE35926F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968949-77D2-44E4-8211-82893CF9872C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Linux và phần mềm mã nguồn mở 2009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FCE-5E1D-4F34-9C19-247211E735B6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Quản lý đĩa và hệ thống file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các hệ thống tệp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B914-3517-4639-83DC-F49AC2682958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Thực hiện câu lệnh mount</a:t>
            </a:r>
          </a:p>
          <a:p>
            <a:pPr lvl="1"/>
            <a:r>
              <a:rPr lang="en-US" smtClean="0"/>
              <a:t>Điểm mount</a:t>
            </a:r>
          </a:p>
          <a:p>
            <a:pPr lvl="1"/>
            <a:r>
              <a:rPr lang="en-US" smtClean="0"/>
              <a:t>Thiết bị được mount</a:t>
            </a:r>
          </a:p>
          <a:p>
            <a:pPr lvl="1"/>
            <a:r>
              <a:rPr lang="en-US" smtClean="0"/>
              <a:t>Kiểu hệ thống tệp</a:t>
            </a:r>
          </a:p>
          <a:p>
            <a:pPr lvl="1"/>
            <a:r>
              <a:rPr lang="en-US" smtClean="0"/>
              <a:t>Các tiêu chí khác</a:t>
            </a:r>
          </a:p>
          <a:p>
            <a:pPr lvl="2"/>
            <a:r>
              <a:rPr lang="en-US" smtClean="0"/>
              <a:t>Đọc, ghi, hạn ngạch, ……</a:t>
            </a:r>
          </a:p>
          <a:p>
            <a:r>
              <a:rPr lang="en-US" smtClean="0"/>
              <a:t>Ảnh hưởng đến tệp mtab</a:t>
            </a:r>
          </a:p>
          <a:p>
            <a:r>
              <a:rPr lang="en-US" smtClean="0"/>
              <a:t>umount: giải phóng thiết bị</a:t>
            </a:r>
          </a:p>
          <a:p>
            <a:r>
              <a:rPr lang="en-US" smtClean="0"/>
              <a:t>fuser: các tiến trình đang sử dụng tệp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ổ đĩa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A745-E9FD-4B96-99A3-E888C383A705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Tìm các block bị lỗi</a:t>
            </a:r>
          </a:p>
          <a:p>
            <a:r>
              <a:rPr lang="en-US" smtClean="0"/>
              <a:t>Tìm các sector bị lỗi</a:t>
            </a:r>
          </a:p>
          <a:p>
            <a:r>
              <a:rPr lang="en-US" smtClean="0"/>
              <a:t>Sửa chữa khi cần !</a:t>
            </a:r>
          </a:p>
          <a:p>
            <a:r>
              <a:rPr lang="en-US" smtClean="0"/>
              <a:t>Có thể được thực hiện tự </a:t>
            </a:r>
            <a:r>
              <a:rPr lang="en-US" smtClean="0"/>
              <a:t>động</a:t>
            </a:r>
          </a:p>
          <a:p>
            <a:pPr lvl="1"/>
            <a:r>
              <a:rPr lang="en-US" smtClean="0"/>
              <a:t>f</a:t>
            </a:r>
            <a:r>
              <a:rPr lang="en-US" smtClean="0"/>
              <a:t>disk  -f /dev/sda1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Mount khi khởi động hệ thống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D7AD-A844-40E0-A337-2DC8DE6C8F17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/etc/fstab</a:t>
            </a:r>
          </a:p>
          <a:p>
            <a:pPr>
              <a:buNone/>
            </a:pPr>
            <a:r>
              <a:rPr lang="en-US" sz="2200" smtClean="0"/>
              <a:t>[root@localhost ~]# cat /etc/fstab</a:t>
            </a:r>
          </a:p>
          <a:p>
            <a:pPr>
              <a:buNone/>
            </a:pPr>
            <a:r>
              <a:rPr lang="en-US" sz="2200" smtClean="0"/>
              <a:t>#device			mount point	fs       option dump chk</a:t>
            </a:r>
          </a:p>
          <a:p>
            <a:pPr>
              <a:buNone/>
            </a:pPr>
            <a:r>
              <a:rPr lang="en-US" sz="2200" smtClean="0"/>
              <a:t>/dev/VolGroup00/LogVol00 	/		ext3    defaults      1 1</a:t>
            </a:r>
          </a:p>
          <a:p>
            <a:pPr>
              <a:buNone/>
            </a:pPr>
            <a:r>
              <a:rPr lang="en-US" sz="2200" smtClean="0"/>
              <a:t>LABEL=/boot             		/boot 		ext3    defaults      1 2</a:t>
            </a:r>
          </a:p>
          <a:p>
            <a:pPr>
              <a:buNone/>
            </a:pPr>
            <a:r>
              <a:rPr lang="en-US" sz="2200" smtClean="0"/>
              <a:t>tmpfs                   		/dev/shm	tmpfs  defaults      0 0</a:t>
            </a:r>
          </a:p>
          <a:p>
            <a:pPr>
              <a:buNone/>
            </a:pPr>
            <a:r>
              <a:rPr lang="en-US" sz="2200" smtClean="0"/>
              <a:t>devpts                  /dev/pts                devpts  gid=5,mode=620  0 0</a:t>
            </a:r>
          </a:p>
          <a:p>
            <a:pPr>
              <a:buNone/>
            </a:pPr>
            <a:r>
              <a:rPr lang="en-US" sz="2200" smtClean="0"/>
              <a:t>sysfs                   /sys                    sysfs   defaults        0 0</a:t>
            </a:r>
          </a:p>
          <a:p>
            <a:pPr>
              <a:buNone/>
            </a:pPr>
            <a:r>
              <a:rPr lang="en-US" sz="2200" smtClean="0"/>
              <a:t>proc                    /proc                   proc    defaults        0 0</a:t>
            </a:r>
          </a:p>
          <a:p>
            <a:pPr>
              <a:buNone/>
            </a:pPr>
            <a:r>
              <a:rPr lang="en-US" sz="2200" smtClean="0"/>
              <a:t>/dev/VolGroup00/LogVol01 swap                    swap    defaults        0 0</a:t>
            </a:r>
            <a:endParaRPr lang="en-US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Mount option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AC84-FC3E-4111-BBA1-FB31069CABD0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7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2"/>
                <a:gridCol w="62994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option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Ý</a:t>
                      </a:r>
                      <a:r>
                        <a:rPr lang="en-US" baseline="0" smtClean="0"/>
                        <a:t> nghĩa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-t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Kiểu</a:t>
                      </a:r>
                      <a:r>
                        <a:rPr lang="en-US" baseline="0" smtClean="0"/>
                        <a:t> hệ thống tệp (ext2, ext3, vfat, ntfs, nfs, cifs, …..)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rw/ ro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Readonly, read-write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usrquota,grpquota 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Hạn</a:t>
                      </a:r>
                      <a:r>
                        <a:rPr lang="en-US" baseline="0" smtClean="0"/>
                        <a:t> ngạch NSD và hạn ngạch nhóm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users/nousers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Cho</a:t>
                      </a:r>
                      <a:r>
                        <a:rPr lang="en-US" baseline="0" smtClean="0"/>
                        <a:t> phép NSD mount/umount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exec/noexec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Cho phép</a:t>
                      </a:r>
                      <a:r>
                        <a:rPr lang="en-US" baseline="0" smtClean="0"/>
                        <a:t> thực hiện các chương trình trên phân chương sau khi mount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sync/async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Cập</a:t>
                      </a:r>
                      <a:r>
                        <a:rPr lang="en-US" baseline="0" smtClean="0"/>
                        <a:t> nhật ngay/không cập nhật ngay các thay đổi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suid/nosuid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user=, password=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Cung cấp</a:t>
                      </a:r>
                      <a:r>
                        <a:rPr lang="en-US" baseline="0" smtClean="0"/>
                        <a:t> tên và mật khẩu để kết nối với thiết bị lưu trữ (mạng)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loop</a:t>
                      </a:r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Cho phép</a:t>
                      </a:r>
                      <a:r>
                        <a:rPr lang="en-US" baseline="0" smtClean="0"/>
                        <a:t> làm việc với các ổ đĩa ảo (tệp)</a:t>
                      </a:r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2" marR="94492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2" marR="9449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492" marR="94492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thao tác trên ổ đĩa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E584-803D-4A9D-A2AB-FE4884A41A21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df</a:t>
            </a:r>
          </a:p>
          <a:p>
            <a:pPr lvl="1"/>
            <a:r>
              <a:rPr lang="en-US" smtClean="0"/>
              <a:t>Hiển thị các thông tin về ổ đia</a:t>
            </a:r>
          </a:p>
          <a:p>
            <a:r>
              <a:rPr lang="en-US" smtClean="0"/>
              <a:t>dd</a:t>
            </a:r>
          </a:p>
          <a:p>
            <a:pPr lvl="1"/>
            <a:r>
              <a:rPr lang="en-US" smtClean="0"/>
              <a:t>copy từ ổ đĩa này sang ổ đĩa khác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và quản lý bộ nhớ ảo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Khái niệm bộ nhớ ảo</a:t>
            </a:r>
          </a:p>
          <a:p>
            <a:pPr lvl="1"/>
            <a:r>
              <a:rPr lang="en-US" smtClean="0"/>
              <a:t>Bộ nhớ trên đĩa cứng sử dụng khi không đủ bộ nhớ vật lý</a:t>
            </a:r>
          </a:p>
          <a:p>
            <a:r>
              <a:rPr lang="en-US" smtClean="0"/>
              <a:t>Bộ nhớ ảo sử dụng trong Linux</a:t>
            </a:r>
          </a:p>
          <a:p>
            <a:pPr lvl="1"/>
            <a:r>
              <a:rPr lang="en-US" smtClean="0"/>
              <a:t>Phân vùng riêng biệt, được tạo ra khi cài đặt</a:t>
            </a:r>
          </a:p>
          <a:p>
            <a:r>
              <a:rPr lang="en-US" smtClean="0"/>
              <a:t>Sử dụng tệp cho bộ nhớ ảo</a:t>
            </a:r>
          </a:p>
          <a:p>
            <a:pPr lvl="1"/>
            <a:r>
              <a:rPr lang="en-US" smtClean="0"/>
              <a:t>Các phân vùng được quản lý như các tệp</a:t>
            </a:r>
          </a:p>
          <a:p>
            <a:pPr lvl="1"/>
            <a:r>
              <a:rPr lang="en-US" smtClean="0"/>
              <a:t>m</a:t>
            </a:r>
            <a:r>
              <a:rPr lang="en-US" smtClean="0"/>
              <a:t>kswap /test/swap.img; swapon /test/swap.img</a:t>
            </a:r>
          </a:p>
          <a:p>
            <a:r>
              <a:rPr lang="en-US" smtClean="0"/>
              <a:t>Sử dụng phân vùng cho bộ nhớ ảo</a:t>
            </a:r>
          </a:p>
          <a:p>
            <a:pPr lvl="1"/>
            <a:r>
              <a:rPr lang="en-US" smtClean="0"/>
              <a:t>Thay đổi phân vùng sử dụng cho swap</a:t>
            </a:r>
          </a:p>
          <a:p>
            <a:pPr lvl="1"/>
            <a:r>
              <a:rPr lang="en-US" smtClean="0"/>
              <a:t>mkswap /dev/sda5; swapon /dev/sda5</a:t>
            </a:r>
            <a:endParaRPr lang="en-US" smtClean="0"/>
          </a:p>
          <a:p>
            <a:r>
              <a:rPr lang="en-US" smtClean="0"/>
              <a:t>Sử dụng nhiều bộ nhớ ảo</a:t>
            </a:r>
          </a:p>
          <a:p>
            <a:pPr lvl="1"/>
            <a:r>
              <a:rPr lang="en-US" smtClean="0"/>
              <a:t>Cùng một lúc sử dụng nhiều bộ nhớ ảo khác nhau</a:t>
            </a:r>
          </a:p>
          <a:p>
            <a:r>
              <a:rPr lang="en-US" smtClean="0"/>
              <a:t>Tự động hóa việc cấu hình swap</a:t>
            </a:r>
          </a:p>
          <a:p>
            <a:pPr lvl="1"/>
            <a:r>
              <a:rPr lang="en-US" smtClean="0"/>
              <a:t>/etc/fstab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/etc/fstab cho nhiều bộ nhớ ảo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smtClean="0"/>
              <a:t>/dev/VolGroup00/LogVol00 /                       ext3    defaults        1 1</a:t>
            </a:r>
          </a:p>
          <a:p>
            <a:pPr>
              <a:buNone/>
            </a:pPr>
            <a:r>
              <a:rPr lang="en-US" sz="2000" smtClean="0"/>
              <a:t>LABEL=/boot             /boot                   ext3    defaults        1 2</a:t>
            </a:r>
          </a:p>
          <a:p>
            <a:pPr>
              <a:buNone/>
            </a:pPr>
            <a:r>
              <a:rPr lang="en-US" sz="2000" smtClean="0"/>
              <a:t>tmpfs                   /dev/shm                tmpfs   defaults        0 0</a:t>
            </a:r>
          </a:p>
          <a:p>
            <a:pPr>
              <a:buNone/>
            </a:pPr>
            <a:r>
              <a:rPr lang="en-US" sz="2000" smtClean="0"/>
              <a:t>devpts                  /dev/pts                devpts  gid=5,mode=620  0 0</a:t>
            </a:r>
          </a:p>
          <a:p>
            <a:pPr>
              <a:buNone/>
            </a:pPr>
            <a:r>
              <a:rPr lang="en-US" sz="2000" smtClean="0"/>
              <a:t>sysfs                   /sys                    sysfs   defaults        0 0</a:t>
            </a:r>
          </a:p>
          <a:p>
            <a:pPr>
              <a:buNone/>
            </a:pPr>
            <a:r>
              <a:rPr lang="en-US" sz="2000" smtClean="0"/>
              <a:t>proc                    /proc                   proc    defaults        0 0</a:t>
            </a:r>
          </a:p>
          <a:p>
            <a:pPr>
              <a:buNone/>
            </a:pPr>
            <a:r>
              <a:rPr lang="en-US" sz="2000" smtClean="0"/>
              <a:t>/dev/VolGroup00/LogVol01 swap                    swap    defaults        0 0</a:t>
            </a:r>
          </a:p>
          <a:p>
            <a:pPr>
              <a:buNone/>
            </a:pPr>
            <a:r>
              <a:rPr lang="en-US" sz="2000" smtClean="0"/>
              <a:t>/k52-test/swap.img      swap                    swap    defaults     0 0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6E3-4CC2-46AC-A0E0-41AD6C7A85A0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một ổ đĩa ảo</a:t>
            </a:r>
          </a:p>
          <a:p>
            <a:r>
              <a:rPr lang="en-US" smtClean="0"/>
              <a:t>Dữ liệu NSD được lưu trữ trên ổ đĩa ảo</a:t>
            </a:r>
          </a:p>
          <a:p>
            <a:r>
              <a:rPr lang="en-US" smtClean="0"/>
              <a:t>Cấu hình fstab để mount ổ ảo khi khởi động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mảnh đĩa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23A5-A24E-470B-99B6-D46D0054B338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Phân mảnh trong (internal defragmentation)</a:t>
            </a:r>
          </a:p>
          <a:p>
            <a:pPr lvl="1"/>
            <a:r>
              <a:rPr lang="en-US" smtClean="0"/>
              <a:t>Chia làm nhiều ổ kích thước nhỏ</a:t>
            </a:r>
          </a:p>
          <a:p>
            <a:r>
              <a:rPr lang="en-US" smtClean="0"/>
              <a:t>Phân mảnh ngoài (external defragmentation)</a:t>
            </a:r>
          </a:p>
          <a:p>
            <a:pPr lvl="1"/>
            <a:r>
              <a:rPr lang="en-US" smtClean="0"/>
              <a:t>Cần kích thước bộ đệm lớn</a:t>
            </a:r>
          </a:p>
          <a:p>
            <a:r>
              <a:rPr lang="en-US" smtClean="0"/>
              <a:t>Linux </a:t>
            </a:r>
          </a:p>
          <a:p>
            <a:pPr lvl="1"/>
            <a:r>
              <a:rPr lang="en-US" smtClean="0"/>
              <a:t>có 5% không gian dự trữ</a:t>
            </a:r>
          </a:p>
          <a:p>
            <a:pPr lvl="1"/>
            <a:r>
              <a:rPr lang="en-US" smtClean="0"/>
              <a:t>Khi tệp đóng giải phóng các vùng không gian không dùng đến</a:t>
            </a:r>
          </a:p>
          <a:p>
            <a:pPr lvl="1"/>
            <a:r>
              <a:rPr lang="en-US" smtClean="0"/>
              <a:t>Không cần chống phân mảnh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Hạn ngạch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368-7304-413D-89CF-DD73FC71164A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Khái niệm</a:t>
            </a:r>
          </a:p>
          <a:p>
            <a:pPr lvl="1"/>
            <a:r>
              <a:rPr lang="en-US" smtClean="0"/>
              <a:t>Hạn ngạch cho NSD và nhóm NSD</a:t>
            </a:r>
          </a:p>
          <a:p>
            <a:pPr lvl="1"/>
            <a:r>
              <a:rPr lang="en-US" smtClean="0"/>
              <a:t>Giới hạn về Inodes  và block</a:t>
            </a:r>
          </a:p>
          <a:p>
            <a:pPr lvl="1"/>
            <a:r>
              <a:rPr lang="en-US" smtClean="0"/>
              <a:t>Giới hạn cứng và giới hạn mềm</a:t>
            </a:r>
          </a:p>
          <a:p>
            <a:pPr lvl="1"/>
            <a:r>
              <a:rPr lang="en-US" smtClean="0"/>
              <a:t>Ân hạn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0525-ADE8-4EE7-9509-3C0B601B0C1B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Khái niệm đĩa, phân vùng và hệ thống tệp</a:t>
            </a:r>
          </a:p>
          <a:p>
            <a:r>
              <a:rPr lang="en-US" smtClean="0"/>
              <a:t>Quản lý đĩa</a:t>
            </a:r>
          </a:p>
          <a:p>
            <a:r>
              <a:rPr lang="en-US" smtClean="0"/>
              <a:t>Quản lý phân vùng</a:t>
            </a:r>
          </a:p>
          <a:p>
            <a:r>
              <a:rPr lang="en-US" smtClean="0"/>
              <a:t>Quản lý hệ thống tệp</a:t>
            </a:r>
          </a:p>
          <a:p>
            <a:r>
              <a:rPr lang="en-US" smtClean="0"/>
              <a:t>Quản lý hạn ngạch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Kích hoạt chế độ hạn ngạch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5466-6407-4C8F-8FF4-0235A977C92A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Chuẩn bị cho chế độ hạn ngạch</a:t>
            </a:r>
          </a:p>
          <a:p>
            <a:r>
              <a:rPr lang="en-US" smtClean="0"/>
              <a:t>Mount với option hạn ngạch</a:t>
            </a:r>
          </a:p>
          <a:p>
            <a:r>
              <a:rPr lang="en-US" smtClean="0"/>
              <a:t>Thay đổi thông tin hạn ngạch</a:t>
            </a:r>
          </a:p>
          <a:p>
            <a:r>
              <a:rPr lang="en-US" smtClean="0"/>
              <a:t>Kiểm tra sự thay đổi thông tin hạn ngạch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Kích hoạt hạn ngạch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47F-C170-42DD-8947-2EA0A6865A54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Chuẩn bị hệ thống tệp sẵn sàng sử dụng hạn ngạch</a:t>
            </a:r>
          </a:p>
          <a:p>
            <a:r>
              <a:rPr lang="en-US" smtClean="0"/>
              <a:t>Kích hoạt hạn ngạch trên phân vùng</a:t>
            </a:r>
          </a:p>
          <a:p>
            <a:r>
              <a:rPr lang="en-US" smtClean="0"/>
              <a:t>Thay đổi hạn ngạch của NSD và nhóm NSD</a:t>
            </a:r>
          </a:p>
          <a:p>
            <a:r>
              <a:rPr lang="en-US" smtClean="0"/>
              <a:t>Kiểm tra hạn ngạch của NSD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Kích hoạt hạn ngạch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Mount hệ thống file với hạn ngạch</a:t>
            </a:r>
          </a:p>
          <a:p>
            <a:pPr lvl="1"/>
            <a:r>
              <a:rPr lang="en-US" smtClean="0"/>
              <a:t>mount –o usrquota,grpqouta /dev/sda1 /test</a:t>
            </a:r>
          </a:p>
          <a:p>
            <a:r>
              <a:rPr lang="en-US" smtClean="0"/>
              <a:t>Tạo ra các file cần thiết cho việc quản lý hạn ngạch</a:t>
            </a:r>
          </a:p>
          <a:p>
            <a:pPr lvl="1"/>
            <a:r>
              <a:rPr lang="en-US" smtClean="0"/>
              <a:t>touch /test/aquota.user; touch /test/aquota.group</a:t>
            </a:r>
          </a:p>
          <a:p>
            <a:r>
              <a:rPr lang="en-US" smtClean="0"/>
              <a:t>Sửa đổi các file vừa tạo ra cho đúng định dạng</a:t>
            </a:r>
          </a:p>
          <a:p>
            <a:pPr lvl="1"/>
            <a:r>
              <a:rPr lang="en-US" smtClean="0"/>
              <a:t>quotacheck –f /test</a:t>
            </a:r>
          </a:p>
          <a:p>
            <a:r>
              <a:rPr lang="en-US" smtClean="0"/>
              <a:t>Thay đổi quota của từng NSD </a:t>
            </a:r>
          </a:p>
          <a:p>
            <a:pPr lvl="1"/>
            <a:r>
              <a:rPr lang="en-US" smtClean="0"/>
              <a:t>edquota –u trunghq</a:t>
            </a:r>
          </a:p>
          <a:p>
            <a:r>
              <a:rPr lang="en-US" smtClean="0"/>
              <a:t>Kích hoạt quota, tắt quota</a:t>
            </a:r>
          </a:p>
          <a:p>
            <a:pPr lvl="1"/>
            <a:r>
              <a:rPr lang="en-US" smtClean="0"/>
              <a:t>quotaon, quotaoff</a:t>
            </a:r>
          </a:p>
          <a:p>
            <a:r>
              <a:rPr lang="en-US" smtClean="0"/>
              <a:t>Hiển thị các quota đang sử dụng trong hệ thống </a:t>
            </a:r>
          </a:p>
          <a:p>
            <a:pPr lvl="1"/>
            <a:r>
              <a:rPr lang="en-US" smtClean="0"/>
              <a:t>repquota; repquota -a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Thay đổi hạn ngạch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Thay đổi thời gian ân hạn</a:t>
            </a:r>
          </a:p>
          <a:p>
            <a:pPr lvl="1"/>
            <a:r>
              <a:rPr lang="en-US" smtClean="0"/>
              <a:t>edquota –t</a:t>
            </a:r>
          </a:p>
          <a:p>
            <a:r>
              <a:rPr lang="en-US" smtClean="0"/>
              <a:t>Thay đổi quota của 1 NSD hoặc một nhóm NSD</a:t>
            </a:r>
          </a:p>
          <a:p>
            <a:pPr lvl="1"/>
            <a:r>
              <a:rPr lang="en-US" smtClean="0"/>
              <a:t>edquota –u trunghq; edquota –g grp1</a:t>
            </a:r>
          </a:p>
          <a:p>
            <a:r>
              <a:rPr lang="en-US" smtClean="0"/>
              <a:t> Bật tắt chế độ quản lý hạn ngạch</a:t>
            </a:r>
          </a:p>
          <a:p>
            <a:pPr lvl="1"/>
            <a:r>
              <a:rPr lang="en-US" smtClean="0"/>
              <a:t>quotaon; quotaoff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56C8-5C01-4359-93A2-B6E9815A75A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Thiết lập hệ thống để</a:t>
            </a:r>
          </a:p>
          <a:p>
            <a:pPr lvl="1"/>
            <a:r>
              <a:rPr lang="en-US" smtClean="0"/>
              <a:t>Tự động mount các tệp-phân vùng ảo cho dữ liệu NSD và chương trình NSD</a:t>
            </a:r>
          </a:p>
          <a:p>
            <a:pPr lvl="1"/>
            <a:r>
              <a:rPr lang="en-US" smtClean="0"/>
              <a:t>Với phân vùng chương trình: không ghi lại khi tắt máy</a:t>
            </a:r>
          </a:p>
          <a:p>
            <a:pPr lvl="1"/>
            <a:r>
              <a:rPr lang="en-US" smtClean="0"/>
              <a:t>Với chương trình NSD: ghi lại khi tắt máy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khái niệm cơ bản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79B-7F26-4C86-B846-99AA70D6DB95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 loại đĩa vật lý</a:t>
            </a:r>
          </a:p>
          <a:p>
            <a:pPr lvl="1"/>
            <a:r>
              <a:rPr lang="en-US" smtClean="0"/>
              <a:t>IDE, SCSI, USB, SATA, LVM</a:t>
            </a:r>
          </a:p>
          <a:p>
            <a:pPr lvl="1"/>
            <a:r>
              <a:rPr lang="en-US" smtClean="0"/>
              <a:t>Ký hiệu /dev/hdX, /dev/sdX, /dev/fdX</a:t>
            </a:r>
          </a:p>
          <a:p>
            <a:pPr lvl="1"/>
            <a:r>
              <a:rPr lang="en-US" smtClean="0"/>
              <a:t>X là chữ cái </a:t>
            </a:r>
          </a:p>
          <a:p>
            <a:r>
              <a:rPr lang="en-US" smtClean="0"/>
              <a:t>Phân vùng</a:t>
            </a:r>
          </a:p>
          <a:p>
            <a:pPr lvl="1"/>
            <a:r>
              <a:rPr lang="en-US" smtClean="0"/>
              <a:t>/dev/hdaX, /dev/sdbX, …</a:t>
            </a:r>
          </a:p>
          <a:p>
            <a:pPr lvl="1"/>
            <a:r>
              <a:rPr lang="en-US" smtClean="0"/>
              <a:t>X là một số nguyên</a:t>
            </a:r>
          </a:p>
          <a:p>
            <a:r>
              <a:rPr lang="en-US" smtClean="0"/>
              <a:t>Hệ thống tệp</a:t>
            </a:r>
          </a:p>
          <a:p>
            <a:pPr lvl="1"/>
            <a:r>
              <a:rPr lang="en-US" smtClean="0"/>
              <a:t>Tổ chức logics của phân vùng</a:t>
            </a:r>
          </a:p>
          <a:p>
            <a:pPr lvl="1"/>
            <a:r>
              <a:rPr lang="en-US" smtClean="0"/>
              <a:t>NTFS, EXT2, EXT3, SWAP, ……..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 chức của ổ đĩa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785A-4348-473E-A846-3C1AAAE51B8B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Master boot record</a:t>
            </a:r>
          </a:p>
          <a:p>
            <a:r>
              <a:rPr lang="en-US" smtClean="0"/>
              <a:t>Boot record</a:t>
            </a:r>
          </a:p>
          <a:p>
            <a:r>
              <a:rPr lang="en-US" smtClean="0"/>
              <a:t>Primary partition (tối đa 4)</a:t>
            </a:r>
          </a:p>
          <a:p>
            <a:r>
              <a:rPr lang="en-US" smtClean="0"/>
              <a:t>Extended Partition</a:t>
            </a:r>
          </a:p>
          <a:p>
            <a:r>
              <a:rPr lang="en-US" smtClean="0"/>
              <a:t>Logical Partition</a:t>
            </a:r>
          </a:p>
          <a:p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752600"/>
            <a:ext cx="385002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phân vùng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5997-3201-415C-AFF0-9CAA9A23B4A9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Công cụ: pdisk, fdisk</a:t>
            </a:r>
          </a:p>
          <a:p>
            <a:r>
              <a:rPr lang="en-US" smtClean="0"/>
              <a:t>Thao tác</a:t>
            </a:r>
          </a:p>
          <a:p>
            <a:pPr lvl="1"/>
            <a:r>
              <a:rPr lang="en-US" smtClean="0"/>
              <a:t>Hiển thị thông tin về các phân vùng</a:t>
            </a:r>
          </a:p>
          <a:p>
            <a:pPr lvl="1"/>
            <a:r>
              <a:rPr lang="en-US" smtClean="0"/>
              <a:t>Xóa phân vùng</a:t>
            </a:r>
          </a:p>
          <a:p>
            <a:pPr lvl="1"/>
            <a:r>
              <a:rPr lang="en-US" smtClean="0"/>
              <a:t>Thay đổi cấu hình của phân vùng</a:t>
            </a:r>
          </a:p>
          <a:p>
            <a:pPr lvl="1"/>
            <a:r>
              <a:rPr lang="en-US" smtClean="0"/>
              <a:t>Tạo các phân vùng mới</a:t>
            </a:r>
          </a:p>
          <a:p>
            <a:pPr lvl="1"/>
            <a:r>
              <a:rPr lang="en-US" smtClean="0"/>
              <a:t>Ghi các thay đổi vào MBR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4A2A-E22D-451B-BBBE-B3C3B2B3774F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Sử dụng Linux cần những phân vùng nào?</a:t>
            </a:r>
          </a:p>
          <a:p>
            <a:r>
              <a:rPr lang="en-US" smtClean="0"/>
              <a:t>4 phân vùng chính</a:t>
            </a:r>
          </a:p>
          <a:p>
            <a:r>
              <a:rPr lang="en-US" smtClean="0"/>
              <a:t>4 phân vùng chính</a:t>
            </a:r>
          </a:p>
          <a:p>
            <a:pPr lvl="1"/>
            <a:r>
              <a:rPr lang="en-US" smtClean="0"/>
              <a:t> 1  phân vùng mở rộng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hệ thống tệp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401-7DDF-4AE2-AEA5-D28921E0D117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Tạo ra hệ thống tệp-định dạng</a:t>
            </a:r>
          </a:p>
          <a:p>
            <a:r>
              <a:rPr lang="en-US" smtClean="0"/>
              <a:t>Kiểm tra hệ thống tệp</a:t>
            </a:r>
          </a:p>
          <a:p>
            <a:r>
              <a:rPr lang="en-US" smtClean="0"/>
              <a:t>Tối ưu hệ thống tệp</a:t>
            </a:r>
          </a:p>
          <a:p>
            <a:r>
              <a:rPr lang="en-US" smtClean="0"/>
              <a:t>Sử dụng hệ thống tệp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ra hệ thống tệp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EAA6-8045-4DC8-9776-C4B6E6335987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mkfs</a:t>
            </a:r>
          </a:p>
          <a:p>
            <a:pPr lvl="1"/>
            <a:r>
              <a:rPr lang="en-US" smtClean="0"/>
              <a:t>Tạo ra hệ thống tệp trên phân vùng trống</a:t>
            </a:r>
          </a:p>
          <a:p>
            <a:pPr lvl="1"/>
            <a:r>
              <a:rPr lang="en-US" smtClean="0"/>
              <a:t>-t để khai báo kiểu hệ thống tệp</a:t>
            </a:r>
          </a:p>
          <a:p>
            <a:r>
              <a:rPr lang="en-US" smtClean="0"/>
              <a:t>Liên kết với các lệnh tạo hệ thống tệp tương ứng</a:t>
            </a:r>
          </a:p>
          <a:p>
            <a:r>
              <a:rPr lang="en-US" smtClean="0"/>
              <a:t>mk2fs, mkfs.ext2 tạo ra hệ thống tệp linux (ext2)</a:t>
            </a:r>
          </a:p>
          <a:p>
            <a:r>
              <a:rPr lang="en-US" smtClean="0"/>
              <a:t>mk2fs -j, mkfs.ext3 tạo ra hệ thống tệp linux (ext3)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dạng hệ thống tệp ext2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5AC-D074-44C5-B1B0-18DFF95EC03D}" type="datetime1">
              <a:rPr lang="en-US" smtClean="0"/>
              <a:pPr/>
              <a:t>10/30/2009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@Hà Quốc Trung 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-b kích thước block</a:t>
            </a:r>
          </a:p>
          <a:p>
            <a:r>
              <a:rPr lang="en-US" smtClean="0"/>
              <a:t>-i số lượng byte cho 1 inode</a:t>
            </a:r>
          </a:p>
          <a:p>
            <a:r>
              <a:rPr lang="en-US" smtClean="0"/>
              <a:t>-c Số lần mount</a:t>
            </a:r>
          </a:p>
          <a:p>
            <a:r>
              <a:rPr lang="en-US" smtClean="0"/>
              <a:t>-j Có nhật ký?</a:t>
            </a:r>
          </a:p>
          <a:p>
            <a:r>
              <a:rPr lang="en-US" smtClean="0"/>
              <a:t>-m dự trữ</a:t>
            </a:r>
          </a:p>
          <a:p>
            <a:r>
              <a:rPr lang="en-US" smtClean="0"/>
              <a:t>-r số block dự trữ</a:t>
            </a:r>
          </a:p>
          <a:p>
            <a:r>
              <a:rPr lang="en-US" smtClean="0"/>
              <a:t>-g, -u nhóm và NSD được dùng dự trữ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2403</TotalTime>
  <Words>1266</Words>
  <Application>Microsoft Office PowerPoint</Application>
  <PresentationFormat>On-screen Show (4:3)</PresentationFormat>
  <Paragraphs>261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Quản lý đĩa và hệ thống file</vt:lpstr>
      <vt:lpstr>Nội dung</vt:lpstr>
      <vt:lpstr>Các khái niệm cơ bản</vt:lpstr>
      <vt:lpstr>Tổ chức của ổ đĩa</vt:lpstr>
      <vt:lpstr>Quản lý phân vùng</vt:lpstr>
      <vt:lpstr>Ví dụ</vt:lpstr>
      <vt:lpstr>Quản lý hệ thống tệp</vt:lpstr>
      <vt:lpstr>Tạo ra hệ thống tệp</vt:lpstr>
      <vt:lpstr>Định dạng hệ thống tệp ext2</vt:lpstr>
      <vt:lpstr>Sử dụng các hệ thống tệp</vt:lpstr>
      <vt:lpstr>Kiểm tra ổ đĩa</vt:lpstr>
      <vt:lpstr>Mount khi khởi động hệ thống</vt:lpstr>
      <vt:lpstr>Mount option</vt:lpstr>
      <vt:lpstr>Các thao tác trên ổ đĩa</vt:lpstr>
      <vt:lpstr>Tạo và quản lý bộ nhớ ảo</vt:lpstr>
      <vt:lpstr>/etc/fstab cho nhiều bộ nhớ ảo</vt:lpstr>
      <vt:lpstr>Ví dụ</vt:lpstr>
      <vt:lpstr>Phân mảnh đĩa</vt:lpstr>
      <vt:lpstr>Hạn ngạch</vt:lpstr>
      <vt:lpstr>Kích hoạt chế độ hạn ngạch</vt:lpstr>
      <vt:lpstr>Kích hoạt hạn ngạch</vt:lpstr>
      <vt:lpstr>Kích hoạt hạn ngạch</vt:lpstr>
      <vt:lpstr>Thay đổi hạn ngạch</vt:lpstr>
      <vt:lpstr>Bài tập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and File System Management</dc:title>
  <dc:creator>TrungHQ</dc:creator>
  <cp:lastModifiedBy>TrungHQ</cp:lastModifiedBy>
  <cp:revision>27</cp:revision>
  <dcterms:created xsi:type="dcterms:W3CDTF">2006-08-16T00:00:00Z</dcterms:created>
  <dcterms:modified xsi:type="dcterms:W3CDTF">2009-10-30T10:48:35Z</dcterms:modified>
</cp:coreProperties>
</file>