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4"/>
  </p:notesMasterIdLst>
  <p:handoutMasterIdLst>
    <p:handoutMasterId r:id="rId35"/>
  </p:handoutMasterIdLst>
  <p:sldIdLst>
    <p:sldId id="319" r:id="rId2"/>
    <p:sldId id="323" r:id="rId3"/>
    <p:sldId id="324" r:id="rId4"/>
    <p:sldId id="285" r:id="rId5"/>
    <p:sldId id="286" r:id="rId6"/>
    <p:sldId id="287" r:id="rId7"/>
    <p:sldId id="321" r:id="rId8"/>
    <p:sldId id="331" r:id="rId9"/>
    <p:sldId id="322" r:id="rId10"/>
    <p:sldId id="289" r:id="rId11"/>
    <p:sldId id="332" r:id="rId12"/>
    <p:sldId id="288" r:id="rId13"/>
    <p:sldId id="326" r:id="rId14"/>
    <p:sldId id="290" r:id="rId15"/>
    <p:sldId id="291" r:id="rId16"/>
    <p:sldId id="292" r:id="rId17"/>
    <p:sldId id="293" r:id="rId18"/>
    <p:sldId id="294" r:id="rId19"/>
    <p:sldId id="32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27" r:id="rId28"/>
    <p:sldId id="330" r:id="rId29"/>
    <p:sldId id="328" r:id="rId30"/>
    <p:sldId id="315" r:id="rId31"/>
    <p:sldId id="316" r:id="rId32"/>
    <p:sldId id="33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2A0867-A345-4CF1-BE14-37E33CA6B2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48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91C49F-991A-40FE-9BB5-B126EA8D92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7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B8F8F-6A2D-48BF-A095-4B8FEB1F2636}" type="slidenum">
              <a:rPr lang="fr-FR"/>
              <a:pPr/>
              <a:t>1</a:t>
            </a:fld>
            <a:endParaRPr lang="fr-F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135C0-A136-4EC0-8C84-143B0A35E4E0}" type="slidenum">
              <a:rPr lang="fr-FR"/>
              <a:pPr/>
              <a:t>5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09D9-4B97-4B4F-80EB-E65396A38CD4}" type="slidenum">
              <a:rPr lang="fr-FR"/>
              <a:pPr/>
              <a:t>6</a:t>
            </a:fld>
            <a:endParaRPr lang="fr-F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8C56C-596B-416F-BD68-D776F8C78758}" type="slidenum">
              <a:rPr lang="fr-FR"/>
              <a:pPr/>
              <a:t>10</a:t>
            </a:fld>
            <a:endParaRPr lang="fr-F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B914A-88B2-49B8-A97C-05BC2A49D0AA}" type="slidenum">
              <a:rPr lang="fr-FR"/>
              <a:pPr/>
              <a:t>12</a:t>
            </a:fld>
            <a:endParaRPr lang="fr-F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877DD-6E1F-40F7-AFCD-AD7A6CB1C89B}" type="slidenum">
              <a:rPr lang="fr-FR"/>
              <a:pPr/>
              <a:t>15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3833-5E8A-4F87-9CCD-CEE79F45F247}" type="slidenum">
              <a:rPr lang="fr-FR"/>
              <a:pPr/>
              <a:t>16</a:t>
            </a:fld>
            <a:endParaRPr lang="fr-F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AEA41-E665-460F-BC08-7E5879DC004F}" type="slidenum">
              <a:rPr lang="fr-FR"/>
              <a:pPr/>
              <a:t>18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794C8-8B63-440E-8C4E-264FB5106BFA}" type="slidenum">
              <a:rPr lang="fr-FR"/>
              <a:pPr/>
              <a:t>20</a:t>
            </a:fld>
            <a:endParaRPr lang="fr-F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B9661-78B1-4844-B992-FA08212FD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859A3-4756-4316-8301-A7AC881ED6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FA65B-650D-49E0-BDDF-88F8CA69D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6CF6-27AC-4B4F-8C9D-7D9A647F1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819C-B833-4C01-BD7A-52915D701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3208-9853-4238-A98D-3D256BC2C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C481A-97EE-45C5-A59F-0EE218672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04E57-2EA9-492A-8C9A-19E1691615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ADA1B-92EA-41B0-991E-83D061AE9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E0EC1-0306-4E82-BFC3-3BDD76B2C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BC94A-F9BF-49E8-B9B6-E068BF94B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8141B-09C9-40E7-9F37-D9A10C8C8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16E4F-B3FA-45F2-9452-10E62F808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7374AF-0967-49AC-8F41-E6EBE34DCB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Hệ thống tệp Linux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err="1" smtClean="0"/>
              <a:t>Môn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Linux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 </a:t>
            </a:r>
            <a:r>
              <a:rPr lang="en-US" sz="2600" dirty="0" err="1" smtClean="0"/>
              <a:t>mở</a:t>
            </a:r>
            <a:endParaRPr lang="en-US" sz="2600" dirty="0" smtClean="0"/>
          </a:p>
          <a:p>
            <a:pPr eaLnBrk="1" hangingPunct="1"/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môn</a:t>
            </a:r>
            <a:r>
              <a:rPr lang="en-US" sz="2600" dirty="0" smtClean="0"/>
              <a:t> </a:t>
            </a:r>
            <a:r>
              <a:rPr lang="en-US" sz="2600" dirty="0" err="1" smtClean="0"/>
              <a:t>Truyền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Mạng</a:t>
            </a:r>
            <a:r>
              <a:rPr lang="en-US" sz="2600" dirty="0" smtClean="0"/>
              <a:t> </a:t>
            </a:r>
            <a:r>
              <a:rPr lang="en-US" sz="2600" dirty="0" err="1" smtClean="0"/>
              <a:t>Máy</a:t>
            </a:r>
            <a:r>
              <a:rPr lang="en-US" sz="2600" dirty="0" smtClean="0"/>
              <a:t> </a:t>
            </a:r>
            <a:r>
              <a:rPr lang="en-US" sz="2600" dirty="0" err="1" smtClean="0"/>
              <a:t>tính</a:t>
            </a:r>
            <a:endParaRPr lang="fr-F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Qu</a:t>
            </a:r>
            <a:r>
              <a:rPr lang="fr-FR" smtClean="0"/>
              <a:t>ản lý thư mục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pwd</a:t>
            </a:r>
            <a:r>
              <a:rPr lang="fr-FR" sz="2400" dirty="0" smtClean="0"/>
              <a:t>: </a:t>
            </a:r>
            <a:r>
              <a:rPr lang="fr-FR" sz="2400" dirty="0" err="1" smtClean="0"/>
              <a:t>hiển</a:t>
            </a:r>
            <a:r>
              <a:rPr lang="fr-FR" sz="2400" dirty="0" smtClean="0"/>
              <a:t> </a:t>
            </a:r>
            <a:r>
              <a:rPr lang="fr-FR" sz="2400" dirty="0" err="1" smtClean="0"/>
              <a:t>thị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tuyệt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cd: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vị</a:t>
            </a:r>
            <a:r>
              <a:rPr lang="fr-FR" sz="2400" dirty="0" smtClean="0"/>
              <a:t> </a:t>
            </a:r>
            <a:r>
              <a:rPr lang="fr-FR" sz="2400" dirty="0" err="1" smtClean="0"/>
              <a:t>trí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/home/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ls</a:t>
            </a:r>
            <a:r>
              <a:rPr lang="fr-FR" sz="2400" dirty="0" smtClean="0"/>
              <a:t>: </a:t>
            </a:r>
            <a:r>
              <a:rPr lang="fr-FR" sz="2400" dirty="0" err="1" smtClean="0"/>
              <a:t>liệt</a:t>
            </a:r>
            <a:r>
              <a:rPr lang="fr-FR" sz="2400" dirty="0" smtClean="0"/>
              <a:t> </a:t>
            </a:r>
            <a:r>
              <a:rPr lang="fr-FR" sz="2400" dirty="0" err="1" smtClean="0"/>
              <a:t>kê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/home/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–la 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-a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cả</a:t>
            </a:r>
            <a:r>
              <a:rPr lang="fr-FR" sz="1800" dirty="0" smtClean="0"/>
              <a:t> </a:t>
            </a:r>
            <a:r>
              <a:rPr lang="fr-FR" sz="1800" dirty="0" err="1" smtClean="0"/>
              <a:t>các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</a:t>
            </a:r>
            <a:r>
              <a:rPr lang="fr-FR" sz="1800" dirty="0" err="1" smtClean="0"/>
              <a:t>ẩn</a:t>
            </a:r>
            <a:endParaRPr lang="fr-FR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-l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thuộc</a:t>
            </a:r>
            <a:r>
              <a:rPr lang="fr-FR" sz="1800" dirty="0" smtClean="0"/>
              <a:t> </a:t>
            </a:r>
            <a:r>
              <a:rPr lang="fr-FR" sz="1800" dirty="0" err="1" smtClean="0"/>
              <a:t>tính</a:t>
            </a:r>
            <a:r>
              <a:rPr lang="fr-FR" sz="1800" dirty="0" smtClean="0"/>
              <a:t>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mỗi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(</a:t>
            </a:r>
            <a:r>
              <a:rPr lang="fr-FR" sz="1800" dirty="0" err="1" smtClean="0"/>
              <a:t>kiểu</a:t>
            </a:r>
            <a:r>
              <a:rPr lang="fr-FR" sz="1800" dirty="0" smtClean="0"/>
              <a:t>, </a:t>
            </a:r>
            <a:r>
              <a:rPr lang="fr-FR" sz="1800" dirty="0" err="1" smtClean="0"/>
              <a:t>quyền</a:t>
            </a:r>
            <a:r>
              <a:rPr lang="fr-FR" sz="1800" dirty="0" smtClean="0"/>
              <a:t>, </a:t>
            </a:r>
            <a:r>
              <a:rPr lang="fr-FR" sz="1800" dirty="0" err="1" smtClean="0"/>
              <a:t>liên</a:t>
            </a:r>
            <a:r>
              <a:rPr lang="fr-FR" sz="1800" dirty="0" smtClean="0"/>
              <a:t> </a:t>
            </a:r>
            <a:r>
              <a:rPr lang="fr-FR" sz="1800" dirty="0" err="1" smtClean="0"/>
              <a:t>kết</a:t>
            </a:r>
            <a:r>
              <a:rPr lang="fr-FR" sz="1800" dirty="0" smtClean="0"/>
              <a:t>, </a:t>
            </a:r>
            <a:r>
              <a:rPr lang="fr-FR" sz="1800" dirty="0" err="1" smtClean="0"/>
              <a:t>chủ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nhóm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kích</a:t>
            </a:r>
            <a:r>
              <a:rPr lang="fr-FR" sz="1800" dirty="0" smtClean="0"/>
              <a:t> </a:t>
            </a:r>
            <a:r>
              <a:rPr lang="fr-FR" sz="1800" dirty="0" err="1" smtClean="0"/>
              <a:t>thước</a:t>
            </a:r>
            <a:r>
              <a:rPr lang="fr-FR" sz="1800" dirty="0" smtClean="0"/>
              <a:t>, </a:t>
            </a:r>
            <a:r>
              <a:rPr lang="fr-FR" sz="1800" dirty="0" err="1" smtClean="0"/>
              <a:t>ngày</a:t>
            </a:r>
            <a:r>
              <a:rPr lang="fr-FR" sz="1800" dirty="0" smtClean="0"/>
              <a:t> </a:t>
            </a:r>
            <a:r>
              <a:rPr lang="fr-FR" sz="1800" dirty="0" err="1" smtClean="0"/>
              <a:t>sửa</a:t>
            </a:r>
            <a:r>
              <a:rPr lang="fr-FR" sz="1800" dirty="0" smtClean="0"/>
              <a:t> </a:t>
            </a:r>
            <a:r>
              <a:rPr lang="fr-FR" sz="1800" dirty="0" err="1" smtClean="0"/>
              <a:t>đổi</a:t>
            </a:r>
            <a:r>
              <a:rPr lang="fr-FR" sz="1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mkdir</a:t>
            </a:r>
            <a:r>
              <a:rPr lang="fr-FR" sz="2400" dirty="0" smtClean="0"/>
              <a:t>: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rmdir</a:t>
            </a:r>
            <a:r>
              <a:rPr lang="fr-FR" sz="2400" dirty="0" smtClean="0"/>
              <a:t>: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900863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Kiểu của tệp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đường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dẫn</a:t>
            </a:r>
            <a:r>
              <a:rPr lang="en-GB" sz="2400" dirty="0" smtClean="0"/>
              <a:t> </a:t>
            </a:r>
            <a:r>
              <a:rPr lang="en-GB" sz="2400" dirty="0" err="1" smtClean="0"/>
              <a:t>phân</a:t>
            </a:r>
            <a:r>
              <a:rPr lang="en-GB" sz="2400" dirty="0" smtClean="0"/>
              <a:t> </a:t>
            </a:r>
            <a:r>
              <a:rPr lang="en-GB" sz="2400" dirty="0" err="1" smtClean="0"/>
              <a:t>loại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</a:t>
            </a:r>
            <a:r>
              <a:rPr lang="en-GB" sz="2400" dirty="0" err="1" smtClean="0"/>
              <a:t>usr</a:t>
            </a:r>
            <a:r>
              <a:rPr lang="en-GB" sz="2400" dirty="0" smtClean="0"/>
              <a:t>, /home,…)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thông</a:t>
            </a:r>
            <a:r>
              <a:rPr lang="en-GB" sz="2400" dirty="0" smtClean="0"/>
              <a:t> </a:t>
            </a:r>
            <a:r>
              <a:rPr lang="en-GB" sz="2400" dirty="0" err="1" smtClean="0"/>
              <a:t>thường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dữ</a:t>
            </a:r>
            <a:r>
              <a:rPr lang="en-GB" sz="2400" dirty="0" smtClean="0"/>
              <a:t> </a:t>
            </a:r>
            <a:r>
              <a:rPr lang="en-GB" sz="2400" dirty="0" err="1" smtClean="0"/>
              <a:t>liệu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chương</a:t>
            </a:r>
            <a:r>
              <a:rPr lang="en-GB" sz="2400" dirty="0" smtClean="0"/>
              <a:t> </a:t>
            </a:r>
            <a:r>
              <a:rPr lang="en-GB" sz="2400" dirty="0" err="1" smtClean="0"/>
              <a:t>trình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/bin/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/etc/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đặc</a:t>
            </a:r>
            <a:r>
              <a:rPr lang="en-GB" sz="2400" dirty="0" smtClean="0"/>
              <a:t> </a:t>
            </a:r>
            <a:r>
              <a:rPr lang="en-GB" sz="2400" dirty="0" err="1" smtClean="0"/>
              <a:t>biệt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tương</a:t>
            </a:r>
            <a:r>
              <a:rPr lang="en-GB" sz="2400" dirty="0" smtClean="0"/>
              <a:t> </a:t>
            </a:r>
            <a:r>
              <a:rPr lang="en-GB" sz="2400" dirty="0" err="1" smtClean="0"/>
              <a:t>ứng</a:t>
            </a:r>
            <a:r>
              <a:rPr lang="en-GB" sz="2400" dirty="0" smtClean="0"/>
              <a:t> </a:t>
            </a:r>
            <a:r>
              <a:rPr lang="en-GB" sz="2400" dirty="0" err="1" smtClean="0"/>
              <a:t>với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ngoại</a:t>
            </a:r>
            <a:r>
              <a:rPr lang="en-GB" sz="2400" dirty="0" smtClean="0"/>
              <a:t> vi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sinh</a:t>
            </a:r>
            <a:r>
              <a:rPr lang="en-GB" sz="2400" dirty="0" smtClean="0"/>
              <a:t> </a:t>
            </a:r>
            <a:r>
              <a:rPr lang="en-GB" sz="2400" dirty="0" err="1" smtClean="0"/>
              <a:t>bởi</a:t>
            </a:r>
            <a:r>
              <a:rPr lang="en-GB" sz="2400" dirty="0" smtClean="0"/>
              <a:t> HĐH.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ký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block</a:t>
            </a:r>
          </a:p>
          <a:p>
            <a:pPr eaLnBrk="1" hangingPunct="1"/>
            <a:r>
              <a:rPr lang="en-GB" sz="2400" dirty="0" err="1" smtClean="0"/>
              <a:t>Liên</a:t>
            </a:r>
            <a:r>
              <a:rPr lang="en-GB" sz="2400" dirty="0" smtClean="0"/>
              <a:t> </a:t>
            </a:r>
            <a:r>
              <a:rPr lang="en-GB" sz="2400" dirty="0" err="1" smtClean="0"/>
              <a:t>kết</a:t>
            </a:r>
            <a:endParaRPr lang="en-GB" sz="2400" dirty="0" smtClean="0"/>
          </a:p>
          <a:p>
            <a:pPr eaLnBrk="1" hangingPunct="1"/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biểu</a:t>
            </a:r>
            <a:r>
              <a:rPr lang="en-GB" sz="2400" dirty="0" smtClean="0"/>
              <a:t> </a:t>
            </a:r>
            <a:r>
              <a:rPr lang="en-GB" sz="2400" dirty="0" err="1" smtClean="0"/>
              <a:t>diễn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kênh</a:t>
            </a:r>
            <a:r>
              <a:rPr lang="en-GB" sz="2400" dirty="0" smtClean="0"/>
              <a:t> </a:t>
            </a:r>
            <a:r>
              <a:rPr lang="en-GB" sz="2400" dirty="0" err="1" smtClean="0"/>
              <a:t>vào</a:t>
            </a:r>
            <a:r>
              <a:rPr lang="en-GB" sz="2400" dirty="0" smtClean="0"/>
              <a:t> </a:t>
            </a:r>
            <a:r>
              <a:rPr lang="en-GB" sz="2400" dirty="0" err="1" smtClean="0"/>
              <a:t>ra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kiểu tệp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 eaLnBrk="1" hangingPunct="1"/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ký</a:t>
            </a:r>
            <a:r>
              <a:rPr lang="fr-FR" sz="2600" dirty="0" smtClean="0"/>
              <a:t> </a:t>
            </a:r>
            <a:r>
              <a:rPr lang="fr-FR" sz="2600" dirty="0" err="1" smtClean="0"/>
              <a:t>hiệu</a:t>
            </a:r>
            <a:r>
              <a:rPr lang="fr-FR" sz="2600" dirty="0" smtClean="0"/>
              <a:t> </a:t>
            </a:r>
            <a:r>
              <a:rPr lang="fr-FR" sz="2600" dirty="0" err="1" smtClean="0"/>
              <a:t>dưới</a:t>
            </a:r>
            <a:r>
              <a:rPr lang="fr-FR" sz="2600" dirty="0" smtClean="0"/>
              <a:t> </a:t>
            </a:r>
            <a:r>
              <a:rPr lang="fr-FR" sz="2600" dirty="0" err="1" smtClean="0"/>
              <a:t>đây</a:t>
            </a:r>
            <a:r>
              <a:rPr lang="fr-FR" sz="2600" dirty="0" smtClean="0"/>
              <a:t> </a:t>
            </a:r>
            <a:r>
              <a:rPr lang="fr-FR" sz="2600" dirty="0" err="1" smtClean="0"/>
              <a:t>được</a:t>
            </a:r>
            <a:r>
              <a:rPr lang="fr-FR" sz="2600" dirty="0" smtClean="0"/>
              <a:t> </a:t>
            </a:r>
            <a:r>
              <a:rPr lang="fr-FR" sz="2600" dirty="0" err="1" smtClean="0"/>
              <a:t>sử</a:t>
            </a:r>
            <a:r>
              <a:rPr lang="fr-FR" sz="2600" dirty="0" smtClean="0"/>
              <a:t> </a:t>
            </a:r>
            <a:r>
              <a:rPr lang="fr-FR" sz="2600" dirty="0" err="1" smtClean="0"/>
              <a:t>dụng</a:t>
            </a:r>
            <a:r>
              <a:rPr lang="fr-FR" sz="2600" dirty="0" smtClean="0"/>
              <a:t> </a:t>
            </a:r>
            <a:r>
              <a:rPr lang="fr-FR" sz="2600" dirty="0" err="1" smtClean="0"/>
              <a:t>để</a:t>
            </a:r>
            <a:r>
              <a:rPr lang="fr-FR" sz="2600" dirty="0" smtClean="0"/>
              <a:t> </a:t>
            </a:r>
            <a:r>
              <a:rPr lang="fr-FR" sz="2600" dirty="0" err="1" smtClean="0"/>
              <a:t>biểu</a:t>
            </a:r>
            <a:r>
              <a:rPr lang="fr-FR" sz="2600" dirty="0" smtClean="0"/>
              <a:t> </a:t>
            </a:r>
            <a:r>
              <a:rPr lang="fr-FR" sz="2600" dirty="0" err="1" smtClean="0"/>
              <a:t>diễn</a:t>
            </a:r>
            <a:r>
              <a:rPr lang="fr-FR" sz="2600" dirty="0" smtClean="0"/>
              <a:t> </a:t>
            </a:r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kiểu</a:t>
            </a:r>
            <a:r>
              <a:rPr lang="fr-FR" sz="2600" dirty="0" smtClean="0"/>
              <a:t> </a:t>
            </a:r>
            <a:r>
              <a:rPr lang="fr-FR" sz="2600" dirty="0" err="1" smtClean="0"/>
              <a:t>tệp</a:t>
            </a:r>
            <a:r>
              <a:rPr lang="fr-FR" sz="2600" dirty="0" smtClean="0"/>
              <a:t> </a:t>
            </a:r>
            <a:r>
              <a:rPr lang="fr-FR" sz="2600" b="1" dirty="0" err="1" smtClean="0"/>
              <a:t>ls</a:t>
            </a:r>
            <a:r>
              <a:rPr lang="fr-FR" sz="2600" b="1" dirty="0" smtClean="0"/>
              <a:t> -l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-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thông</a:t>
            </a:r>
            <a:r>
              <a:rPr lang="fr-FR" sz="2400" dirty="0" smtClean="0"/>
              <a:t> </a:t>
            </a:r>
            <a:r>
              <a:rPr lang="fr-FR" sz="2400" dirty="0" err="1" smtClean="0"/>
              <a:t>thường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d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b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(block)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c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</a:t>
            </a:r>
            <a:r>
              <a:rPr lang="fr-FR" sz="2400" dirty="0" err="1" smtClean="0"/>
              <a:t>ký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l</a:t>
            </a:r>
            <a:r>
              <a:rPr lang="fr-FR" sz="2400" dirty="0" smtClean="0"/>
              <a:t> : </a:t>
            </a:r>
            <a:r>
              <a:rPr lang="fr-FR" sz="2400" dirty="0" err="1" smtClean="0"/>
              <a:t>link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m</a:t>
            </a:r>
            <a:r>
              <a:rPr lang="fr-FR" sz="2400" dirty="0" smtClean="0"/>
              <a:t> :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nhớ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chung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p</a:t>
            </a:r>
            <a:r>
              <a:rPr lang="fr-FR" sz="2400" dirty="0" smtClean="0"/>
              <a:t> :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ống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Tên đặc biệt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« 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</a:t>
            </a:r>
            <a:r>
              <a:rPr lang="fr-FR" dirty="0" err="1" smtClean="0"/>
              <a:t>tại</a:t>
            </a:r>
            <a:endParaRPr lang="fr-FR" dirty="0" smtClean="0"/>
          </a:p>
          <a:p>
            <a:pPr eaLnBrk="1" hangingPunct="1"/>
            <a:r>
              <a:rPr lang="fr-FR" dirty="0" smtClean="0"/>
              <a:t>« ..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cha</a:t>
            </a:r>
            <a:endParaRPr lang="fr-FR" dirty="0" smtClean="0"/>
          </a:p>
          <a:p>
            <a:pPr eaLnBrk="1" hangingPunct="1"/>
            <a:r>
              <a:rPr lang="fr-FR" dirty="0" smtClean="0"/>
              <a:t>« ~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cá</a:t>
            </a:r>
            <a:r>
              <a:rPr lang="fr-FR" dirty="0" smtClean="0"/>
              <a:t> </a:t>
            </a:r>
            <a:r>
              <a:rPr lang="fr-FR" dirty="0" err="1" smtClean="0"/>
              <a:t>nhân</a:t>
            </a:r>
            <a:endParaRPr lang="fr-FR" dirty="0" smtClean="0"/>
          </a:p>
          <a:p>
            <a:pPr eaLnBrk="1" hangingPunct="1"/>
            <a:r>
              <a:rPr lang="fr-FR" dirty="0" smtClean="0"/>
              <a:t>« .xxx » : </a:t>
            </a:r>
            <a:r>
              <a:rPr lang="fr-FR" dirty="0" err="1" smtClean="0"/>
              <a:t>tệp</a:t>
            </a:r>
            <a:r>
              <a:rPr lang="fr-FR" dirty="0" smtClean="0"/>
              <a:t> </a:t>
            </a:r>
            <a:r>
              <a:rPr lang="fr-FR" dirty="0" err="1" smtClean="0"/>
              <a:t>ẩn</a:t>
            </a:r>
            <a:r>
              <a:rPr lang="fr-FR" dirty="0" smtClean="0"/>
              <a:t> (e.g., /home/</a:t>
            </a:r>
            <a:r>
              <a:rPr lang="fr-FR" dirty="0" err="1" smtClean="0"/>
              <a:t>tuananh</a:t>
            </a:r>
            <a:r>
              <a:rPr lang="fr-FR" dirty="0" smtClean="0"/>
              <a:t>/.</a:t>
            </a:r>
            <a:r>
              <a:rPr lang="fr-FR" dirty="0" err="1" smtClean="0"/>
              <a:t>bashrc</a:t>
            </a:r>
            <a:r>
              <a:rPr lang="fr-FR" dirty="0" smtClean="0"/>
              <a:t>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cd ~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/home/tuananh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ls -la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2451 Feb  7 07:30 .bashrc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4025 Feb 10 19:12 linux.ppt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drwxr-xr-- 2 tuananh  user1  512 Feb 10 19:12 linux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mkdir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cd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/home/tuananh/vanban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cd ..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rmdir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siêu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endParaRPr lang="fr-F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chuỗi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r>
              <a:rPr lang="fr-FR" dirty="0" smtClean="0"/>
              <a:t> </a:t>
            </a:r>
            <a:r>
              <a:rPr lang="fr-FR" dirty="0" err="1" smtClean="0"/>
              <a:t>bao</a:t>
            </a:r>
            <a:r>
              <a:rPr lang="fr-FR" dirty="0" smtClean="0"/>
              <a:t> </a:t>
            </a:r>
            <a:r>
              <a:rPr lang="fr-FR" dirty="0" err="1" smtClean="0"/>
              <a:t>gồm</a:t>
            </a:r>
            <a:r>
              <a:rPr lang="fr-FR" dirty="0" smtClean="0"/>
              <a:t> </a:t>
            </a:r>
            <a:r>
              <a:rPr lang="fr-FR" dirty="0" err="1" smtClean="0"/>
              <a:t>cả</a:t>
            </a:r>
            <a:r>
              <a:rPr lang="fr-FR" dirty="0" smtClean="0"/>
              <a:t> </a:t>
            </a:r>
            <a:r>
              <a:rPr lang="fr-FR" dirty="0" err="1" smtClean="0"/>
              <a:t>xâu</a:t>
            </a:r>
            <a:r>
              <a:rPr lang="fr-FR" dirty="0" smtClean="0"/>
              <a:t> </a:t>
            </a:r>
            <a:r>
              <a:rPr lang="fr-FR" dirty="0" err="1" smtClean="0"/>
              <a:t>rỗng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?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[!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*.[</a:t>
            </a:r>
            <a:r>
              <a:rPr lang="fr-FR" sz="1800" b="1" dirty="0" err="1" smtClean="0">
                <a:latin typeface="Courier New" pitchFamily="49" charset="0"/>
              </a:rPr>
              <a:t>c,h</a:t>
            </a:r>
            <a:r>
              <a:rPr lang="fr-FR" sz="1800" b="1" dirty="0" smtClean="0">
                <a:latin typeface="Courier New" pitchFamily="49" charset="0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myprog.h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</a:t>
            </a:r>
            <a:r>
              <a:rPr lang="fr-FR" sz="1800" b="1" dirty="0" err="1" smtClean="0">
                <a:latin typeface="Courier New" pitchFamily="49" charset="0"/>
              </a:rPr>
              <a:t>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c_prog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java_prog</a:t>
            </a:r>
            <a:r>
              <a:rPr lang="fr-FR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.*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bashrc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user1 225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bash_profile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user1 351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bash_logout</a:t>
            </a:r>
            <a:endParaRPr lang="fr-FR" sz="1800" dirty="0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Quản lý tệp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cp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mv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smtClean="0"/>
              <a:t>di </a:t>
            </a:r>
            <a:r>
              <a:rPr lang="fr-FR" sz="2400" smtClean="0"/>
              <a:t>chuyển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rm</a:t>
            </a:r>
            <a:r>
              <a:rPr lang="fr-FR" sz="2800" dirty="0" smtClean="0"/>
              <a:t> file1 […]</a:t>
            </a:r>
          </a:p>
          <a:p>
            <a:pPr lvl="1" eaLnBrk="1" hangingPunct="1"/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tuỳ</a:t>
            </a:r>
            <a:r>
              <a:rPr lang="fr-FR" sz="2800" dirty="0" smtClean="0"/>
              <a:t> </a:t>
            </a:r>
            <a:r>
              <a:rPr lang="fr-FR" sz="2800" dirty="0" err="1" smtClean="0"/>
              <a:t>chọn</a:t>
            </a:r>
            <a:r>
              <a:rPr lang="fr-FR" sz="2800" dirty="0" smtClean="0"/>
              <a:t> -R (</a:t>
            </a:r>
            <a:r>
              <a:rPr lang="fr-FR" sz="2800" dirty="0" err="1" smtClean="0"/>
              <a:t>recursive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/di </a:t>
            </a:r>
            <a:r>
              <a:rPr lang="fr-FR" sz="2400" dirty="0" err="1" smtClean="0"/>
              <a:t>chuyển</a:t>
            </a:r>
            <a:r>
              <a:rPr lang="fr-FR" sz="2400" dirty="0" smtClean="0"/>
              <a:t>/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toàn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tệp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smtClean="0"/>
              <a:t>more: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less: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smtClean="0"/>
              <a:t>tail: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ead: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touch: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&gt;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Khái niệm về hệ thống tệp logic</a:t>
            </a:r>
          </a:p>
          <a:p>
            <a:r>
              <a:rPr lang="en-US" smtClean="0"/>
              <a:t>Các thao tác với thư mục</a:t>
            </a:r>
          </a:p>
          <a:p>
            <a:r>
              <a:rPr lang="en-US" smtClean="0"/>
              <a:t>Các thao tác với tệp</a:t>
            </a:r>
          </a:p>
          <a:p>
            <a:r>
              <a:rPr lang="en-US" smtClean="0"/>
              <a:t>inode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drwxr-xr-- 2 tuananh  user1  512 Feb 10 19:14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cp test.txt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ls -l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12 20:03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–R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Khái niệm inode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26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ra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mỗi</a:t>
            </a:r>
            <a:r>
              <a:rPr lang="fr-FR" sz="2400" dirty="0" smtClean="0"/>
              <a:t> </a:t>
            </a:r>
            <a:r>
              <a:rPr lang="fr-FR" sz="2400" dirty="0" err="1" smtClean="0"/>
              <a:t>điểm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lưu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rỗng</a:t>
            </a:r>
            <a:r>
              <a:rPr lang="fr-FR" sz="2000" dirty="0" smtClean="0"/>
              <a:t> =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không</a:t>
            </a:r>
            <a:r>
              <a:rPr lang="fr-FR" sz="2000" dirty="0" smtClean="0"/>
              <a:t> </a:t>
            </a:r>
            <a:r>
              <a:rPr lang="fr-FR" sz="2000" dirty="0" err="1" smtClean="0"/>
              <a:t>có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gắn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hệ</a:t>
            </a:r>
            <a:r>
              <a:rPr lang="fr-FR" sz="2000" dirty="0" smtClean="0"/>
              <a:t> </a:t>
            </a:r>
            <a:r>
              <a:rPr lang="fr-FR" sz="2000" dirty="0" err="1" smtClean="0"/>
              <a:t>thống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endParaRPr lang="fr-FR" sz="2000" dirty="0" smtClean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1628775"/>
            <a:ext cx="3581400" cy="2219325"/>
          </a:xfrm>
          <a:noFill/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tretch>
            <a:fillRect/>
          </a:stretch>
        </p:blipFill>
        <p:spPr>
          <a:xfrm>
            <a:off x="5837130" y="4000500"/>
            <a:ext cx="1660739" cy="1866900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A46CF6-27AC-4B4F-8C9D-7D9A647F18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Liên</a:t>
            </a:r>
            <a:r>
              <a:rPr lang="fr-FR" dirty="0" smtClean="0"/>
              <a:t> </a:t>
            </a:r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vật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114800" cy="4191000"/>
          </a:xfrm>
        </p:spPr>
        <p:txBody>
          <a:bodyPr/>
          <a:lstStyle/>
          <a:p>
            <a:pPr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giữa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thể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hlink"/>
                </a:solidFill>
              </a:rPr>
              <a:t>ln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(</a:t>
            </a:r>
            <a:r>
              <a:rPr lang="fr-FR" sz="2400" dirty="0" err="1" smtClean="0"/>
              <a:t>tệp</a:t>
            </a:r>
            <a:r>
              <a:rPr lang="fr-FR" sz="2400" dirty="0" smtClean="0"/>
              <a:t>) </a:t>
            </a:r>
            <a:r>
              <a:rPr lang="fr-FR" sz="2400" dirty="0" err="1" smtClean="0"/>
              <a:t>đã</a:t>
            </a:r>
            <a:r>
              <a:rPr lang="fr-FR" sz="2400" dirty="0" smtClean="0"/>
              <a:t> </a:t>
            </a:r>
            <a:r>
              <a:rPr lang="fr-FR" sz="2400" dirty="0" err="1" smtClean="0"/>
              <a:t>tồn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/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chia </a:t>
            </a:r>
            <a:r>
              <a:rPr lang="fr-FR" sz="2000" dirty="0" err="1" smtClean="0"/>
              <a:t>sẻ</a:t>
            </a:r>
            <a:r>
              <a:rPr lang="fr-FR" sz="2000" dirty="0" smtClean="0"/>
              <a:t> </a:t>
            </a:r>
            <a:r>
              <a:rPr lang="fr-FR" sz="2000" dirty="0" err="1" smtClean="0"/>
              <a:t>cùng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và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ban </a:t>
            </a:r>
            <a:r>
              <a:rPr lang="fr-FR" sz="2000" dirty="0" err="1" smtClean="0"/>
              <a:t>đầu</a:t>
            </a:r>
            <a:endParaRPr lang="fr-FR" sz="2000" dirty="0" smtClean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7012"/>
            <a:ext cx="4038600" cy="3154575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87819C-B833-4C01-BD7A-52915D701B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91200" y="1984375"/>
            <a:ext cx="2832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/>
              <a:t>$ln </a:t>
            </a:r>
            <a:r>
              <a:rPr lang="fr-FR" sz="2400" b="1" dirty="0" smtClean="0"/>
              <a:t>R1/</a:t>
            </a:r>
            <a:r>
              <a:rPr lang="fr-FR" sz="2400" b="1" dirty="0" err="1" smtClean="0"/>
              <a:t>fbis</a:t>
            </a:r>
            <a:r>
              <a:rPr lang="fr-FR" sz="2400" b="1" dirty="0" smtClean="0"/>
              <a:t> R2/lien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vật lý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Số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 </a:t>
            </a:r>
            <a:r>
              <a:rPr lang="fr-FR" sz="2800" dirty="0" err="1" smtClean="0"/>
              <a:t>đến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inode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xem</a:t>
            </a:r>
            <a:r>
              <a:rPr lang="fr-FR" sz="2800" dirty="0" smtClean="0"/>
              <a:t> </a:t>
            </a:r>
            <a:r>
              <a:rPr lang="fr-FR" sz="2800" dirty="0" err="1" smtClean="0"/>
              <a:t>bằng</a:t>
            </a:r>
            <a:r>
              <a:rPr lang="fr-FR" sz="2800" dirty="0" smtClean="0"/>
              <a:t> 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ls</a:t>
            </a:r>
            <a:r>
              <a:rPr lang="fr-FR" sz="2800" dirty="0" smtClean="0"/>
              <a:t> –l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$ </a:t>
            </a:r>
            <a:r>
              <a:rPr lang="fr-FR" sz="2000" dirty="0" err="1" smtClean="0">
                <a:latin typeface="Courier New" pitchFamily="49" charset="0"/>
              </a:rPr>
              <a:t>ls</a:t>
            </a:r>
            <a:r>
              <a:rPr lang="fr-FR" sz="2000" dirty="0" smtClean="0">
                <a:latin typeface="Courier New" pitchFamily="49" charset="0"/>
              </a:rPr>
              <a:t> -l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-r--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   0 </a:t>
            </a:r>
            <a:r>
              <a:rPr lang="fr-FR" sz="2000" dirty="0" err="1" smtClean="0">
                <a:latin typeface="Courier New" pitchFamily="49" charset="0"/>
              </a:rPr>
              <a:t>Nov</a:t>
            </a:r>
            <a:r>
              <a:rPr lang="fr-FR" sz="2000" dirty="0" smtClean="0">
                <a:latin typeface="Courier New" pitchFamily="49" charset="0"/>
              </a:rPr>
              <a:t> 12 15:19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err="1" smtClean="0">
                <a:latin typeface="Courier New" pitchFamily="49" charset="0"/>
              </a:rPr>
              <a:t>drwxr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xr</a:t>
            </a:r>
            <a:r>
              <a:rPr lang="fr-FR" sz="2000" dirty="0" smtClean="0">
                <a:latin typeface="Courier New" pitchFamily="49" charset="0"/>
              </a:rPr>
              <a:t>-x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4096 </a:t>
            </a:r>
            <a:r>
              <a:rPr lang="fr-FR" sz="2000" dirty="0" err="1" smtClean="0">
                <a:latin typeface="Courier New" pitchFamily="49" charset="0"/>
              </a:rPr>
              <a:t>Dec</a:t>
            </a:r>
            <a:r>
              <a:rPr lang="fr-FR" sz="2000" dirty="0" smtClean="0">
                <a:latin typeface="Courier New" pitchFamily="49" charset="0"/>
              </a:rPr>
              <a:t> 14 17:50 </a:t>
            </a:r>
            <a:r>
              <a:rPr lang="fr-FR" sz="2000" dirty="0" err="1" smtClean="0">
                <a:latin typeface="Courier New" pitchFamily="49" charset="0"/>
              </a:rPr>
              <a:t>dir</a:t>
            </a: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Tại</a:t>
            </a:r>
            <a:r>
              <a:rPr lang="fr-FR" sz="2800" dirty="0" smtClean="0"/>
              <a:t> </a:t>
            </a:r>
            <a:r>
              <a:rPr lang="fr-FR" sz="2800" dirty="0" err="1" smtClean="0"/>
              <a:t>sao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luôn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ít</a:t>
            </a:r>
            <a:r>
              <a:rPr lang="fr-FR" sz="2800" dirty="0" smtClean="0"/>
              <a:t> </a:t>
            </a:r>
            <a:r>
              <a:rPr lang="fr-FR" sz="2800" dirty="0" err="1" smtClean="0"/>
              <a:t>nhất</a:t>
            </a:r>
            <a:r>
              <a:rPr lang="fr-FR" sz="2800" dirty="0" smtClean="0"/>
              <a:t> 2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tệp</a:t>
            </a:r>
            <a:r>
              <a:rPr lang="fr-FR" sz="2800" dirty="0" smtClean="0"/>
              <a:t> (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rm</a:t>
            </a:r>
            <a:r>
              <a:rPr lang="fr-FR" sz="2800" dirty="0" smtClean="0"/>
              <a:t>) </a:t>
            </a:r>
            <a:r>
              <a:rPr lang="fr-FR" sz="2800" dirty="0" err="1" smtClean="0"/>
              <a:t>đồng</a:t>
            </a:r>
            <a:r>
              <a:rPr lang="fr-FR" sz="2800" dirty="0" smtClean="0"/>
              <a:t> </a:t>
            </a:r>
            <a:r>
              <a:rPr lang="fr-FR" sz="2800" dirty="0" err="1" smtClean="0"/>
              <a:t>nghĩa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Nếu</a:t>
            </a:r>
            <a:r>
              <a:rPr lang="fr-FR" sz="2400" dirty="0" smtClean="0"/>
              <a:t> là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lí</a:t>
            </a:r>
            <a:r>
              <a:rPr lang="fr-FR" sz="2400" dirty="0" smtClean="0"/>
              <a:t> </a:t>
            </a:r>
            <a:r>
              <a:rPr lang="fr-FR" sz="2400" dirty="0" err="1" smtClean="0"/>
              <a:t>cuối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trỏ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thì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cũng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theo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biểu tượng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752600"/>
            <a:ext cx="4648200" cy="2116138"/>
          </a:xfrm>
          <a:noFill/>
        </p:spPr>
      </p:pic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ln -s R2/nouveau R3/</a:t>
            </a:r>
            <a:r>
              <a:rPr lang="fr-FR" sz="2400" dirty="0" err="1" smtClean="0"/>
              <a:t>lien_symbolique</a:t>
            </a:r>
            <a:endParaRPr lang="fr-FR" sz="2400" dirty="0" smtClean="0"/>
          </a:p>
          <a:p>
            <a:pPr lvl="1" eaLnBrk="1" hangingPunct="1"/>
            <a:r>
              <a:rPr lang="fr-FR" sz="2000" dirty="0" smtClean="0"/>
              <a:t>khi </a:t>
            </a:r>
            <a:r>
              <a:rPr lang="fr-FR" sz="2000" dirty="0" err="1" smtClean="0"/>
              <a:t>tạo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biểu</a:t>
            </a:r>
            <a:r>
              <a:rPr lang="fr-FR" sz="2000" dirty="0" smtClean="0"/>
              <a:t> </a:t>
            </a:r>
            <a:r>
              <a:rPr lang="fr-FR" sz="2000" dirty="0" err="1" smtClean="0"/>
              <a:t>tượng</a:t>
            </a:r>
            <a:r>
              <a:rPr lang="fr-FR" sz="2000" dirty="0" smtClean="0"/>
              <a:t> (</a:t>
            </a:r>
            <a:r>
              <a:rPr lang="fr-FR" sz="2000" dirty="0" err="1" smtClean="0"/>
              <a:t>tuỳ</a:t>
            </a:r>
            <a:r>
              <a:rPr lang="fr-FR" sz="2000" dirty="0" smtClean="0"/>
              <a:t> </a:t>
            </a:r>
            <a:r>
              <a:rPr lang="fr-FR" sz="2000" dirty="0" err="1" smtClean="0"/>
              <a:t>chọn</a:t>
            </a:r>
            <a:r>
              <a:rPr lang="fr-FR" sz="2000" dirty="0" smtClean="0"/>
              <a:t> –s)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tạo</a:t>
            </a:r>
            <a:r>
              <a:rPr lang="fr-FR" sz="2000" dirty="0" smtClean="0"/>
              <a:t> ra</a:t>
            </a:r>
          </a:p>
          <a:p>
            <a:pPr lvl="1" eaLnBrk="1" hangingPunct="1"/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này</a:t>
            </a:r>
            <a:r>
              <a:rPr lang="fr-FR" sz="2000" dirty="0" smtClean="0"/>
              <a:t> </a:t>
            </a:r>
            <a:r>
              <a:rPr lang="fr-FR" sz="2000" dirty="0" err="1" smtClean="0"/>
              <a:t>chứa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(</a:t>
            </a:r>
            <a:r>
              <a:rPr lang="fr-FR" sz="2000" dirty="0" err="1" smtClean="0"/>
              <a:t>dạng</a:t>
            </a:r>
            <a:r>
              <a:rPr lang="fr-FR" sz="2000" dirty="0" smtClean="0"/>
              <a:t> </a:t>
            </a:r>
            <a:r>
              <a:rPr lang="fr-FR" sz="2000" dirty="0" err="1" smtClean="0"/>
              <a:t>tuyệt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 </a:t>
            </a:r>
            <a:r>
              <a:rPr lang="fr-FR" sz="2000" dirty="0" err="1" smtClean="0"/>
              <a:t>hay</a:t>
            </a:r>
            <a:r>
              <a:rPr lang="fr-FR" sz="2000" dirty="0" smtClean="0"/>
              <a:t> </a:t>
            </a:r>
            <a:r>
              <a:rPr lang="fr-FR" sz="2000" dirty="0" err="1" smtClean="0"/>
              <a:t>tương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)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phần</a:t>
            </a:r>
            <a:r>
              <a:rPr lang="fr-FR" sz="2000" dirty="0" smtClean="0"/>
              <a:t> </a:t>
            </a:r>
            <a:r>
              <a:rPr lang="fr-FR" sz="2000" dirty="0" err="1" smtClean="0"/>
              <a:t>tử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trỏ</a:t>
            </a:r>
            <a:r>
              <a:rPr lang="fr-FR" sz="2000" dirty="0" smtClean="0"/>
              <a:t> </a:t>
            </a:r>
            <a:r>
              <a:rPr lang="fr-FR" sz="2000" dirty="0" err="1" smtClean="0"/>
              <a:t>tới</a:t>
            </a:r>
            <a:r>
              <a:rPr lang="fr-FR" sz="2000" dirty="0" smtClean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513208-9853-4238-A98D-3D256BC2CD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Liên kết biểu tượng vs. Liên kết vật lý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cho</a:t>
            </a:r>
            <a:r>
              <a:rPr lang="fr-FR" sz="2800" dirty="0" smtClean="0"/>
              <a:t> </a:t>
            </a:r>
            <a:r>
              <a:rPr lang="fr-FR" sz="2800" dirty="0" err="1" smtClean="0"/>
              <a:t>phép</a:t>
            </a:r>
            <a:r>
              <a:rPr lang="fr-FR" sz="2800" dirty="0" smtClean="0"/>
              <a:t> </a:t>
            </a:r>
            <a:r>
              <a:rPr lang="fr-FR" sz="2800" dirty="0" err="1" smtClean="0"/>
              <a:t>tránh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các</a:t>
            </a:r>
            <a:r>
              <a:rPr lang="fr-FR" sz="2800" dirty="0" smtClean="0"/>
              <a:t> </a:t>
            </a:r>
            <a:r>
              <a:rPr lang="fr-FR" sz="2800" dirty="0" err="1" smtClean="0"/>
              <a:t>hạn</a:t>
            </a:r>
            <a:r>
              <a:rPr lang="fr-FR" sz="2800" dirty="0" smtClean="0"/>
              <a:t> </a:t>
            </a:r>
            <a:r>
              <a:rPr lang="fr-FR" sz="2800" dirty="0" err="1" smtClean="0"/>
              <a:t>chế</a:t>
            </a:r>
            <a:r>
              <a:rPr lang="fr-FR" sz="2800" dirty="0" smtClean="0"/>
              <a:t> </a:t>
            </a:r>
            <a:r>
              <a:rPr lang="fr-FR" sz="2800" dirty="0" err="1" smtClean="0"/>
              <a:t>về</a:t>
            </a:r>
            <a:r>
              <a:rPr lang="fr-FR" sz="2800" dirty="0" smtClean="0"/>
              <a:t> </a:t>
            </a:r>
            <a:r>
              <a:rPr lang="fr-FR" sz="2800" dirty="0" err="1" smtClean="0"/>
              <a:t>mặt</a:t>
            </a:r>
            <a:r>
              <a:rPr lang="fr-FR" sz="2800" dirty="0" smtClean="0"/>
              <a:t> </a:t>
            </a:r>
            <a:r>
              <a:rPr lang="fr-FR" sz="2800" dirty="0" err="1" smtClean="0"/>
              <a:t>dung</a:t>
            </a:r>
            <a:r>
              <a:rPr lang="fr-FR" sz="2800" dirty="0" smtClean="0"/>
              <a:t> </a:t>
            </a:r>
            <a:r>
              <a:rPr lang="fr-FR" sz="2800" dirty="0" err="1" smtClean="0"/>
              <a:t>lượng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</a:t>
            </a:r>
            <a:r>
              <a:rPr lang="fr-FR" sz="2800" dirty="0" err="1" smtClean="0"/>
              <a:t>thiết</a:t>
            </a:r>
            <a:r>
              <a:rPr lang="fr-FR" sz="2800" dirty="0" smtClean="0"/>
              <a:t> </a:t>
            </a:r>
            <a:r>
              <a:rPr lang="fr-FR" sz="2800" dirty="0" err="1" smtClean="0"/>
              <a:t>bị</a:t>
            </a:r>
            <a:r>
              <a:rPr lang="fr-FR" sz="2800" dirty="0" smtClean="0"/>
              <a:t> </a:t>
            </a:r>
            <a:r>
              <a:rPr lang="fr-FR" sz="2800" dirty="0" err="1" smtClean="0"/>
              <a:t>lưu</a:t>
            </a:r>
            <a:r>
              <a:rPr lang="fr-FR" sz="2800" dirty="0" smtClean="0"/>
              <a:t> </a:t>
            </a:r>
            <a:r>
              <a:rPr lang="fr-FR" sz="2800" dirty="0" err="1" smtClean="0"/>
              <a:t>trữ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chiếm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số</a:t>
            </a:r>
            <a:r>
              <a:rPr lang="fr-FR" sz="2400" dirty="0" smtClean="0"/>
              <a:t> </a:t>
            </a:r>
            <a:r>
              <a:rPr lang="fr-FR" sz="2400" dirty="0" err="1" smtClean="0"/>
              <a:t>lượng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nhất</a:t>
            </a:r>
            <a:r>
              <a:rPr lang="fr-FR" sz="2400" dirty="0" smtClean="0"/>
              <a:t> </a:t>
            </a:r>
            <a:r>
              <a:rPr lang="fr-FR" sz="2400" dirty="0" err="1" smtClean="0"/>
              <a:t>định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Chúng</a:t>
            </a:r>
            <a:r>
              <a:rPr lang="fr-FR" sz="2800" dirty="0" smtClean="0"/>
              <a:t> ta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phân</a:t>
            </a:r>
            <a:r>
              <a:rPr lang="fr-FR" sz="2800" dirty="0" smtClean="0"/>
              <a:t> </a:t>
            </a:r>
            <a:r>
              <a:rPr lang="fr-FR" sz="2800" dirty="0" err="1" smtClean="0"/>
              <a:t>biệt</a:t>
            </a:r>
            <a:r>
              <a:rPr lang="fr-FR" sz="2800" dirty="0" smtClean="0"/>
              <a:t> </a:t>
            </a:r>
            <a:r>
              <a:rPr lang="fr-FR" sz="2800" dirty="0" err="1" smtClean="0"/>
              <a:t>rõ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file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tạo</a:t>
            </a:r>
            <a:r>
              <a:rPr lang="fr-FR" sz="2800" dirty="0" smtClean="0"/>
              <a:t> ra </a:t>
            </a:r>
            <a:r>
              <a:rPr lang="fr-FR" sz="2800" dirty="0" err="1" smtClean="0"/>
              <a:t>và</a:t>
            </a:r>
            <a:r>
              <a:rPr lang="fr-FR" sz="2800" dirty="0" smtClean="0"/>
              <a:t> file </a:t>
            </a:r>
            <a:r>
              <a:rPr lang="fr-FR" sz="2800" dirty="0" err="1" smtClean="0"/>
              <a:t>gốc</a:t>
            </a:r>
            <a:r>
              <a:rPr lang="fr-FR" sz="2800" dirty="0" smtClean="0"/>
              <a:t> </a:t>
            </a:r>
            <a:r>
              <a:rPr lang="fr-FR" sz="2800" dirty="0" err="1" smtClean="0"/>
              <a:t>trong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gì</a:t>
            </a:r>
            <a:r>
              <a:rPr lang="fr-FR" sz="2400" dirty="0" smtClean="0"/>
              <a:t> </a:t>
            </a:r>
            <a:r>
              <a:rPr lang="fr-FR" sz="2400" dirty="0" err="1" smtClean="0"/>
              <a:t>sẽ</a:t>
            </a:r>
            <a:r>
              <a:rPr lang="fr-FR" sz="2400" dirty="0" smtClean="0"/>
              <a:t> </a:t>
            </a:r>
            <a:r>
              <a:rPr lang="fr-FR" sz="2400" dirty="0" err="1" smtClean="0"/>
              <a:t>xảy</a:t>
            </a:r>
            <a:r>
              <a:rPr lang="fr-FR" sz="2400" dirty="0" smtClean="0"/>
              <a:t> ra khi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xóa</a:t>
            </a:r>
            <a:r>
              <a:rPr lang="fr-FR" sz="2400" dirty="0" smtClean="0"/>
              <a:t> </a:t>
            </a:r>
            <a:r>
              <a:rPr lang="fr-FR" sz="2400" dirty="0" err="1" smtClean="0"/>
              <a:t>đi</a:t>
            </a:r>
            <a:r>
              <a:rPr lang="fr-FR" sz="2400" dirty="0" smtClean="0"/>
              <a:t> file </a:t>
            </a:r>
            <a:r>
              <a:rPr lang="fr-FR" sz="2400" dirty="0" err="1" smtClean="0"/>
              <a:t>gốc</a:t>
            </a:r>
            <a:r>
              <a:rPr lang="fr-FR" sz="2400" dirty="0" smtClean="0"/>
              <a:t>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8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test.txt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-s test.txt link2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</a:t>
            </a:r>
            <a:r>
              <a:rPr lang="fr-FR" sz="1800" b="1" dirty="0" err="1" smtClean="0">
                <a:latin typeface="Courier New" pitchFamily="49" charset="0"/>
              </a:rPr>
              <a:t>link</a:t>
            </a:r>
            <a:r>
              <a:rPr lang="fr-FR" sz="1800" b="1" dirty="0" smtClean="0">
                <a:latin typeface="Courier New" pitchFamily="49" charset="0"/>
              </a:rPr>
              <a:t>*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2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lrw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1:13 link2-&gt;test.txt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của inode</a:t>
            </a:r>
            <a:endParaRPr lang="en-US"/>
          </a:p>
        </p:txBody>
      </p:sp>
      <p:pic>
        <p:nvPicPr>
          <p:cNvPr id="7" name="Picture 2" descr="C:\WINNT\Profiles\Administrator\Personal\Inod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05400" cy="51054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74725" y="1487488"/>
            <a:ext cx="93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inode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info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114800" y="2362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Direct blocks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080125" y="27035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Indirect blocks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996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Indirect </a:t>
            </a:r>
          </a:p>
          <a:p>
            <a:r>
              <a:rPr lang="en-US"/>
              <a:t>Blocks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V="1">
            <a:off x="2133600" y="30480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2133600" y="3505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V="1">
            <a:off x="2209800" y="3962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209800" y="4343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V="1">
            <a:off x="2209800" y="48006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2209800" y="54102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5486400" y="3276600"/>
            <a:ext cx="914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5638800" y="3733800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791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V="1">
            <a:off x="6629400" y="5257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6629400" y="5638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6629400" y="6019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209800" y="5715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4800600" y="6096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4" descr="C:\WINNT\Profiles\Administrator\Personal\EXT2F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3999"/>
            <a:ext cx="6019800" cy="4419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tệp logic</a:t>
            </a:r>
            <a:endParaRPr lang="en-US"/>
          </a:p>
        </p:txBody>
      </p:sp>
      <p:pic>
        <p:nvPicPr>
          <p:cNvPr id="4" name="Picture 2" descr="C:\WINNT\Profiles\Administrator\Personal\VFS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92382"/>
            <a:ext cx="6400800" cy="523701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fr-FR" smtClean="0"/>
              <a:t>Tìm kiếm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$ </a:t>
            </a:r>
            <a:r>
              <a:rPr lang="fr-FR" sz="2400" dirty="0" err="1" smtClean="0"/>
              <a:t>find</a:t>
            </a:r>
            <a:r>
              <a:rPr lang="fr-FR" sz="2400" dirty="0" smtClean="0"/>
              <a:t> </a:t>
            </a:r>
            <a:r>
              <a:rPr lang="fr-FR" sz="2400" dirty="0" err="1" smtClean="0"/>
              <a:t>tên_thư_mục</a:t>
            </a:r>
            <a:r>
              <a:rPr lang="fr-FR" sz="2400" dirty="0" smtClean="0"/>
              <a:t>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Cho </a:t>
            </a:r>
            <a:r>
              <a:rPr lang="fr-FR" sz="2000" dirty="0" err="1" smtClean="0"/>
              <a:t>phép</a:t>
            </a:r>
            <a:r>
              <a:rPr lang="fr-FR" sz="2000" dirty="0" smtClean="0"/>
              <a:t>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kiếm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(</a:t>
            </a:r>
            <a:r>
              <a:rPr lang="fr-FR" sz="2000" dirty="0" err="1" smtClean="0"/>
              <a:t>ngầm</a:t>
            </a:r>
            <a:r>
              <a:rPr lang="fr-FR" sz="2000" dirty="0" smtClean="0"/>
              <a:t> </a:t>
            </a:r>
            <a:r>
              <a:rPr lang="fr-FR" sz="2000" dirty="0" err="1" smtClean="0"/>
              <a:t>định</a:t>
            </a:r>
            <a:r>
              <a:rPr lang="fr-FR" sz="2000" dirty="0" smtClean="0"/>
              <a:t> là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</a:t>
            </a:r>
            <a:r>
              <a:rPr lang="fr-FR" sz="2000" dirty="0" err="1" smtClean="0"/>
              <a:t>hiện</a:t>
            </a:r>
            <a:r>
              <a:rPr lang="fr-FR" sz="2000" dirty="0" smtClean="0"/>
              <a:t> </a:t>
            </a:r>
            <a:r>
              <a:rPr lang="fr-FR" sz="2000" dirty="0" err="1" smtClean="0"/>
              <a:t>tại</a:t>
            </a:r>
            <a:r>
              <a:rPr lang="fr-FR" sz="2000" dirty="0" smtClean="0"/>
              <a:t>)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số</a:t>
            </a:r>
            <a:r>
              <a:rPr lang="fr-FR" sz="2000" dirty="0" smtClean="0"/>
              <a:t> </a:t>
            </a:r>
            <a:r>
              <a:rPr lang="fr-FR" sz="2000" dirty="0" err="1" smtClean="0"/>
              <a:t>điều</a:t>
            </a:r>
            <a:r>
              <a:rPr lang="fr-FR" sz="2000" dirty="0" smtClean="0"/>
              <a:t> </a:t>
            </a:r>
            <a:r>
              <a:rPr lang="fr-FR" sz="2000" dirty="0" err="1" smtClean="0"/>
              <a:t>kiện</a:t>
            </a:r>
            <a:r>
              <a:rPr lang="fr-FR" sz="2000" dirty="0" smtClean="0"/>
              <a:t> </a:t>
            </a:r>
            <a:r>
              <a:rPr lang="fr-FR" sz="2000" dirty="0" err="1" smtClean="0"/>
              <a:t>hoặc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</a:t>
            </a:r>
            <a:r>
              <a:rPr lang="fr-FR" sz="2000" dirty="0" err="1" smtClean="0"/>
              <a:t>lệnh</a:t>
            </a:r>
            <a:r>
              <a:rPr lang="fr-FR" sz="2000" dirty="0" smtClean="0"/>
              <a:t> </a:t>
            </a:r>
            <a:r>
              <a:rPr lang="fr-FR" sz="2000" dirty="0" err="1" smtClean="0"/>
              <a:t>thực</a:t>
            </a:r>
            <a:r>
              <a:rPr lang="fr-FR" sz="2000" dirty="0" smtClean="0"/>
              <a:t> </a:t>
            </a:r>
            <a:r>
              <a:rPr lang="fr-FR" sz="2000" dirty="0" err="1" smtClean="0"/>
              <a:t>thi</a:t>
            </a:r>
            <a:r>
              <a:rPr lang="fr-FR" sz="2000" dirty="0" smtClean="0"/>
              <a:t> </a:t>
            </a:r>
            <a:r>
              <a:rPr lang="fr-FR" sz="2000" dirty="0" err="1" smtClean="0"/>
              <a:t>trên</a:t>
            </a:r>
            <a:r>
              <a:rPr lang="fr-FR" sz="2000" dirty="0" smtClean="0"/>
              <a:t> </a:t>
            </a:r>
            <a:r>
              <a:rPr lang="fr-FR" sz="2000" dirty="0" err="1" smtClean="0"/>
              <a:t>tập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kiện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Tên</a:t>
            </a:r>
            <a:r>
              <a:rPr lang="fr-FR" sz="2000" dirty="0" smtClean="0"/>
              <a:t> : -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Quyền</a:t>
            </a:r>
            <a:r>
              <a:rPr lang="fr-FR" sz="2000" dirty="0" smtClean="0"/>
              <a:t> </a:t>
            </a:r>
            <a:r>
              <a:rPr lang="fr-FR" sz="2000" dirty="0" err="1" smtClean="0"/>
              <a:t>truy</a:t>
            </a:r>
            <a:r>
              <a:rPr lang="fr-FR" sz="2000" dirty="0" smtClean="0"/>
              <a:t> </a:t>
            </a:r>
            <a:r>
              <a:rPr lang="fr-FR" sz="2000" dirty="0" err="1" smtClean="0"/>
              <a:t>cập</a:t>
            </a:r>
            <a:r>
              <a:rPr lang="fr-FR" sz="2000" dirty="0" smtClean="0"/>
              <a:t> : -perm </a:t>
            </a:r>
            <a:r>
              <a:rPr lang="fr-FR" sz="2000" dirty="0" err="1" smtClean="0"/>
              <a:t>quyền_truy_cập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Kiểu</a:t>
            </a:r>
            <a:r>
              <a:rPr lang="fr-FR" sz="2000" dirty="0" smtClean="0"/>
              <a:t> : -type d/f/...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Kích</a:t>
            </a:r>
            <a:r>
              <a:rPr lang="fr-FR" sz="2000" dirty="0" smtClean="0"/>
              <a:t> </a:t>
            </a:r>
            <a:r>
              <a:rPr lang="fr-FR" sz="2000" dirty="0" err="1" smtClean="0"/>
              <a:t>thước</a:t>
            </a:r>
            <a:r>
              <a:rPr lang="fr-FR" sz="2000" dirty="0" smtClean="0"/>
              <a:t> : -size N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Thời</a:t>
            </a:r>
            <a:r>
              <a:rPr lang="fr-FR" sz="2000" dirty="0" smtClean="0"/>
              <a:t> </a:t>
            </a:r>
            <a:r>
              <a:rPr lang="fr-FR" sz="2000" dirty="0" err="1" smtClean="0"/>
              <a:t>gian</a:t>
            </a:r>
            <a:r>
              <a:rPr lang="fr-FR" sz="2000" dirty="0" smtClean="0"/>
              <a:t> : -</a:t>
            </a:r>
            <a:r>
              <a:rPr lang="fr-FR" sz="2000" dirty="0" err="1" smtClean="0"/>
              <a:t>atime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mtime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ctime</a:t>
            </a:r>
            <a:r>
              <a:rPr lang="fr-FR" sz="2000" dirty="0" smtClean="0"/>
              <a:t> N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thực</a:t>
            </a:r>
            <a:r>
              <a:rPr lang="fr-FR" sz="2400" dirty="0" smtClean="0"/>
              <a:t> </a:t>
            </a:r>
            <a:r>
              <a:rPr lang="fr-FR" sz="2400" dirty="0" err="1" smtClean="0"/>
              <a:t>thi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tạp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print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exec</a:t>
            </a:r>
            <a:r>
              <a:rPr lang="fr-FR" sz="2000" dirty="0" smtClean="0"/>
              <a:t> </a:t>
            </a:r>
            <a:r>
              <a:rPr lang="fr-FR" sz="2000" dirty="0" err="1" smtClean="0"/>
              <a:t>câu_lệnh</a:t>
            </a:r>
            <a:endParaRPr lang="fr-F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toto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kiếm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tên</a:t>
            </a:r>
            <a:r>
              <a:rPr lang="fr-FR" sz="2400" dirty="0" smtClean="0"/>
              <a:t> là toto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 (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  <a:r>
              <a:rPr lang="fr-FR" sz="2400" dirty="0" err="1" smtClean="0"/>
              <a:t>của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" *.c "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Đưa</a:t>
            </a:r>
            <a:r>
              <a:rPr lang="fr-FR" sz="2400" dirty="0" smtClean="0"/>
              <a:t> ra </a:t>
            </a:r>
            <a:r>
              <a:rPr lang="fr-FR" sz="2400" dirty="0" err="1" smtClean="0"/>
              <a:t>danh</a:t>
            </a:r>
            <a:r>
              <a:rPr lang="fr-FR" sz="2400" dirty="0" smtClean="0"/>
              <a:t> </a:t>
            </a:r>
            <a:r>
              <a:rPr lang="fr-FR" sz="2400" dirty="0" err="1" smtClean="0"/>
              <a:t>sách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thúc</a:t>
            </a:r>
            <a:r>
              <a:rPr lang="fr-FR" sz="2400" dirty="0" smtClean="0"/>
              <a:t> </a:t>
            </a:r>
            <a:r>
              <a:rPr lang="fr-FR" sz="2400" dirty="0" err="1" smtClean="0"/>
              <a:t>bằng</a:t>
            </a:r>
            <a:r>
              <a:rPr lang="fr-FR" sz="2400" dirty="0" smtClean="0"/>
              <a:t> « .c »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</a:t>
            </a:r>
            <a:r>
              <a:rPr lang="fr-FR" sz="2800" dirty="0" err="1" smtClean="0"/>
              <a:t>mtime</a:t>
            </a:r>
            <a:r>
              <a:rPr lang="fr-FR" sz="2800" dirty="0" smtClean="0"/>
              <a:t> 3  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3 </a:t>
            </a:r>
            <a:r>
              <a:rPr lang="fr-FR" sz="2400" dirty="0" err="1" smtClean="0"/>
              <a:t>ngày</a:t>
            </a:r>
            <a:r>
              <a:rPr lang="fr-FR" sz="2400" dirty="0" smtClean="0"/>
              <a:t> </a:t>
            </a:r>
            <a:r>
              <a:rPr lang="fr-FR" sz="2400" dirty="0" err="1" smtClean="0"/>
              <a:t>gần</a:t>
            </a:r>
            <a:r>
              <a:rPr lang="fr-FR" sz="2400" dirty="0" smtClean="0"/>
              <a:t> </a:t>
            </a:r>
            <a:r>
              <a:rPr lang="fr-FR" sz="2400" dirty="0" err="1" smtClean="0"/>
              <a:t>đây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 /   -size 2000 -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kích</a:t>
            </a:r>
            <a:r>
              <a:rPr lang="fr-FR" sz="2400" dirty="0" smtClean="0"/>
              <a:t> </a:t>
            </a:r>
            <a:r>
              <a:rPr lang="fr-FR" sz="2400" dirty="0" err="1" smtClean="0"/>
              <a:t>thước</a:t>
            </a:r>
            <a:r>
              <a:rPr lang="fr-FR" sz="2400" dirty="0" smtClean="0"/>
              <a:t> </a:t>
            </a:r>
            <a:r>
              <a:rPr lang="fr-FR" sz="2400" dirty="0" err="1" smtClean="0"/>
              <a:t>lớn</a:t>
            </a:r>
            <a:r>
              <a:rPr lang="fr-FR" sz="2400" dirty="0" smtClean="0"/>
              <a:t> </a:t>
            </a:r>
            <a:r>
              <a:rPr lang="fr-FR" sz="2400" dirty="0" err="1" smtClean="0"/>
              <a:t>hơn</a:t>
            </a:r>
            <a:r>
              <a:rPr lang="fr-FR" sz="2400" dirty="0" smtClean="0"/>
              <a:t> 1 GB (= 2000 block 512 KB)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-type f   -user olivier -perm 755 -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thuộc</a:t>
            </a:r>
            <a:r>
              <a:rPr lang="fr-FR" sz="2400" dirty="0" smtClean="0"/>
              <a:t> </a:t>
            </a:r>
            <a:r>
              <a:rPr lang="fr-FR" sz="2400" dirty="0" err="1" smtClean="0"/>
              <a:t>về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olivier, </a:t>
            </a:r>
            <a:r>
              <a:rPr lang="fr-FR" sz="2400" dirty="0" err="1" smtClean="0"/>
              <a:t>đồng</a:t>
            </a:r>
            <a:r>
              <a:rPr lang="fr-FR" sz="2400" dirty="0" smtClean="0"/>
              <a:t> </a:t>
            </a:r>
            <a:r>
              <a:rPr lang="fr-FR" sz="2400" dirty="0" err="1" smtClean="0"/>
              <a:t>thời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quyền</a:t>
            </a:r>
            <a:r>
              <a:rPr lang="fr-FR" sz="2400" dirty="0" smtClean="0"/>
              <a:t> </a:t>
            </a:r>
            <a:r>
              <a:rPr lang="fr-FR" sz="2400" dirty="0" err="1" smtClean="0"/>
              <a:t>truy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là 755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find/locate</a:t>
            </a:r>
            <a:endParaRPr lang="vi-V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Cấu trúc hệ thống tệp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/>
            <a:r>
              <a:rPr lang="fr-FR" smtClean="0"/>
              <a:t>Một/Nhiều cây phân cấp thư mục và các tệp</a:t>
            </a:r>
          </a:p>
          <a:p>
            <a:pPr lvl="1" eaLnBrk="1" hangingPunct="1"/>
            <a:r>
              <a:rPr lang="fr-FR" smtClean="0"/>
              <a:t>Tệp nhóm các bít</a:t>
            </a:r>
          </a:p>
          <a:p>
            <a:pPr lvl="1" eaLnBrk="1" hangingPunct="1"/>
            <a:r>
              <a:rPr lang="fr-FR" smtClean="0"/>
              <a:t>Một thư mục dùng để tạo nhóm các tệp dữ liệu và thư mục</a:t>
            </a:r>
          </a:p>
          <a:p>
            <a:pPr eaLnBrk="1" hangingPunct="1"/>
            <a:r>
              <a:rPr lang="fr-FR" smtClean="0"/>
              <a:t>Thư mục gốc (/) là điểm vào đầu tiên cho cả cây thư mục</a:t>
            </a:r>
          </a:p>
          <a:p>
            <a:pPr eaLnBrk="1" hangingPunct="1"/>
            <a:r>
              <a:rPr lang="fr-FR" smtClean="0"/>
              <a:t>Các tệp là các nút lá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Các thư mục thông dụng trong Linux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800" dirty="0" smtClean="0"/>
              <a:t>/ (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gốc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bin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trình</a:t>
            </a:r>
            <a:r>
              <a:rPr lang="fr-FR" sz="2400" dirty="0" smtClean="0"/>
              <a:t> </a:t>
            </a:r>
            <a:r>
              <a:rPr lang="fr-FR" sz="2400" dirty="0" err="1" smtClean="0"/>
              <a:t>cơ</a:t>
            </a:r>
            <a:r>
              <a:rPr lang="fr-FR" sz="2400" dirty="0" smtClean="0"/>
              <a:t> </a:t>
            </a:r>
            <a:r>
              <a:rPr lang="fr-FR" sz="2400" dirty="0" err="1" smtClean="0"/>
              <a:t>bản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/boot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hạt</a:t>
            </a:r>
            <a:r>
              <a:rPr lang="fr-FR" sz="2400" dirty="0" smtClean="0"/>
              <a:t> </a:t>
            </a:r>
            <a:r>
              <a:rPr lang="fr-FR" sz="2400" dirty="0" err="1" smtClean="0"/>
              <a:t>nhân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HĐH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etc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cấu</a:t>
            </a:r>
            <a:r>
              <a:rPr lang="fr-FR" sz="2400" dirty="0" smtClean="0"/>
              <a:t> </a:t>
            </a:r>
            <a:r>
              <a:rPr lang="fr-FR" sz="2400" dirty="0" err="1" smtClean="0"/>
              <a:t>hình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dev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thiết</a:t>
            </a:r>
            <a:r>
              <a:rPr lang="fr-FR" sz="2400" dirty="0" smtClean="0"/>
              <a:t> </a:t>
            </a:r>
            <a:r>
              <a:rPr lang="fr-FR" sz="2400" dirty="0" err="1" smtClean="0"/>
              <a:t>bị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/home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NSD</a:t>
            </a:r>
          </a:p>
          <a:p>
            <a:pPr lvl="1" eaLnBrk="1" hangingPunct="1"/>
            <a:r>
              <a:rPr lang="fr-FR" sz="2400" dirty="0" smtClean="0"/>
              <a:t>/lib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viện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usr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ứng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/var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nhật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/proc</a:t>
            </a:r>
          </a:p>
          <a:p>
            <a:pPr lvl="1" eaLnBrk="1" hangingPunct="1"/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Tệp</a:t>
            </a:r>
            <a:r>
              <a:rPr lang="en-GB" dirty="0" smtClean="0"/>
              <a:t> Linux vs. </a:t>
            </a:r>
            <a:r>
              <a:rPr lang="en-GB" dirty="0" err="1" smtClean="0"/>
              <a:t>tệp</a:t>
            </a:r>
            <a:r>
              <a:rPr lang="en-GB" dirty="0" smtClean="0"/>
              <a:t> Windows</a:t>
            </a:r>
            <a:endParaRPr lang="fr-F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Giống</a:t>
            </a:r>
            <a:r>
              <a:rPr lang="fr-FR" sz="2800" dirty="0" smtClean="0"/>
              <a:t> </a:t>
            </a:r>
            <a:r>
              <a:rPr lang="fr-FR" sz="2800" dirty="0" err="1" smtClean="0"/>
              <a:t>nhau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độ</a:t>
            </a:r>
            <a:r>
              <a:rPr lang="fr-FR" sz="2400" dirty="0" smtClean="0"/>
              <a:t> </a:t>
            </a:r>
            <a:r>
              <a:rPr lang="fr-FR" sz="2400" dirty="0" err="1" smtClean="0"/>
              <a:t>dài</a:t>
            </a:r>
            <a:r>
              <a:rPr lang="fr-FR" sz="2400" dirty="0" smtClean="0"/>
              <a:t> </a:t>
            </a:r>
            <a:r>
              <a:rPr lang="fr-FR" sz="2400" dirty="0" err="1" smtClean="0"/>
              <a:t>tối</a:t>
            </a:r>
            <a:r>
              <a:rPr lang="fr-FR" sz="2400" dirty="0" smtClean="0"/>
              <a:t> </a:t>
            </a:r>
            <a:r>
              <a:rPr lang="fr-FR" sz="2400" dirty="0" err="1" smtClean="0"/>
              <a:t>đa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là 255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Chấp</a:t>
            </a:r>
            <a:r>
              <a:rPr lang="fr-FR" sz="2400" dirty="0" smtClean="0"/>
              <a:t> </a:t>
            </a:r>
            <a:r>
              <a:rPr lang="fr-FR" sz="2400" dirty="0" err="1" smtClean="0"/>
              <a:t>nhận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đặt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nhưng</a:t>
            </a:r>
            <a:r>
              <a:rPr lang="fr-FR" sz="2400" dirty="0" smtClean="0"/>
              <a:t> </a:t>
            </a:r>
            <a:r>
              <a:rPr lang="fr-FR" sz="2400" dirty="0" err="1" smtClean="0"/>
              <a:t>nên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* ? [ ] &amp;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sự</a:t>
            </a:r>
            <a:r>
              <a:rPr lang="fr-FR" sz="2400" dirty="0" smtClean="0"/>
              <a:t> </a:t>
            </a:r>
            <a:r>
              <a:rPr lang="fr-FR" sz="2400" dirty="0" err="1" smtClean="0"/>
              <a:t>nhập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nhằng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câu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sau</a:t>
            </a:r>
            <a:r>
              <a:rPr lang="fr-FR" sz="2400" dirty="0" smtClean="0"/>
              <a:t> </a:t>
            </a:r>
            <a:r>
              <a:rPr lang="fr-FR" sz="2400" dirty="0" err="1" smtClean="0"/>
              <a:t>này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Tính</a:t>
            </a:r>
            <a:r>
              <a:rPr lang="fr-FR" sz="2800" dirty="0" smtClean="0"/>
              <a:t> </a:t>
            </a:r>
            <a:r>
              <a:rPr lang="fr-FR" sz="2800" dirty="0" err="1" smtClean="0"/>
              <a:t>đặc</a:t>
            </a:r>
            <a:r>
              <a:rPr lang="fr-FR" sz="2800" dirty="0" smtClean="0"/>
              <a:t> </a:t>
            </a:r>
            <a:r>
              <a:rPr lang="fr-FR" sz="2800" dirty="0" err="1" smtClean="0"/>
              <a:t>thù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Linux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Quản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dưới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khung</a:t>
            </a:r>
            <a:r>
              <a:rPr lang="fr-FR" sz="2400" dirty="0" smtClean="0"/>
              <a:t> </a:t>
            </a:r>
            <a:r>
              <a:rPr lang="fr-FR" sz="2400" dirty="0" err="1" smtClean="0"/>
              <a:t>nhìn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và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loại</a:t>
            </a:r>
            <a:r>
              <a:rPr lang="fr-FR" sz="2400" dirty="0" smtClean="0"/>
              <a:t> </a:t>
            </a:r>
            <a:r>
              <a:rPr lang="fr-FR" sz="2400" dirty="0" err="1" smtClean="0"/>
              <a:t>tài</a:t>
            </a:r>
            <a:r>
              <a:rPr lang="fr-FR" sz="2400" dirty="0" smtClean="0"/>
              <a:t> </a:t>
            </a:r>
            <a:r>
              <a:rPr lang="fr-FR" sz="2400" dirty="0" err="1" smtClean="0"/>
              <a:t>nguyên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(</a:t>
            </a:r>
            <a:r>
              <a:rPr lang="fr-FR" sz="2400" dirty="0" err="1" smtClean="0"/>
              <a:t>ngoại</a:t>
            </a:r>
            <a:r>
              <a:rPr lang="fr-FR" sz="2400" dirty="0" smtClean="0"/>
              <a:t> vi,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phân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đĩa</a:t>
            </a:r>
            <a:r>
              <a:rPr lang="fr-FR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khái</a:t>
            </a:r>
            <a:r>
              <a:rPr lang="fr-FR" sz="2400" dirty="0" smtClean="0"/>
              <a:t> </a:t>
            </a:r>
            <a:r>
              <a:rPr lang="fr-FR" sz="2400" dirty="0" err="1" smtClean="0"/>
              <a:t>niệm</a:t>
            </a:r>
            <a:r>
              <a:rPr lang="fr-FR" sz="2400" dirty="0" smtClean="0"/>
              <a:t>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mở</a:t>
            </a:r>
            <a:r>
              <a:rPr lang="fr-FR" sz="2400" dirty="0" smtClean="0"/>
              <a:t> </a:t>
            </a:r>
            <a:r>
              <a:rPr lang="fr-FR" sz="2400" dirty="0" err="1" smtClean="0"/>
              <a:t>rộng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'.'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xử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</a:t>
            </a:r>
            <a:r>
              <a:rPr lang="fr-FR" sz="2400" dirty="0" err="1" smtClean="0"/>
              <a:t>mọi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khác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ổ </a:t>
            </a:r>
            <a:r>
              <a:rPr lang="fr-FR" sz="2400" dirty="0" err="1" smtClean="0"/>
              <a:t>đĩa</a:t>
            </a:r>
            <a:r>
              <a:rPr lang="fr-FR" sz="2400" dirty="0" smtClean="0"/>
              <a:t> </a:t>
            </a:r>
            <a:r>
              <a:rPr lang="fr-FR" sz="2400" dirty="0" err="1" smtClean="0"/>
              <a:t>logic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cây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smtClean="0"/>
              <a:t>'/'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'\'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 eaLnBrk="1" hangingPunct="1"/>
            <a:r>
              <a:rPr lang="en-US" dirty="0" smtClean="0"/>
              <a:t>/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pPr lvl="1" eaLnBrk="1" hangingPunct="1"/>
            <a:r>
              <a:rPr lang="en-US" dirty="0" smtClean="0"/>
              <a:t>~/ 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 lvl="1" eaLnBrk="1" hangingPunct="1"/>
            <a:r>
              <a:rPr lang="en-US" dirty="0" smtClean="0"/>
              <a:t>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 eaLnBrk="1" hangingPunct="1"/>
            <a:r>
              <a:rPr lang="en-US" dirty="0" smtClean="0"/>
              <a:t>..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cat /</a:t>
            </a:r>
            <a:r>
              <a:rPr lang="en-US" u="sng" dirty="0" err="1" smtClean="0"/>
              <a:t>usr</a:t>
            </a:r>
            <a:r>
              <a:rPr lang="en-US" u="sng" dirty="0" smtClean="0"/>
              <a:t>/staff/</a:t>
            </a:r>
            <a:r>
              <a:rPr lang="en-US" u="sng" dirty="0" err="1" smtClean="0"/>
              <a:t>joan</a:t>
            </a:r>
            <a:r>
              <a:rPr lang="en-US" u="sng" dirty="0" smtClean="0"/>
              <a:t>/file3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" y="1614487"/>
            <a:ext cx="8247063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pwd</a:t>
            </a:r>
            <a:endParaRPr lang="en-US" dirty="0" smtClean="0"/>
          </a:p>
          <a:p>
            <a:pPr eaLnBrk="1" hangingPunct="1"/>
            <a:r>
              <a:rPr lang="en-US" dirty="0" err="1" smtClean="0"/>
              <a:t>cd</a:t>
            </a:r>
            <a:endParaRPr lang="en-US" dirty="0" smtClean="0"/>
          </a:p>
          <a:p>
            <a:pPr eaLnBrk="1" hangingPunct="1"/>
            <a:r>
              <a:rPr lang="en-US" dirty="0" err="1" smtClean="0"/>
              <a:t>ls</a:t>
            </a:r>
            <a:r>
              <a:rPr lang="en-US" dirty="0" smtClean="0"/>
              <a:t> –la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]</a:t>
            </a:r>
          </a:p>
          <a:p>
            <a:pPr eaLnBrk="1" hangingPunct="1"/>
            <a:r>
              <a:rPr lang="en-US" dirty="0" err="1" smtClean="0"/>
              <a:t>mkdir</a:t>
            </a:r>
            <a:r>
              <a:rPr lang="en-US" dirty="0" smtClean="0"/>
              <a:t> [-p]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]: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eaLnBrk="1" hangingPunct="1"/>
            <a:r>
              <a:rPr lang="en-US" dirty="0" err="1" smtClean="0"/>
              <a:t>rmdir</a:t>
            </a:r>
            <a:r>
              <a:rPr lang="en-US" dirty="0" smtClean="0"/>
              <a:t>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1801</Words>
  <Application>Microsoft Office PowerPoint</Application>
  <PresentationFormat>On-screen Show (4:3)</PresentationFormat>
  <Paragraphs>258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Hệ thống tệp Linux</vt:lpstr>
      <vt:lpstr>Nội dung</vt:lpstr>
      <vt:lpstr>Hệ thống tệp logic</vt:lpstr>
      <vt:lpstr>Cấu trúc hệ thống tệp</vt:lpstr>
      <vt:lpstr>Các thư mục thông dụng trong Linux</vt:lpstr>
      <vt:lpstr>Tệp Linux vs. tệp Windows</vt:lpstr>
      <vt:lpstr>Đường dẫn và thư mục đặc biệt</vt:lpstr>
      <vt:lpstr>Đường dẫn tương đối và tuyệt đối cat /usr/staff/joan/file3</vt:lpstr>
      <vt:lpstr>Lệnh cơ bản quản lý thư mục</vt:lpstr>
      <vt:lpstr>Quản lý thư mục</vt:lpstr>
      <vt:lpstr>Câu lệnh ls</vt:lpstr>
      <vt:lpstr>Kiểu của tệp</vt:lpstr>
      <vt:lpstr>Các kiểu tệp</vt:lpstr>
      <vt:lpstr>Tên đặc biệt</vt:lpstr>
      <vt:lpstr>Ví dụ</vt:lpstr>
      <vt:lpstr>Các siêu kí tự</vt:lpstr>
      <vt:lpstr>Ví dụ</vt:lpstr>
      <vt:lpstr>Quản lý tệp</vt:lpstr>
      <vt:lpstr>Quản lý tệp</vt:lpstr>
      <vt:lpstr>Ví dụ</vt:lpstr>
      <vt:lpstr>Khái niệm inode</vt:lpstr>
      <vt:lpstr>Liên kết vật lý (1)</vt:lpstr>
      <vt:lpstr>Liên kết vật lý (2)</vt:lpstr>
      <vt:lpstr>Liên kết biểu tượng</vt:lpstr>
      <vt:lpstr>Liên kết biểu tượng vs. Liên kết vật lý</vt:lpstr>
      <vt:lpstr>Ví dụ</vt:lpstr>
      <vt:lpstr>Cấu trúc của inode</vt:lpstr>
      <vt:lpstr>PowerPoint Presentation</vt:lpstr>
      <vt:lpstr>Phân bổ trên đĩa cứng</vt:lpstr>
      <vt:lpstr>Tìm kiếm file</vt:lpstr>
      <vt:lpstr>Ví dụ</vt:lpstr>
      <vt:lpstr>Bài tập</vt:lpstr>
    </vt:vector>
  </TitlesOfParts>
  <Company>DHBK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Unix/Linux</dc:title>
  <dc:creator>Tuan Anh</dc:creator>
  <cp:lastModifiedBy>Windows User</cp:lastModifiedBy>
  <cp:revision>196</cp:revision>
  <dcterms:created xsi:type="dcterms:W3CDTF">2005-11-22T16:19:09Z</dcterms:created>
  <dcterms:modified xsi:type="dcterms:W3CDTF">2016-09-06T02:58:23Z</dcterms:modified>
</cp:coreProperties>
</file>