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1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714-32FB-40E7-9195-7A0F5226FC35}" type="datetimeFigureOut">
              <a:rPr lang="vi-VN" smtClean="0"/>
              <a:t>04/11/2009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E736-8AE3-4F99-9110-BB8AB6494631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714-32FB-40E7-9195-7A0F5226FC35}" type="datetimeFigureOut">
              <a:rPr lang="vi-VN" smtClean="0"/>
              <a:t>04/11/2009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E736-8AE3-4F99-9110-BB8AB6494631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714-32FB-40E7-9195-7A0F5226FC35}" type="datetimeFigureOut">
              <a:rPr lang="vi-VN" smtClean="0"/>
              <a:t>04/11/2009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E736-8AE3-4F99-9110-BB8AB6494631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714-32FB-40E7-9195-7A0F5226FC35}" type="datetimeFigureOut">
              <a:rPr lang="vi-VN" smtClean="0"/>
              <a:t>04/11/2009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E736-8AE3-4F99-9110-BB8AB6494631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714-32FB-40E7-9195-7A0F5226FC35}" type="datetimeFigureOut">
              <a:rPr lang="vi-VN" smtClean="0"/>
              <a:t>04/11/2009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E736-8AE3-4F99-9110-BB8AB6494631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714-32FB-40E7-9195-7A0F5226FC35}" type="datetimeFigureOut">
              <a:rPr lang="vi-VN" smtClean="0"/>
              <a:t>04/11/2009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E736-8AE3-4F99-9110-BB8AB6494631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714-32FB-40E7-9195-7A0F5226FC35}" type="datetimeFigureOut">
              <a:rPr lang="vi-VN" smtClean="0"/>
              <a:t>04/11/2009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E736-8AE3-4F99-9110-BB8AB6494631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714-32FB-40E7-9195-7A0F5226FC35}" type="datetimeFigureOut">
              <a:rPr lang="vi-VN" smtClean="0"/>
              <a:t>04/11/2009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E736-8AE3-4F99-9110-BB8AB6494631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714-32FB-40E7-9195-7A0F5226FC35}" type="datetimeFigureOut">
              <a:rPr lang="vi-VN" smtClean="0"/>
              <a:t>04/11/2009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E736-8AE3-4F99-9110-BB8AB6494631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714-32FB-40E7-9195-7A0F5226FC35}" type="datetimeFigureOut">
              <a:rPr lang="vi-VN" smtClean="0"/>
              <a:t>04/11/2009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E736-8AE3-4F99-9110-BB8AB6494631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714-32FB-40E7-9195-7A0F5226FC35}" type="datetimeFigureOut">
              <a:rPr lang="vi-VN" smtClean="0"/>
              <a:t>04/11/2009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E736-8AE3-4F99-9110-BB8AB6494631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A0714-32FB-40E7-9195-7A0F5226FC35}" type="datetimeFigureOut">
              <a:rPr lang="vi-VN" smtClean="0"/>
              <a:t>04/11/2009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7E736-8AE3-4F99-9110-BB8AB6494631}" type="slidenum">
              <a:rPr lang="vi-VN" smtClean="0"/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miền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bind</a:t>
            </a:r>
            <a:endParaRPr lang="vi-VN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4099" y="1600200"/>
            <a:ext cx="727580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bind daemon</a:t>
            </a:r>
            <a:endParaRPr lang="vi-VN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762" y="1858169"/>
            <a:ext cx="7610475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bind daemon</a:t>
            </a:r>
            <a:endParaRPr lang="vi-VN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2277" y="1600200"/>
            <a:ext cx="739944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zone file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lookup</a:t>
            </a:r>
            <a:endParaRPr lang="vi-VN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184" y="1600200"/>
            <a:ext cx="752163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Zone file</a:t>
            </a:r>
            <a:endParaRPr lang="vi-VN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612" y="1720056"/>
            <a:ext cx="7724775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lookup</a:t>
            </a:r>
            <a:endParaRPr lang="vi-VN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506" y="1600200"/>
            <a:ext cx="767898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Zone file</a:t>
            </a:r>
            <a:endParaRPr lang="vi-VN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7237" y="1662906"/>
            <a:ext cx="7629525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file</a:t>
            </a:r>
            <a:endParaRPr lang="vi-VN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875" y="1600200"/>
            <a:ext cx="757425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resolver</a:t>
            </a:r>
            <a:endParaRPr lang="vi-VN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8662" y="1605756"/>
            <a:ext cx="7686675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DNS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Tên</a:t>
            </a:r>
            <a:r>
              <a:rPr lang="en-US" dirty="0"/>
              <a:t> </a:t>
            </a:r>
            <a:r>
              <a:rPr lang="en-US" dirty="0" err="1" smtClean="0"/>
              <a:t>miền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trao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zone</a:t>
            </a:r>
            <a:endParaRPr lang="vi-VN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9762" y="1600200"/>
            <a:ext cx="740447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trên</a:t>
            </a:r>
            <a:r>
              <a:rPr lang="en-US" dirty="0" smtClean="0"/>
              <a:t> DNS</a:t>
            </a:r>
            <a:endParaRPr lang="vi-VN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4097" y="1600200"/>
            <a:ext cx="735580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DNS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smtClean="0"/>
              <a:t>nêu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DNS</a:t>
            </a:r>
            <a:endParaRPr lang="vi-V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2530" y="1600200"/>
            <a:ext cx="751893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miền</a:t>
            </a:r>
            <a:endParaRPr lang="vi-V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3053" y="1600200"/>
            <a:ext cx="717789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endParaRPr lang="vi-V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065" y="1600200"/>
            <a:ext cx="728787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server DNS</a:t>
            </a:r>
            <a:endParaRPr lang="vi-V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3366" y="1600200"/>
            <a:ext cx="717726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DNS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endParaRPr lang="vi-V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7989" y="1600200"/>
            <a:ext cx="744802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96</Words>
  <Application>Microsoft Office PowerPoint</Application>
  <PresentationFormat>On-screen Show (4:3)</PresentationFormat>
  <Paragraphs>23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Cài đặt và quản trị hệ thống tên miền</vt:lpstr>
      <vt:lpstr>Tổng quan về DNS</vt:lpstr>
      <vt:lpstr>Vai trò của DNS</vt:lpstr>
      <vt:lpstr>Hệ thống các tên miền</vt:lpstr>
      <vt:lpstr>Không gian tên và không gian địa chỉ</vt:lpstr>
      <vt:lpstr>Các loại server DNS</vt:lpstr>
      <vt:lpstr>Cài đặt DNS</vt:lpstr>
      <vt:lpstr>Cấu hình mạng</vt:lpstr>
      <vt:lpstr>Qui trình cài đặt</vt:lpstr>
      <vt:lpstr>Cấu hình bind</vt:lpstr>
      <vt:lpstr>Cấu hình bind daemon</vt:lpstr>
      <vt:lpstr>Cấu hình bind daemon</vt:lpstr>
      <vt:lpstr>Định dạng của zone file</vt:lpstr>
      <vt:lpstr>Forward lookup</vt:lpstr>
      <vt:lpstr>Zone file</vt:lpstr>
      <vt:lpstr>Reverse lookup</vt:lpstr>
      <vt:lpstr>Zone file</vt:lpstr>
      <vt:lpstr>Cache file</vt:lpstr>
      <vt:lpstr>resolver</vt:lpstr>
      <vt:lpstr>Tên miền khác nhau cho máy</vt:lpstr>
      <vt:lpstr>Hạn chế trao đổi zone</vt:lpstr>
      <vt:lpstr>Cập nhật thông tin trên DNS</vt:lpstr>
      <vt:lpstr>Cấu hình DNS cho ví dụ đã nêu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Cài đặt và quản trị hệ thống tên miền</dc:title>
  <dc:creator>trunghq</dc:creator>
  <cp:lastModifiedBy>trunghq</cp:lastModifiedBy>
  <cp:revision>4</cp:revision>
  <dcterms:created xsi:type="dcterms:W3CDTF">2009-11-04T10:48:36Z</dcterms:created>
  <dcterms:modified xsi:type="dcterms:W3CDTF">2009-11-04T11:13:46Z</dcterms:modified>
</cp:coreProperties>
</file>