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2.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09" name="PlaceHolder 2"/>
          <p:cNvSpPr>
            <a:spLocks noGrp="1"/>
          </p:cNvSpPr>
          <p:nvPr>
            <p:ph type="hdr"/>
          </p:nvPr>
        </p:nvSpPr>
        <p:spPr>
          <a:xfrm>
            <a:off x="0" y="0"/>
            <a:ext cx="3280320" cy="534240"/>
          </a:xfrm>
          <a:prstGeom prst="rect">
            <a:avLst/>
          </a:prstGeom>
        </p:spPr>
        <p:txBody>
          <a:bodyPr lIns="0" rIns="0" tIns="0" bIns="0"/>
          <a:p>
            <a:r>
              <a:rPr lang="en-US" sz="1400">
                <a:latin typeface="Times New Roman"/>
              </a:rPr>
              <a:t>&lt;header&gt;</a:t>
            </a:r>
            <a:endParaRPr/>
          </a:p>
        </p:txBody>
      </p:sp>
      <p:sp>
        <p:nvSpPr>
          <p:cNvPr id="110" name="PlaceHolder 3"/>
          <p:cNvSpPr>
            <a:spLocks noGrp="1"/>
          </p:cNvSpPr>
          <p:nvPr>
            <p:ph type="dt"/>
          </p:nvPr>
        </p:nvSpPr>
        <p:spPr>
          <a:xfrm>
            <a:off x="4279320" y="0"/>
            <a:ext cx="3280320" cy="534240"/>
          </a:xfrm>
          <a:prstGeom prst="rect">
            <a:avLst/>
          </a:prstGeom>
        </p:spPr>
        <p:txBody>
          <a:bodyPr lIns="0" rIns="0" tIns="0" bIns="0"/>
          <a:p>
            <a:pPr algn="r"/>
            <a:r>
              <a:rPr lang="en-US" sz="1400">
                <a:latin typeface="Times New Roman"/>
              </a:rPr>
              <a:t>&lt;date/time&gt;</a:t>
            </a:r>
            <a:endParaRPr/>
          </a:p>
        </p:txBody>
      </p:sp>
      <p:sp>
        <p:nvSpPr>
          <p:cNvPr id="111" name="PlaceHolder 4"/>
          <p:cNvSpPr>
            <a:spLocks noGrp="1"/>
          </p:cNvSpPr>
          <p:nvPr>
            <p:ph type="ftr"/>
          </p:nvPr>
        </p:nvSpPr>
        <p:spPr>
          <a:xfrm>
            <a:off x="0" y="10157400"/>
            <a:ext cx="3280320" cy="534240"/>
          </a:xfrm>
          <a:prstGeom prst="rect">
            <a:avLst/>
          </a:prstGeom>
        </p:spPr>
        <p:txBody>
          <a:bodyPr lIns="0" rIns="0" tIns="0" bIns="0" anchor="b"/>
          <a:p>
            <a:r>
              <a:rPr lang="en-US" sz="1400">
                <a:latin typeface="Times New Roman"/>
              </a:rPr>
              <a:t>&lt;footer&gt;</a:t>
            </a:r>
            <a:endParaRPr/>
          </a:p>
        </p:txBody>
      </p:sp>
      <p:sp>
        <p:nvSpPr>
          <p:cNvPr id="112" name="PlaceHolder 5"/>
          <p:cNvSpPr>
            <a:spLocks noGrp="1"/>
          </p:cNvSpPr>
          <p:nvPr>
            <p:ph type="sldNum"/>
          </p:nvPr>
        </p:nvSpPr>
        <p:spPr>
          <a:xfrm>
            <a:off x="4279320" y="10157400"/>
            <a:ext cx="3280320" cy="534240"/>
          </a:xfrm>
          <a:prstGeom prst="rect">
            <a:avLst/>
          </a:prstGeom>
        </p:spPr>
        <p:txBody>
          <a:bodyPr lIns="0" rIns="0" tIns="0" bIns="0" anchor="b"/>
          <a:p>
            <a:pPr algn="r"/>
            <a:fld id="{08A065CF-D946-4833-9152-6CA6379E6A8B}"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3884760" y="8685360"/>
            <a:ext cx="2971440" cy="456840"/>
          </a:xfrm>
          <a:prstGeom prst="rect">
            <a:avLst/>
          </a:prstGeom>
        </p:spPr>
        <p:txBody>
          <a:bodyPr anchor="b"/>
          <a:p>
            <a:pPr algn="r">
              <a:lnSpc>
                <a:spcPct val="100000"/>
              </a:lnSpc>
            </a:pPr>
            <a:fld id="{4EF60CF0-B542-4B98-9ADE-20F5829ECCE0}" type="slidenum">
              <a:rPr lang="en-US" sz="1200">
                <a:latin typeface="Times New Roman"/>
              </a:rPr>
              <a:t>&lt;number&gt;</a:t>
            </a:fld>
            <a:endParaRPr/>
          </a:p>
        </p:txBody>
      </p:sp>
      <p:sp>
        <p:nvSpPr>
          <p:cNvPr id="199"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685800" y="4343400"/>
            <a:ext cx="5486040" cy="4114440"/>
          </a:xfrm>
          <a:prstGeom prst="rect">
            <a:avLst/>
          </a:prstGeom>
        </p:spPr>
        <p:txBody>
          <a:bodyPr/>
          <a:p>
            <a:r>
              <a:rPr lang="en-US" sz="2000">
                <a:latin typeface="Arial"/>
              </a:rPr>
              <a:t>In reality, each permission bit group content 4 bit. The forth bit of each group mean different activities</a:t>
            </a:r>
            <a:endParaRPr/>
          </a:p>
          <a:p>
            <a:pPr>
              <a:lnSpc>
                <a:spcPct val="100000"/>
              </a:lnSpc>
              <a:buFont typeface="StarSymbol"/>
              <a:buChar char="-"/>
            </a:pPr>
            <a:r>
              <a:rPr lang="en-US" sz="2000">
                <a:latin typeface="Arial"/>
              </a:rPr>
              <a:t>For the user bits, it is suid bit. If this bit=1 and x=1, the file can be executed with owner permissions, not executer permissions  </a:t>
            </a:r>
            <a:endParaRPr/>
          </a:p>
          <a:p>
            <a:pPr>
              <a:lnSpc>
                <a:spcPct val="100000"/>
              </a:lnSpc>
              <a:buFont typeface="StarSymbol"/>
              <a:buChar char="-"/>
            </a:pPr>
            <a:r>
              <a:rPr lang="en-US" sz="2000">
                <a:latin typeface="Arial"/>
              </a:rPr>
              <a:t> </a:t>
            </a:r>
            <a:r>
              <a:rPr lang="en-US" sz="2000">
                <a:latin typeface="Arial"/>
              </a:rPr>
              <a:t>For the group bits, it is suid bit. If this bit=1 and x=1, the file can be executed with group-owner permissions, not executer permissions .</a:t>
            </a:r>
            <a:endParaRPr/>
          </a:p>
          <a:p>
            <a:pPr>
              <a:lnSpc>
                <a:spcPct val="100000"/>
              </a:lnSpc>
              <a:buFont typeface="StarSymbol"/>
              <a:buChar char="-"/>
            </a:pPr>
            <a:r>
              <a:rPr lang="en-US" sz="2000">
                <a:latin typeface="Arial"/>
              </a:rPr>
              <a:t> </a:t>
            </a:r>
            <a:r>
              <a:rPr lang="en-US" sz="2000">
                <a:latin typeface="Arial"/>
              </a:rPr>
              <a:t>For the other bits, it is stickybit. If this bit=1 for files, that means the file can stay resident in memory. For directories, it means that files can be read, write, modified in the directory, but not deleted. </a:t>
            </a:r>
            <a:endParaRPr/>
          </a:p>
          <a:p>
            <a:pPr>
              <a:lnSpc>
                <a:spcPct val="100000"/>
              </a:lnSpc>
            </a:pPr>
            <a:endParaRPr/>
          </a:p>
        </p:txBody>
      </p:sp>
      <p:sp>
        <p:nvSpPr>
          <p:cNvPr id="205" name="TextShape 2"/>
          <p:cNvSpPr txBox="1"/>
          <p:nvPr/>
        </p:nvSpPr>
        <p:spPr>
          <a:xfrm>
            <a:off x="3884760" y="8685360"/>
            <a:ext cx="2971440" cy="456840"/>
          </a:xfrm>
          <a:prstGeom prst="rect">
            <a:avLst/>
          </a:prstGeom>
        </p:spPr>
        <p:txBody>
          <a:bodyPr anchor="b"/>
          <a:p>
            <a:pPr algn="r">
              <a:lnSpc>
                <a:spcPct val="100000"/>
              </a:lnSpc>
            </a:pPr>
            <a:fld id="{D6807011-42F7-40F3-AAD4-2D2C240020D8}" type="slidenum">
              <a:rPr lang="en-US" sz="1200">
                <a:solidFill>
                  <a:srgbClr val="000000"/>
                </a:solidFill>
                <a:latin typeface="Arial"/>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3884760" y="8685360"/>
            <a:ext cx="2971440" cy="456840"/>
          </a:xfrm>
          <a:prstGeom prst="rect">
            <a:avLst/>
          </a:prstGeom>
        </p:spPr>
        <p:txBody>
          <a:bodyPr anchor="b"/>
          <a:p>
            <a:pPr algn="r">
              <a:lnSpc>
                <a:spcPct val="100000"/>
              </a:lnSpc>
            </a:pPr>
            <a:fld id="{CAA45D33-96D6-49B9-9430-FB160A7B3C60}" type="slidenum">
              <a:rPr lang="en-US" sz="1200">
                <a:latin typeface="Times New Roman"/>
              </a:rPr>
              <a:t>&lt;number&gt;</a:t>
            </a:fld>
            <a:endParaRPr/>
          </a:p>
        </p:txBody>
      </p:sp>
      <p:sp>
        <p:nvSpPr>
          <p:cNvPr id="20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3884760" y="8685360"/>
            <a:ext cx="2971440" cy="456840"/>
          </a:xfrm>
          <a:prstGeom prst="rect">
            <a:avLst/>
          </a:prstGeom>
        </p:spPr>
        <p:txBody>
          <a:bodyPr anchor="b"/>
          <a:p>
            <a:pPr algn="r">
              <a:lnSpc>
                <a:spcPct val="100000"/>
              </a:lnSpc>
            </a:pPr>
            <a:fld id="{92A9B350-9575-4CCE-B74D-68C48EC9B692}" type="slidenum">
              <a:rPr lang="en-US" sz="1200">
                <a:latin typeface="Times New Roman"/>
              </a:rPr>
              <a:t>&lt;number&gt;</a:t>
            </a:fld>
            <a:endParaRPr/>
          </a:p>
        </p:txBody>
      </p:sp>
      <p:sp>
        <p:nvSpPr>
          <p:cNvPr id="203" name="PlaceHolder 2"/>
          <p:cNvSpPr>
            <a:spLocks noGrp="1"/>
          </p:cNvSpPr>
          <p:nvPr>
            <p:ph type="body"/>
          </p:nvPr>
        </p:nvSpPr>
        <p:spPr>
          <a:xfrm>
            <a:off x="685800" y="4343400"/>
            <a:ext cx="5486040" cy="4114440"/>
          </a:xfrm>
          <a:prstGeom prst="rect">
            <a:avLst/>
          </a:prstGeom>
        </p:spPr>
        <p:txBody>
          <a:bodyP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48" name="PlaceHolder 2"/>
          <p:cNvSpPr>
            <a:spLocks noGrp="1"/>
          </p:cNvSpPr>
          <p:nvPr>
            <p:ph type="body"/>
          </p:nvPr>
        </p:nvSpPr>
        <p:spPr>
          <a:xfrm>
            <a:off x="457200" y="1981080"/>
            <a:ext cx="8229240" cy="1853280"/>
          </a:xfrm>
          <a:prstGeom prst="rect">
            <a:avLst/>
          </a:prstGeom>
        </p:spPr>
        <p:txBody>
          <a:bodyPr lIns="0" rIns="0" tIns="0" bIns="0"/>
          <a:p>
            <a:endParaRPr/>
          </a:p>
        </p:txBody>
      </p:sp>
      <p:sp>
        <p:nvSpPr>
          <p:cNvPr id="49" name="PlaceHolder 3"/>
          <p:cNvSpPr>
            <a:spLocks noGrp="1"/>
          </p:cNvSpPr>
          <p:nvPr>
            <p:ph type="body"/>
          </p:nvPr>
        </p:nvSpPr>
        <p:spPr>
          <a:xfrm>
            <a:off x="457200" y="4010760"/>
            <a:ext cx="8229240" cy="18532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51" name="PlaceHolder 2"/>
          <p:cNvSpPr>
            <a:spLocks noGrp="1"/>
          </p:cNvSpPr>
          <p:nvPr>
            <p:ph type="body"/>
          </p:nvPr>
        </p:nvSpPr>
        <p:spPr>
          <a:xfrm>
            <a:off x="457200" y="1981080"/>
            <a:ext cx="4015800" cy="1853280"/>
          </a:xfrm>
          <a:prstGeom prst="rect">
            <a:avLst/>
          </a:prstGeom>
        </p:spPr>
        <p:txBody>
          <a:bodyPr lIns="0" rIns="0" tIns="0" bIns="0"/>
          <a:p>
            <a:endParaRPr/>
          </a:p>
        </p:txBody>
      </p:sp>
      <p:sp>
        <p:nvSpPr>
          <p:cNvPr id="52" name="PlaceHolder 3"/>
          <p:cNvSpPr>
            <a:spLocks noGrp="1"/>
          </p:cNvSpPr>
          <p:nvPr>
            <p:ph type="body"/>
          </p:nvPr>
        </p:nvSpPr>
        <p:spPr>
          <a:xfrm>
            <a:off x="4674240" y="1981080"/>
            <a:ext cx="4015800" cy="1853280"/>
          </a:xfrm>
          <a:prstGeom prst="rect">
            <a:avLst/>
          </a:prstGeom>
        </p:spPr>
        <p:txBody>
          <a:bodyPr lIns="0" rIns="0" tIns="0" bIns="0"/>
          <a:p>
            <a:endParaRPr/>
          </a:p>
        </p:txBody>
      </p:sp>
      <p:sp>
        <p:nvSpPr>
          <p:cNvPr id="53" name="PlaceHolder 4"/>
          <p:cNvSpPr>
            <a:spLocks noGrp="1"/>
          </p:cNvSpPr>
          <p:nvPr>
            <p:ph type="body"/>
          </p:nvPr>
        </p:nvSpPr>
        <p:spPr>
          <a:xfrm>
            <a:off x="4674240" y="4010760"/>
            <a:ext cx="4015800" cy="1853280"/>
          </a:xfrm>
          <a:prstGeom prst="rect">
            <a:avLst/>
          </a:prstGeom>
        </p:spPr>
        <p:txBody>
          <a:bodyPr lIns="0" rIns="0" tIns="0" bIns="0"/>
          <a:p>
            <a:endParaRPr/>
          </a:p>
        </p:txBody>
      </p:sp>
      <p:sp>
        <p:nvSpPr>
          <p:cNvPr id="54" name="PlaceHolder 5"/>
          <p:cNvSpPr>
            <a:spLocks noGrp="1"/>
          </p:cNvSpPr>
          <p:nvPr>
            <p:ph type="body"/>
          </p:nvPr>
        </p:nvSpPr>
        <p:spPr>
          <a:xfrm>
            <a:off x="457200" y="4010760"/>
            <a:ext cx="4015800" cy="18532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56" name="PlaceHolder 2"/>
          <p:cNvSpPr>
            <a:spLocks noGrp="1"/>
          </p:cNvSpPr>
          <p:nvPr>
            <p:ph type="body"/>
          </p:nvPr>
        </p:nvSpPr>
        <p:spPr>
          <a:xfrm>
            <a:off x="457200" y="1981080"/>
            <a:ext cx="8229240" cy="3885840"/>
          </a:xfrm>
          <a:prstGeom prst="rect">
            <a:avLst/>
          </a:prstGeom>
        </p:spPr>
        <p:txBody>
          <a:bodyPr lIns="0" rIns="0" tIns="0" bIns="0"/>
          <a:p>
            <a:endParaRPr/>
          </a:p>
        </p:txBody>
      </p:sp>
      <p:sp>
        <p:nvSpPr>
          <p:cNvPr id="57" name="PlaceHolder 3"/>
          <p:cNvSpPr>
            <a:spLocks noGrp="1"/>
          </p:cNvSpPr>
          <p:nvPr>
            <p:ph type="body"/>
          </p:nvPr>
        </p:nvSpPr>
        <p:spPr>
          <a:xfrm>
            <a:off x="457200" y="1981080"/>
            <a:ext cx="8229240" cy="3885840"/>
          </a:xfrm>
          <a:prstGeom prst="rect">
            <a:avLst/>
          </a:prstGeom>
        </p:spPr>
        <p:txBody>
          <a:bodyPr lIns="0" rIns="0" tIns="0" bIns="0"/>
          <a:p>
            <a:endParaRPr/>
          </a:p>
        </p:txBody>
      </p:sp>
      <p:pic>
        <p:nvPicPr>
          <p:cNvPr id="58" name="" descr=""/>
          <p:cNvPicPr/>
          <p:nvPr/>
        </p:nvPicPr>
        <p:blipFill>
          <a:blip r:embed="rId2"/>
          <a:stretch>
            <a:fillRect/>
          </a:stretch>
        </p:blipFill>
        <p:spPr>
          <a:xfrm>
            <a:off x="2136600" y="1981080"/>
            <a:ext cx="4870080" cy="3885840"/>
          </a:xfrm>
          <a:prstGeom prst="rect">
            <a:avLst/>
          </a:prstGeom>
          <a:ln>
            <a:noFill/>
          </a:ln>
        </p:spPr>
      </p:pic>
      <p:pic>
        <p:nvPicPr>
          <p:cNvPr id="59" name="" descr=""/>
          <p:cNvPicPr/>
          <p:nvPr/>
        </p:nvPicPr>
        <p:blipFill>
          <a:blip r:embed="rId3"/>
          <a:stretch>
            <a:fillRect/>
          </a:stretch>
        </p:blipFill>
        <p:spPr>
          <a:xfrm>
            <a:off x="2136600" y="1981080"/>
            <a:ext cx="4870080" cy="3885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75" name="PlaceHolder 2"/>
          <p:cNvSpPr>
            <a:spLocks noGrp="1"/>
          </p:cNvSpPr>
          <p:nvPr>
            <p:ph type="subTitle"/>
          </p:nvPr>
        </p:nvSpPr>
        <p:spPr>
          <a:xfrm>
            <a:off x="457200" y="1981080"/>
            <a:ext cx="8229240" cy="38862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77" name="PlaceHolder 2"/>
          <p:cNvSpPr>
            <a:spLocks noGrp="1"/>
          </p:cNvSpPr>
          <p:nvPr>
            <p:ph type="body"/>
          </p:nvPr>
        </p:nvSpPr>
        <p:spPr>
          <a:xfrm>
            <a:off x="457200" y="1981080"/>
            <a:ext cx="8229240" cy="38858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79" name="PlaceHolder 2"/>
          <p:cNvSpPr>
            <a:spLocks noGrp="1"/>
          </p:cNvSpPr>
          <p:nvPr>
            <p:ph type="body"/>
          </p:nvPr>
        </p:nvSpPr>
        <p:spPr>
          <a:xfrm>
            <a:off x="457200" y="1981080"/>
            <a:ext cx="4015800" cy="3885840"/>
          </a:xfrm>
          <a:prstGeom prst="rect">
            <a:avLst/>
          </a:prstGeom>
        </p:spPr>
        <p:txBody>
          <a:bodyPr lIns="0" rIns="0" tIns="0" bIns="0"/>
          <a:p>
            <a:endParaRPr/>
          </a:p>
        </p:txBody>
      </p:sp>
      <p:sp>
        <p:nvSpPr>
          <p:cNvPr id="80" name="PlaceHolder 3"/>
          <p:cNvSpPr>
            <a:spLocks noGrp="1"/>
          </p:cNvSpPr>
          <p:nvPr>
            <p:ph type="body"/>
          </p:nvPr>
        </p:nvSpPr>
        <p:spPr>
          <a:xfrm>
            <a:off x="4674240" y="1981080"/>
            <a:ext cx="4015800" cy="38858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457200"/>
            <a:ext cx="8229240" cy="13716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457200"/>
            <a:ext cx="8229240" cy="63579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84" name="PlaceHolder 2"/>
          <p:cNvSpPr>
            <a:spLocks noGrp="1"/>
          </p:cNvSpPr>
          <p:nvPr>
            <p:ph type="body"/>
          </p:nvPr>
        </p:nvSpPr>
        <p:spPr>
          <a:xfrm>
            <a:off x="457200" y="1981080"/>
            <a:ext cx="4015800" cy="1853280"/>
          </a:xfrm>
          <a:prstGeom prst="rect">
            <a:avLst/>
          </a:prstGeom>
        </p:spPr>
        <p:txBody>
          <a:bodyPr lIns="0" rIns="0" tIns="0" bIns="0"/>
          <a:p>
            <a:endParaRPr/>
          </a:p>
        </p:txBody>
      </p:sp>
      <p:sp>
        <p:nvSpPr>
          <p:cNvPr id="85" name="PlaceHolder 3"/>
          <p:cNvSpPr>
            <a:spLocks noGrp="1"/>
          </p:cNvSpPr>
          <p:nvPr>
            <p:ph type="body"/>
          </p:nvPr>
        </p:nvSpPr>
        <p:spPr>
          <a:xfrm>
            <a:off x="457200" y="4010760"/>
            <a:ext cx="4015800" cy="1853280"/>
          </a:xfrm>
          <a:prstGeom prst="rect">
            <a:avLst/>
          </a:prstGeom>
        </p:spPr>
        <p:txBody>
          <a:bodyPr lIns="0" rIns="0" tIns="0" bIns="0"/>
          <a:p>
            <a:endParaRPr/>
          </a:p>
        </p:txBody>
      </p:sp>
      <p:sp>
        <p:nvSpPr>
          <p:cNvPr id="86" name="PlaceHolder 4"/>
          <p:cNvSpPr>
            <a:spLocks noGrp="1"/>
          </p:cNvSpPr>
          <p:nvPr>
            <p:ph type="body"/>
          </p:nvPr>
        </p:nvSpPr>
        <p:spPr>
          <a:xfrm>
            <a:off x="4674240" y="1981080"/>
            <a:ext cx="4015800" cy="38858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27" name="PlaceHolder 2"/>
          <p:cNvSpPr>
            <a:spLocks noGrp="1"/>
          </p:cNvSpPr>
          <p:nvPr>
            <p:ph type="subTitle"/>
          </p:nvPr>
        </p:nvSpPr>
        <p:spPr>
          <a:xfrm>
            <a:off x="457200" y="1981080"/>
            <a:ext cx="8229240" cy="38862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88" name="PlaceHolder 2"/>
          <p:cNvSpPr>
            <a:spLocks noGrp="1"/>
          </p:cNvSpPr>
          <p:nvPr>
            <p:ph type="body"/>
          </p:nvPr>
        </p:nvSpPr>
        <p:spPr>
          <a:xfrm>
            <a:off x="457200" y="1981080"/>
            <a:ext cx="4015800" cy="3885840"/>
          </a:xfrm>
          <a:prstGeom prst="rect">
            <a:avLst/>
          </a:prstGeom>
        </p:spPr>
        <p:txBody>
          <a:bodyPr lIns="0" rIns="0" tIns="0" bIns="0"/>
          <a:p>
            <a:endParaRPr/>
          </a:p>
        </p:txBody>
      </p:sp>
      <p:sp>
        <p:nvSpPr>
          <p:cNvPr id="89" name="PlaceHolder 3"/>
          <p:cNvSpPr>
            <a:spLocks noGrp="1"/>
          </p:cNvSpPr>
          <p:nvPr>
            <p:ph type="body"/>
          </p:nvPr>
        </p:nvSpPr>
        <p:spPr>
          <a:xfrm>
            <a:off x="4674240" y="1981080"/>
            <a:ext cx="4015800" cy="1853280"/>
          </a:xfrm>
          <a:prstGeom prst="rect">
            <a:avLst/>
          </a:prstGeom>
        </p:spPr>
        <p:txBody>
          <a:bodyPr lIns="0" rIns="0" tIns="0" bIns="0"/>
          <a:p>
            <a:endParaRPr/>
          </a:p>
        </p:txBody>
      </p:sp>
      <p:sp>
        <p:nvSpPr>
          <p:cNvPr id="90" name="PlaceHolder 4"/>
          <p:cNvSpPr>
            <a:spLocks noGrp="1"/>
          </p:cNvSpPr>
          <p:nvPr>
            <p:ph type="body"/>
          </p:nvPr>
        </p:nvSpPr>
        <p:spPr>
          <a:xfrm>
            <a:off x="4674240" y="4010760"/>
            <a:ext cx="4015800" cy="18532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92" name="PlaceHolder 2"/>
          <p:cNvSpPr>
            <a:spLocks noGrp="1"/>
          </p:cNvSpPr>
          <p:nvPr>
            <p:ph type="body"/>
          </p:nvPr>
        </p:nvSpPr>
        <p:spPr>
          <a:xfrm>
            <a:off x="457200" y="1981080"/>
            <a:ext cx="4015800" cy="1853280"/>
          </a:xfrm>
          <a:prstGeom prst="rect">
            <a:avLst/>
          </a:prstGeom>
        </p:spPr>
        <p:txBody>
          <a:bodyPr lIns="0" rIns="0" tIns="0" bIns="0"/>
          <a:p>
            <a:endParaRPr/>
          </a:p>
        </p:txBody>
      </p:sp>
      <p:sp>
        <p:nvSpPr>
          <p:cNvPr id="93" name="PlaceHolder 3"/>
          <p:cNvSpPr>
            <a:spLocks noGrp="1"/>
          </p:cNvSpPr>
          <p:nvPr>
            <p:ph type="body"/>
          </p:nvPr>
        </p:nvSpPr>
        <p:spPr>
          <a:xfrm>
            <a:off x="4674240" y="1981080"/>
            <a:ext cx="4015800" cy="1853280"/>
          </a:xfrm>
          <a:prstGeom prst="rect">
            <a:avLst/>
          </a:prstGeom>
        </p:spPr>
        <p:txBody>
          <a:bodyPr lIns="0" rIns="0" tIns="0" bIns="0"/>
          <a:p>
            <a:endParaRPr/>
          </a:p>
        </p:txBody>
      </p:sp>
      <p:sp>
        <p:nvSpPr>
          <p:cNvPr id="94" name="PlaceHolder 4"/>
          <p:cNvSpPr>
            <a:spLocks noGrp="1"/>
          </p:cNvSpPr>
          <p:nvPr>
            <p:ph type="body"/>
          </p:nvPr>
        </p:nvSpPr>
        <p:spPr>
          <a:xfrm>
            <a:off x="457200" y="4010760"/>
            <a:ext cx="8229240" cy="18532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96" name="PlaceHolder 2"/>
          <p:cNvSpPr>
            <a:spLocks noGrp="1"/>
          </p:cNvSpPr>
          <p:nvPr>
            <p:ph type="body"/>
          </p:nvPr>
        </p:nvSpPr>
        <p:spPr>
          <a:xfrm>
            <a:off x="457200" y="1981080"/>
            <a:ext cx="8229240" cy="1853280"/>
          </a:xfrm>
          <a:prstGeom prst="rect">
            <a:avLst/>
          </a:prstGeom>
        </p:spPr>
        <p:txBody>
          <a:bodyPr lIns="0" rIns="0" tIns="0" bIns="0"/>
          <a:p>
            <a:endParaRPr/>
          </a:p>
        </p:txBody>
      </p:sp>
      <p:sp>
        <p:nvSpPr>
          <p:cNvPr id="97" name="PlaceHolder 3"/>
          <p:cNvSpPr>
            <a:spLocks noGrp="1"/>
          </p:cNvSpPr>
          <p:nvPr>
            <p:ph type="body"/>
          </p:nvPr>
        </p:nvSpPr>
        <p:spPr>
          <a:xfrm>
            <a:off x="457200" y="4010760"/>
            <a:ext cx="8229240" cy="18532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99" name="PlaceHolder 2"/>
          <p:cNvSpPr>
            <a:spLocks noGrp="1"/>
          </p:cNvSpPr>
          <p:nvPr>
            <p:ph type="body"/>
          </p:nvPr>
        </p:nvSpPr>
        <p:spPr>
          <a:xfrm>
            <a:off x="457200" y="1981080"/>
            <a:ext cx="4015800" cy="1853280"/>
          </a:xfrm>
          <a:prstGeom prst="rect">
            <a:avLst/>
          </a:prstGeom>
        </p:spPr>
        <p:txBody>
          <a:bodyPr lIns="0" rIns="0" tIns="0" bIns="0"/>
          <a:p>
            <a:endParaRPr/>
          </a:p>
        </p:txBody>
      </p:sp>
      <p:sp>
        <p:nvSpPr>
          <p:cNvPr id="100" name="PlaceHolder 3"/>
          <p:cNvSpPr>
            <a:spLocks noGrp="1"/>
          </p:cNvSpPr>
          <p:nvPr>
            <p:ph type="body"/>
          </p:nvPr>
        </p:nvSpPr>
        <p:spPr>
          <a:xfrm>
            <a:off x="4674240" y="1981080"/>
            <a:ext cx="4015800" cy="1853280"/>
          </a:xfrm>
          <a:prstGeom prst="rect">
            <a:avLst/>
          </a:prstGeom>
        </p:spPr>
        <p:txBody>
          <a:bodyPr lIns="0" rIns="0" tIns="0" bIns="0"/>
          <a:p>
            <a:endParaRPr/>
          </a:p>
        </p:txBody>
      </p:sp>
      <p:sp>
        <p:nvSpPr>
          <p:cNvPr id="101" name="PlaceHolder 4"/>
          <p:cNvSpPr>
            <a:spLocks noGrp="1"/>
          </p:cNvSpPr>
          <p:nvPr>
            <p:ph type="body"/>
          </p:nvPr>
        </p:nvSpPr>
        <p:spPr>
          <a:xfrm>
            <a:off x="4674240" y="4010760"/>
            <a:ext cx="4015800" cy="1853280"/>
          </a:xfrm>
          <a:prstGeom prst="rect">
            <a:avLst/>
          </a:prstGeom>
        </p:spPr>
        <p:txBody>
          <a:bodyPr lIns="0" rIns="0" tIns="0" bIns="0"/>
          <a:p>
            <a:endParaRPr/>
          </a:p>
        </p:txBody>
      </p:sp>
      <p:sp>
        <p:nvSpPr>
          <p:cNvPr id="102" name="PlaceHolder 5"/>
          <p:cNvSpPr>
            <a:spLocks noGrp="1"/>
          </p:cNvSpPr>
          <p:nvPr>
            <p:ph type="body"/>
          </p:nvPr>
        </p:nvSpPr>
        <p:spPr>
          <a:xfrm>
            <a:off x="457200" y="4010760"/>
            <a:ext cx="4015800" cy="18532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104" name="PlaceHolder 2"/>
          <p:cNvSpPr>
            <a:spLocks noGrp="1"/>
          </p:cNvSpPr>
          <p:nvPr>
            <p:ph type="body"/>
          </p:nvPr>
        </p:nvSpPr>
        <p:spPr>
          <a:xfrm>
            <a:off x="457200" y="1981080"/>
            <a:ext cx="8229240" cy="3885840"/>
          </a:xfrm>
          <a:prstGeom prst="rect">
            <a:avLst/>
          </a:prstGeom>
        </p:spPr>
        <p:txBody>
          <a:bodyPr lIns="0" rIns="0" tIns="0" bIns="0"/>
          <a:p>
            <a:endParaRPr/>
          </a:p>
        </p:txBody>
      </p:sp>
      <p:sp>
        <p:nvSpPr>
          <p:cNvPr id="105" name="PlaceHolder 3"/>
          <p:cNvSpPr>
            <a:spLocks noGrp="1"/>
          </p:cNvSpPr>
          <p:nvPr>
            <p:ph type="body"/>
          </p:nvPr>
        </p:nvSpPr>
        <p:spPr>
          <a:xfrm>
            <a:off x="457200" y="1981080"/>
            <a:ext cx="8229240" cy="3885840"/>
          </a:xfrm>
          <a:prstGeom prst="rect">
            <a:avLst/>
          </a:prstGeom>
        </p:spPr>
        <p:txBody>
          <a:bodyPr lIns="0" rIns="0" tIns="0" bIns="0"/>
          <a:p>
            <a:endParaRPr/>
          </a:p>
        </p:txBody>
      </p:sp>
      <p:pic>
        <p:nvPicPr>
          <p:cNvPr id="106" name="" descr=""/>
          <p:cNvPicPr/>
          <p:nvPr/>
        </p:nvPicPr>
        <p:blipFill>
          <a:blip r:embed="rId2"/>
          <a:stretch>
            <a:fillRect/>
          </a:stretch>
        </p:blipFill>
        <p:spPr>
          <a:xfrm>
            <a:off x="2136600" y="1981080"/>
            <a:ext cx="4870080" cy="3885840"/>
          </a:xfrm>
          <a:prstGeom prst="rect">
            <a:avLst/>
          </a:prstGeom>
          <a:ln>
            <a:noFill/>
          </a:ln>
        </p:spPr>
      </p:pic>
      <p:pic>
        <p:nvPicPr>
          <p:cNvPr id="107" name="" descr=""/>
          <p:cNvPicPr/>
          <p:nvPr/>
        </p:nvPicPr>
        <p:blipFill>
          <a:blip r:embed="rId3"/>
          <a:stretch>
            <a:fillRect/>
          </a:stretch>
        </p:blipFill>
        <p:spPr>
          <a:xfrm>
            <a:off x="2136600" y="1981080"/>
            <a:ext cx="4870080" cy="3885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29" name="PlaceHolder 2"/>
          <p:cNvSpPr>
            <a:spLocks noGrp="1"/>
          </p:cNvSpPr>
          <p:nvPr>
            <p:ph type="body"/>
          </p:nvPr>
        </p:nvSpPr>
        <p:spPr>
          <a:xfrm>
            <a:off x="457200" y="1981080"/>
            <a:ext cx="8229240" cy="38858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31" name="PlaceHolder 2"/>
          <p:cNvSpPr>
            <a:spLocks noGrp="1"/>
          </p:cNvSpPr>
          <p:nvPr>
            <p:ph type="body"/>
          </p:nvPr>
        </p:nvSpPr>
        <p:spPr>
          <a:xfrm>
            <a:off x="457200" y="1981080"/>
            <a:ext cx="4015800" cy="3885840"/>
          </a:xfrm>
          <a:prstGeom prst="rect">
            <a:avLst/>
          </a:prstGeom>
        </p:spPr>
        <p:txBody>
          <a:bodyPr lIns="0" rIns="0" tIns="0" bIns="0"/>
          <a:p>
            <a:endParaRPr/>
          </a:p>
        </p:txBody>
      </p:sp>
      <p:sp>
        <p:nvSpPr>
          <p:cNvPr id="32" name="PlaceHolder 3"/>
          <p:cNvSpPr>
            <a:spLocks noGrp="1"/>
          </p:cNvSpPr>
          <p:nvPr>
            <p:ph type="body"/>
          </p:nvPr>
        </p:nvSpPr>
        <p:spPr>
          <a:xfrm>
            <a:off x="4674240" y="1981080"/>
            <a:ext cx="4015800" cy="38858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457200"/>
            <a:ext cx="8229240" cy="13716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457200" y="457200"/>
            <a:ext cx="8229240" cy="63579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36" name="PlaceHolder 2"/>
          <p:cNvSpPr>
            <a:spLocks noGrp="1"/>
          </p:cNvSpPr>
          <p:nvPr>
            <p:ph type="body"/>
          </p:nvPr>
        </p:nvSpPr>
        <p:spPr>
          <a:xfrm>
            <a:off x="457200" y="1981080"/>
            <a:ext cx="4015800" cy="1853280"/>
          </a:xfrm>
          <a:prstGeom prst="rect">
            <a:avLst/>
          </a:prstGeom>
        </p:spPr>
        <p:txBody>
          <a:bodyPr lIns="0" rIns="0" tIns="0" bIns="0"/>
          <a:p>
            <a:endParaRPr/>
          </a:p>
        </p:txBody>
      </p:sp>
      <p:sp>
        <p:nvSpPr>
          <p:cNvPr id="37" name="PlaceHolder 3"/>
          <p:cNvSpPr>
            <a:spLocks noGrp="1"/>
          </p:cNvSpPr>
          <p:nvPr>
            <p:ph type="body"/>
          </p:nvPr>
        </p:nvSpPr>
        <p:spPr>
          <a:xfrm>
            <a:off x="457200" y="4010760"/>
            <a:ext cx="4015800" cy="1853280"/>
          </a:xfrm>
          <a:prstGeom prst="rect">
            <a:avLst/>
          </a:prstGeom>
        </p:spPr>
        <p:txBody>
          <a:bodyPr lIns="0" rIns="0" tIns="0" bIns="0"/>
          <a:p>
            <a:endParaRPr/>
          </a:p>
        </p:txBody>
      </p:sp>
      <p:sp>
        <p:nvSpPr>
          <p:cNvPr id="38" name="PlaceHolder 4"/>
          <p:cNvSpPr>
            <a:spLocks noGrp="1"/>
          </p:cNvSpPr>
          <p:nvPr>
            <p:ph type="body"/>
          </p:nvPr>
        </p:nvSpPr>
        <p:spPr>
          <a:xfrm>
            <a:off x="4674240" y="1981080"/>
            <a:ext cx="4015800" cy="38858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40" name="PlaceHolder 2"/>
          <p:cNvSpPr>
            <a:spLocks noGrp="1"/>
          </p:cNvSpPr>
          <p:nvPr>
            <p:ph type="body"/>
          </p:nvPr>
        </p:nvSpPr>
        <p:spPr>
          <a:xfrm>
            <a:off x="457200" y="1981080"/>
            <a:ext cx="4015800" cy="3885840"/>
          </a:xfrm>
          <a:prstGeom prst="rect">
            <a:avLst/>
          </a:prstGeom>
        </p:spPr>
        <p:txBody>
          <a:bodyPr lIns="0" rIns="0" tIns="0" bIns="0"/>
          <a:p>
            <a:endParaRPr/>
          </a:p>
        </p:txBody>
      </p:sp>
      <p:sp>
        <p:nvSpPr>
          <p:cNvPr id="41" name="PlaceHolder 3"/>
          <p:cNvSpPr>
            <a:spLocks noGrp="1"/>
          </p:cNvSpPr>
          <p:nvPr>
            <p:ph type="body"/>
          </p:nvPr>
        </p:nvSpPr>
        <p:spPr>
          <a:xfrm>
            <a:off x="4674240" y="1981080"/>
            <a:ext cx="4015800" cy="1853280"/>
          </a:xfrm>
          <a:prstGeom prst="rect">
            <a:avLst/>
          </a:prstGeom>
        </p:spPr>
        <p:txBody>
          <a:bodyPr lIns="0" rIns="0" tIns="0" bIns="0"/>
          <a:p>
            <a:endParaRPr/>
          </a:p>
        </p:txBody>
      </p:sp>
      <p:sp>
        <p:nvSpPr>
          <p:cNvPr id="42" name="PlaceHolder 4"/>
          <p:cNvSpPr>
            <a:spLocks noGrp="1"/>
          </p:cNvSpPr>
          <p:nvPr>
            <p:ph type="body"/>
          </p:nvPr>
        </p:nvSpPr>
        <p:spPr>
          <a:xfrm>
            <a:off x="4674240" y="4010760"/>
            <a:ext cx="4015800" cy="18532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457200"/>
            <a:ext cx="8229240" cy="1371600"/>
          </a:xfrm>
          <a:prstGeom prst="rect">
            <a:avLst/>
          </a:prstGeom>
        </p:spPr>
        <p:txBody>
          <a:bodyPr lIns="0" rIns="0" tIns="0" bIns="0" anchor="ctr"/>
          <a:p>
            <a:endParaRPr/>
          </a:p>
        </p:txBody>
      </p:sp>
      <p:sp>
        <p:nvSpPr>
          <p:cNvPr id="44" name="PlaceHolder 2"/>
          <p:cNvSpPr>
            <a:spLocks noGrp="1"/>
          </p:cNvSpPr>
          <p:nvPr>
            <p:ph type="body"/>
          </p:nvPr>
        </p:nvSpPr>
        <p:spPr>
          <a:xfrm>
            <a:off x="457200" y="1981080"/>
            <a:ext cx="4015800" cy="1853280"/>
          </a:xfrm>
          <a:prstGeom prst="rect">
            <a:avLst/>
          </a:prstGeom>
        </p:spPr>
        <p:txBody>
          <a:bodyPr lIns="0" rIns="0" tIns="0" bIns="0"/>
          <a:p>
            <a:endParaRPr/>
          </a:p>
        </p:txBody>
      </p:sp>
      <p:sp>
        <p:nvSpPr>
          <p:cNvPr id="45" name="PlaceHolder 3"/>
          <p:cNvSpPr>
            <a:spLocks noGrp="1"/>
          </p:cNvSpPr>
          <p:nvPr>
            <p:ph type="body"/>
          </p:nvPr>
        </p:nvSpPr>
        <p:spPr>
          <a:xfrm>
            <a:off x="4674240" y="1981080"/>
            <a:ext cx="4015800" cy="1853280"/>
          </a:xfrm>
          <a:prstGeom prst="rect">
            <a:avLst/>
          </a:prstGeom>
        </p:spPr>
        <p:txBody>
          <a:bodyPr lIns="0" rIns="0" tIns="0" bIns="0"/>
          <a:p>
            <a:endParaRPr/>
          </a:p>
        </p:txBody>
      </p:sp>
      <p:sp>
        <p:nvSpPr>
          <p:cNvPr id="46" name="PlaceHolder 4"/>
          <p:cNvSpPr>
            <a:spLocks noGrp="1"/>
          </p:cNvSpPr>
          <p:nvPr>
            <p:ph type="body"/>
          </p:nvPr>
        </p:nvSpPr>
        <p:spPr>
          <a:xfrm>
            <a:off x="457200" y="4010760"/>
            <a:ext cx="8229240" cy="18532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285480" cy="533160"/>
          </a:xfrm>
          <a:prstGeom prst="rect">
            <a:avLst/>
          </a:prstGeom>
          <a:gradFill>
            <a:gsLst>
              <a:gs pos="0">
                <a:srgbClr val="cccce6"/>
              </a:gs>
              <a:gs pos="100000">
                <a:srgbClr val="ffffff"/>
              </a:gs>
            </a:gsLst>
            <a:lin ang="0"/>
          </a:gradFill>
          <a:ln w="9360">
            <a:noFill/>
          </a:ln>
        </p:spPr>
      </p:sp>
      <p:sp>
        <p:nvSpPr>
          <p:cNvPr id="1" name="CustomShape 2"/>
          <p:cNvSpPr/>
          <p:nvPr/>
        </p:nvSpPr>
        <p:spPr>
          <a:xfrm>
            <a:off x="412920" y="135000"/>
            <a:ext cx="8730720" cy="274320"/>
          </a:xfrm>
          <a:prstGeom prst="rect">
            <a:avLst/>
          </a:prstGeom>
          <a:gradFill>
            <a:gsLst>
              <a:gs pos="0">
                <a:srgbClr val="00007d"/>
              </a:gs>
              <a:gs pos="100000">
                <a:srgbClr val="ffffff"/>
              </a:gs>
            </a:gsLst>
            <a:lin ang="0"/>
          </a:gradFill>
          <a:ln w="9360">
            <a:noFill/>
          </a:ln>
        </p:spPr>
      </p:sp>
      <p:sp>
        <p:nvSpPr>
          <p:cNvPr id="2" name="CustomShape 3"/>
          <p:cNvSpPr/>
          <p:nvPr/>
        </p:nvSpPr>
        <p:spPr>
          <a:xfrm>
            <a:off x="409680" y="135000"/>
            <a:ext cx="137880" cy="140760"/>
          </a:xfrm>
          <a:prstGeom prst="rect">
            <a:avLst/>
          </a:prstGeom>
          <a:solidFill>
            <a:srgbClr val="cccce6"/>
          </a:solidFill>
          <a:ln w="9360">
            <a:noFill/>
          </a:ln>
        </p:spPr>
      </p:sp>
      <p:sp>
        <p:nvSpPr>
          <p:cNvPr id="3" name="CustomShape 4"/>
          <p:cNvSpPr/>
          <p:nvPr/>
        </p:nvSpPr>
        <p:spPr>
          <a:xfrm>
            <a:off x="547560" y="0"/>
            <a:ext cx="139320" cy="137880"/>
          </a:xfrm>
          <a:prstGeom prst="rect">
            <a:avLst/>
          </a:prstGeom>
          <a:solidFill>
            <a:srgbClr val="cccce6"/>
          </a:solidFill>
          <a:ln w="9360">
            <a:noFill/>
          </a:ln>
        </p:spPr>
      </p:sp>
      <p:sp>
        <p:nvSpPr>
          <p:cNvPr id="4" name="CustomShape 5"/>
          <p:cNvSpPr/>
          <p:nvPr/>
        </p:nvSpPr>
        <p:spPr>
          <a:xfrm>
            <a:off x="547560" y="135000"/>
            <a:ext cx="139320" cy="140760"/>
          </a:xfrm>
          <a:prstGeom prst="rect">
            <a:avLst/>
          </a:prstGeom>
          <a:solidFill>
            <a:srgbClr val="9999cc"/>
          </a:solidFill>
          <a:ln w="9360">
            <a:noFill/>
          </a:ln>
        </p:spPr>
      </p:sp>
      <p:sp>
        <p:nvSpPr>
          <p:cNvPr id="5" name="CustomShape 6"/>
          <p:cNvSpPr/>
          <p:nvPr/>
        </p:nvSpPr>
        <p:spPr>
          <a:xfrm>
            <a:off x="274680" y="274680"/>
            <a:ext cx="136080" cy="137880"/>
          </a:xfrm>
          <a:prstGeom prst="rect">
            <a:avLst/>
          </a:prstGeom>
          <a:solidFill>
            <a:srgbClr val="cccce6"/>
          </a:solidFill>
          <a:ln w="9360">
            <a:noFill/>
          </a:ln>
        </p:spPr>
      </p:sp>
      <p:sp>
        <p:nvSpPr>
          <p:cNvPr id="6" name="CustomShape 7"/>
          <p:cNvSpPr/>
          <p:nvPr/>
        </p:nvSpPr>
        <p:spPr>
          <a:xfrm>
            <a:off x="131760" y="136440"/>
            <a:ext cx="140760" cy="137880"/>
          </a:xfrm>
          <a:prstGeom prst="rect">
            <a:avLst/>
          </a:prstGeom>
          <a:solidFill>
            <a:srgbClr val="00007d"/>
          </a:solidFill>
          <a:ln w="9360">
            <a:noFill/>
          </a:ln>
        </p:spPr>
      </p:sp>
      <p:sp>
        <p:nvSpPr>
          <p:cNvPr id="7" name="CustomShape 8"/>
          <p:cNvSpPr/>
          <p:nvPr/>
        </p:nvSpPr>
        <p:spPr>
          <a:xfrm>
            <a:off x="409680" y="271440"/>
            <a:ext cx="137880" cy="137880"/>
          </a:xfrm>
          <a:prstGeom prst="rect">
            <a:avLst/>
          </a:prstGeom>
          <a:solidFill>
            <a:srgbClr val="9999cc"/>
          </a:solidFill>
          <a:ln w="9360">
            <a:noFill/>
          </a:ln>
        </p:spPr>
      </p:sp>
      <p:sp>
        <p:nvSpPr>
          <p:cNvPr id="8" name="CustomShape 9"/>
          <p:cNvSpPr/>
          <p:nvPr/>
        </p:nvSpPr>
        <p:spPr>
          <a:xfrm>
            <a:off x="274680" y="409680"/>
            <a:ext cx="136080" cy="136080"/>
          </a:xfrm>
          <a:prstGeom prst="rect">
            <a:avLst/>
          </a:prstGeom>
          <a:solidFill>
            <a:srgbClr val="9999cc"/>
          </a:solidFill>
          <a:ln w="9360">
            <a:noFill/>
          </a:ln>
        </p:spPr>
      </p:sp>
      <p:sp>
        <p:nvSpPr>
          <p:cNvPr id="9" name="CustomShape 10"/>
          <p:cNvSpPr/>
          <p:nvPr/>
        </p:nvSpPr>
        <p:spPr>
          <a:xfrm>
            <a:off x="0" y="0"/>
            <a:ext cx="3504960" cy="6857640"/>
          </a:xfrm>
          <a:prstGeom prst="rect">
            <a:avLst/>
          </a:prstGeom>
          <a:gradFill>
            <a:gsLst>
              <a:gs pos="0">
                <a:srgbClr val="cccce6"/>
              </a:gs>
              <a:gs pos="100000">
                <a:srgbClr val="ffffff"/>
              </a:gs>
            </a:gsLst>
            <a:lin ang="0"/>
          </a:gradFill>
          <a:ln w="9360">
            <a:noFill/>
          </a:ln>
        </p:spPr>
      </p:sp>
      <p:sp>
        <p:nvSpPr>
          <p:cNvPr id="10" name="CustomShape 11"/>
          <p:cNvSpPr/>
          <p:nvPr/>
        </p:nvSpPr>
        <p:spPr>
          <a:xfrm>
            <a:off x="1716120" y="1690560"/>
            <a:ext cx="7427520" cy="2533320"/>
          </a:xfrm>
          <a:prstGeom prst="rect">
            <a:avLst/>
          </a:prstGeom>
          <a:solidFill>
            <a:srgbClr val="00007d"/>
          </a:solidFill>
          <a:ln w="9360">
            <a:noFill/>
          </a:ln>
        </p:spPr>
      </p:sp>
      <p:sp>
        <p:nvSpPr>
          <p:cNvPr id="11" name="CustomShape 12"/>
          <p:cNvSpPr/>
          <p:nvPr/>
        </p:nvSpPr>
        <p:spPr>
          <a:xfrm>
            <a:off x="573120" y="3583080"/>
            <a:ext cx="576000" cy="641160"/>
          </a:xfrm>
          <a:prstGeom prst="rect">
            <a:avLst/>
          </a:prstGeom>
          <a:solidFill>
            <a:srgbClr val="9999cc"/>
          </a:solidFill>
          <a:ln w="9360">
            <a:noFill/>
          </a:ln>
        </p:spPr>
      </p:sp>
      <p:sp>
        <p:nvSpPr>
          <p:cNvPr id="12" name="CustomShape 13"/>
          <p:cNvSpPr/>
          <p:nvPr/>
        </p:nvSpPr>
        <p:spPr>
          <a:xfrm>
            <a:off x="1716120" y="1690560"/>
            <a:ext cx="574200" cy="642600"/>
          </a:xfrm>
          <a:prstGeom prst="rect">
            <a:avLst/>
          </a:prstGeom>
          <a:solidFill>
            <a:srgbClr val="cccce6"/>
          </a:solidFill>
          <a:ln w="9360">
            <a:noFill/>
          </a:ln>
        </p:spPr>
      </p:sp>
      <p:sp>
        <p:nvSpPr>
          <p:cNvPr id="13" name="CustomShape 14"/>
          <p:cNvSpPr/>
          <p:nvPr/>
        </p:nvSpPr>
        <p:spPr>
          <a:xfrm>
            <a:off x="2281320" y="1066680"/>
            <a:ext cx="585360" cy="634680"/>
          </a:xfrm>
          <a:prstGeom prst="rect">
            <a:avLst/>
          </a:prstGeom>
          <a:solidFill>
            <a:srgbClr val="cccce6"/>
          </a:solidFill>
          <a:ln w="9360">
            <a:noFill/>
          </a:ln>
        </p:spPr>
      </p:sp>
      <p:sp>
        <p:nvSpPr>
          <p:cNvPr id="14" name="CustomShape 15"/>
          <p:cNvSpPr/>
          <p:nvPr/>
        </p:nvSpPr>
        <p:spPr>
          <a:xfrm>
            <a:off x="1141560" y="3583080"/>
            <a:ext cx="583920" cy="641160"/>
          </a:xfrm>
          <a:prstGeom prst="rect">
            <a:avLst/>
          </a:prstGeom>
          <a:solidFill>
            <a:srgbClr val="00007d"/>
          </a:solidFill>
          <a:ln w="9360">
            <a:noFill/>
          </a:ln>
        </p:spPr>
      </p:sp>
      <p:sp>
        <p:nvSpPr>
          <p:cNvPr id="15" name="CustomShape 16"/>
          <p:cNvSpPr/>
          <p:nvPr/>
        </p:nvSpPr>
        <p:spPr>
          <a:xfrm>
            <a:off x="2281320" y="1690560"/>
            <a:ext cx="585360" cy="642600"/>
          </a:xfrm>
          <a:prstGeom prst="rect">
            <a:avLst/>
          </a:prstGeom>
          <a:solidFill>
            <a:srgbClr val="9999cc"/>
          </a:solidFill>
          <a:ln w="9360">
            <a:noFill/>
          </a:ln>
        </p:spPr>
      </p:sp>
      <p:sp>
        <p:nvSpPr>
          <p:cNvPr id="16" name="CustomShape 17"/>
          <p:cNvSpPr/>
          <p:nvPr/>
        </p:nvSpPr>
        <p:spPr>
          <a:xfrm>
            <a:off x="1141560" y="2324160"/>
            <a:ext cx="583920" cy="632880"/>
          </a:xfrm>
          <a:prstGeom prst="rect">
            <a:avLst/>
          </a:prstGeom>
          <a:solidFill>
            <a:srgbClr val="cccce6"/>
          </a:solidFill>
          <a:ln w="9360">
            <a:noFill/>
          </a:ln>
        </p:spPr>
      </p:sp>
      <p:sp>
        <p:nvSpPr>
          <p:cNvPr id="17" name="CustomShape 18"/>
          <p:cNvSpPr/>
          <p:nvPr/>
        </p:nvSpPr>
        <p:spPr>
          <a:xfrm>
            <a:off x="0" y="2324160"/>
            <a:ext cx="582120" cy="632880"/>
          </a:xfrm>
          <a:prstGeom prst="rect">
            <a:avLst/>
          </a:prstGeom>
          <a:solidFill>
            <a:srgbClr val="00007d"/>
          </a:solidFill>
          <a:ln w="9360">
            <a:noFill/>
          </a:ln>
        </p:spPr>
      </p:sp>
      <p:sp>
        <p:nvSpPr>
          <p:cNvPr id="18" name="CustomShape 19"/>
          <p:cNvSpPr/>
          <p:nvPr/>
        </p:nvSpPr>
        <p:spPr>
          <a:xfrm>
            <a:off x="1716120" y="2324160"/>
            <a:ext cx="574200" cy="632880"/>
          </a:xfrm>
          <a:prstGeom prst="rect">
            <a:avLst/>
          </a:prstGeom>
          <a:solidFill>
            <a:srgbClr val="9999cc"/>
          </a:solidFill>
          <a:ln w="9360">
            <a:noFill/>
          </a:ln>
        </p:spPr>
      </p:sp>
      <p:sp>
        <p:nvSpPr>
          <p:cNvPr id="19" name="CustomShape 20"/>
          <p:cNvSpPr/>
          <p:nvPr/>
        </p:nvSpPr>
        <p:spPr>
          <a:xfrm>
            <a:off x="573120" y="2948040"/>
            <a:ext cx="576000" cy="644040"/>
          </a:xfrm>
          <a:prstGeom prst="rect">
            <a:avLst/>
          </a:prstGeom>
          <a:solidFill>
            <a:srgbClr val="cccce6"/>
          </a:solidFill>
          <a:ln w="9360">
            <a:noFill/>
          </a:ln>
        </p:spPr>
      </p:sp>
      <p:sp>
        <p:nvSpPr>
          <p:cNvPr id="20" name="CustomShape 21"/>
          <p:cNvSpPr/>
          <p:nvPr/>
        </p:nvSpPr>
        <p:spPr>
          <a:xfrm>
            <a:off x="1141560" y="2948040"/>
            <a:ext cx="583920" cy="644040"/>
          </a:xfrm>
          <a:prstGeom prst="rect">
            <a:avLst/>
          </a:prstGeom>
          <a:solidFill>
            <a:srgbClr val="9999cc"/>
          </a:solidFill>
          <a:ln w="9360">
            <a:noFill/>
          </a:ln>
        </p:spPr>
      </p:sp>
      <p:sp>
        <p:nvSpPr>
          <p:cNvPr id="21" name="PlaceHolder 22"/>
          <p:cNvSpPr>
            <a:spLocks noGrp="1"/>
          </p:cNvSpPr>
          <p:nvPr>
            <p:ph type="title"/>
          </p:nvPr>
        </p:nvSpPr>
        <p:spPr>
          <a:xfrm>
            <a:off x="2971800" y="1828800"/>
            <a:ext cx="6019560" cy="2209320"/>
          </a:xfrm>
          <a:prstGeom prst="rect">
            <a:avLst/>
          </a:prstGeom>
        </p:spPr>
        <p:txBody>
          <a:bodyPr anchor="ctr"/>
          <a:p>
            <a:pPr>
              <a:lnSpc>
                <a:spcPct val="100000"/>
              </a:lnSpc>
            </a:pPr>
            <a:r>
              <a:rPr lang="en-US" sz="5000">
                <a:solidFill>
                  <a:srgbClr val="ffffff"/>
                </a:solidFill>
                <a:latin typeface="Arial"/>
              </a:rPr>
              <a:t>Click to edit the title text formatClick to edit Master title style</a:t>
            </a:r>
            <a:endParaRPr/>
          </a:p>
        </p:txBody>
      </p:sp>
      <p:sp>
        <p:nvSpPr>
          <p:cNvPr id="22" name="PlaceHolder 23"/>
          <p:cNvSpPr>
            <a:spLocks noGrp="1"/>
          </p:cNvSpPr>
          <p:nvPr>
            <p:ph type="dt"/>
          </p:nvPr>
        </p:nvSpPr>
        <p:spPr>
          <a:xfrm>
            <a:off x="457200" y="6248520"/>
            <a:ext cx="2133360" cy="456840"/>
          </a:xfrm>
          <a:prstGeom prst="rect">
            <a:avLst/>
          </a:prstGeom>
        </p:spPr>
        <p:txBody>
          <a:bodyPr anchor="b"/>
          <a:p>
            <a:endParaRPr/>
          </a:p>
        </p:txBody>
      </p:sp>
      <p:sp>
        <p:nvSpPr>
          <p:cNvPr id="23" name="PlaceHolder 24"/>
          <p:cNvSpPr>
            <a:spLocks noGrp="1"/>
          </p:cNvSpPr>
          <p:nvPr>
            <p:ph type="ftr"/>
          </p:nvPr>
        </p:nvSpPr>
        <p:spPr>
          <a:xfrm>
            <a:off x="3124080" y="6248520"/>
            <a:ext cx="2895120" cy="456840"/>
          </a:xfrm>
          <a:prstGeom prst="rect">
            <a:avLst/>
          </a:prstGeom>
        </p:spPr>
        <p:txBody>
          <a:bodyPr anchor="b"/>
          <a:p>
            <a:endParaRPr/>
          </a:p>
        </p:txBody>
      </p:sp>
      <p:sp>
        <p:nvSpPr>
          <p:cNvPr id="24" name="PlaceHolder 25"/>
          <p:cNvSpPr>
            <a:spLocks noGrp="1"/>
          </p:cNvSpPr>
          <p:nvPr>
            <p:ph type="sldNum"/>
          </p:nvPr>
        </p:nvSpPr>
        <p:spPr>
          <a:xfrm>
            <a:off x="6553080" y="6248520"/>
            <a:ext cx="2133360" cy="456840"/>
          </a:xfrm>
          <a:prstGeom prst="rect">
            <a:avLst/>
          </a:prstGeom>
        </p:spPr>
        <p:txBody>
          <a:bodyPr anchor="b"/>
          <a:p>
            <a:pPr>
              <a:lnSpc>
                <a:spcPct val="100000"/>
              </a:lnSpc>
            </a:pPr>
            <a:fld id="{62F88712-363C-4C20-9DFD-4ABF069E626D}" type="slidenum">
              <a:rPr lang="en-US" sz="1200">
                <a:solidFill>
                  <a:srgbClr val="000000"/>
                </a:solidFill>
                <a:latin typeface="Arial Black"/>
              </a:rPr>
              <a:t>&lt;number&gt;</a:t>
            </a:fld>
            <a:endParaRPr/>
          </a:p>
        </p:txBody>
      </p:sp>
      <p:sp>
        <p:nvSpPr>
          <p:cNvPr id="25" name="PlaceHolder 26"/>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 name="CustomShape 1"/>
          <p:cNvSpPr/>
          <p:nvPr/>
        </p:nvSpPr>
        <p:spPr>
          <a:xfrm>
            <a:off x="0" y="0"/>
            <a:ext cx="285480" cy="533160"/>
          </a:xfrm>
          <a:prstGeom prst="rect">
            <a:avLst/>
          </a:prstGeom>
          <a:gradFill>
            <a:gsLst>
              <a:gs pos="0">
                <a:srgbClr val="cccce6"/>
              </a:gs>
              <a:gs pos="100000">
                <a:srgbClr val="ffffff"/>
              </a:gs>
            </a:gsLst>
            <a:lin ang="0"/>
          </a:gradFill>
          <a:ln w="9360">
            <a:noFill/>
          </a:ln>
        </p:spPr>
      </p:sp>
      <p:sp>
        <p:nvSpPr>
          <p:cNvPr id="61" name="CustomShape 2"/>
          <p:cNvSpPr/>
          <p:nvPr/>
        </p:nvSpPr>
        <p:spPr>
          <a:xfrm>
            <a:off x="412920" y="135000"/>
            <a:ext cx="8730720" cy="274320"/>
          </a:xfrm>
          <a:prstGeom prst="rect">
            <a:avLst/>
          </a:prstGeom>
          <a:gradFill>
            <a:gsLst>
              <a:gs pos="0">
                <a:srgbClr val="00007d"/>
              </a:gs>
              <a:gs pos="100000">
                <a:srgbClr val="ffffff"/>
              </a:gs>
            </a:gsLst>
            <a:lin ang="0"/>
          </a:gradFill>
          <a:ln w="9360">
            <a:noFill/>
          </a:ln>
        </p:spPr>
      </p:sp>
      <p:sp>
        <p:nvSpPr>
          <p:cNvPr id="62" name="CustomShape 3"/>
          <p:cNvSpPr/>
          <p:nvPr/>
        </p:nvSpPr>
        <p:spPr>
          <a:xfrm>
            <a:off x="409680" y="135000"/>
            <a:ext cx="137880" cy="140760"/>
          </a:xfrm>
          <a:prstGeom prst="rect">
            <a:avLst/>
          </a:prstGeom>
          <a:solidFill>
            <a:srgbClr val="cccce6"/>
          </a:solidFill>
          <a:ln w="9360">
            <a:noFill/>
          </a:ln>
        </p:spPr>
      </p:sp>
      <p:sp>
        <p:nvSpPr>
          <p:cNvPr id="63" name="CustomShape 4"/>
          <p:cNvSpPr/>
          <p:nvPr/>
        </p:nvSpPr>
        <p:spPr>
          <a:xfrm>
            <a:off x="547560" y="0"/>
            <a:ext cx="139320" cy="137880"/>
          </a:xfrm>
          <a:prstGeom prst="rect">
            <a:avLst/>
          </a:prstGeom>
          <a:solidFill>
            <a:srgbClr val="cccce6"/>
          </a:solidFill>
          <a:ln w="9360">
            <a:noFill/>
          </a:ln>
        </p:spPr>
      </p:sp>
      <p:sp>
        <p:nvSpPr>
          <p:cNvPr id="64" name="CustomShape 5"/>
          <p:cNvSpPr/>
          <p:nvPr/>
        </p:nvSpPr>
        <p:spPr>
          <a:xfrm>
            <a:off x="547560" y="135000"/>
            <a:ext cx="139320" cy="140760"/>
          </a:xfrm>
          <a:prstGeom prst="rect">
            <a:avLst/>
          </a:prstGeom>
          <a:solidFill>
            <a:srgbClr val="9999cc"/>
          </a:solidFill>
          <a:ln w="9360">
            <a:noFill/>
          </a:ln>
        </p:spPr>
      </p:sp>
      <p:sp>
        <p:nvSpPr>
          <p:cNvPr id="65" name="CustomShape 6"/>
          <p:cNvSpPr/>
          <p:nvPr/>
        </p:nvSpPr>
        <p:spPr>
          <a:xfrm>
            <a:off x="274680" y="274680"/>
            <a:ext cx="136080" cy="137880"/>
          </a:xfrm>
          <a:prstGeom prst="rect">
            <a:avLst/>
          </a:prstGeom>
          <a:solidFill>
            <a:srgbClr val="cccce6"/>
          </a:solidFill>
          <a:ln w="9360">
            <a:noFill/>
          </a:ln>
        </p:spPr>
      </p:sp>
      <p:sp>
        <p:nvSpPr>
          <p:cNvPr id="66" name="CustomShape 7"/>
          <p:cNvSpPr/>
          <p:nvPr/>
        </p:nvSpPr>
        <p:spPr>
          <a:xfrm>
            <a:off x="131760" y="136440"/>
            <a:ext cx="140760" cy="137880"/>
          </a:xfrm>
          <a:prstGeom prst="rect">
            <a:avLst/>
          </a:prstGeom>
          <a:solidFill>
            <a:srgbClr val="00007d"/>
          </a:solidFill>
          <a:ln w="9360">
            <a:noFill/>
          </a:ln>
        </p:spPr>
      </p:sp>
      <p:sp>
        <p:nvSpPr>
          <p:cNvPr id="67" name="CustomShape 8"/>
          <p:cNvSpPr/>
          <p:nvPr/>
        </p:nvSpPr>
        <p:spPr>
          <a:xfrm>
            <a:off x="409680" y="271440"/>
            <a:ext cx="137880" cy="137880"/>
          </a:xfrm>
          <a:prstGeom prst="rect">
            <a:avLst/>
          </a:prstGeom>
          <a:solidFill>
            <a:srgbClr val="9999cc"/>
          </a:solidFill>
          <a:ln w="9360">
            <a:noFill/>
          </a:ln>
        </p:spPr>
      </p:sp>
      <p:sp>
        <p:nvSpPr>
          <p:cNvPr id="68" name="CustomShape 9"/>
          <p:cNvSpPr/>
          <p:nvPr/>
        </p:nvSpPr>
        <p:spPr>
          <a:xfrm>
            <a:off x="274680" y="409680"/>
            <a:ext cx="136080" cy="136080"/>
          </a:xfrm>
          <a:prstGeom prst="rect">
            <a:avLst/>
          </a:prstGeom>
          <a:solidFill>
            <a:srgbClr val="9999cc"/>
          </a:solidFill>
          <a:ln w="9360">
            <a:noFill/>
          </a:ln>
        </p:spPr>
      </p:sp>
      <p:sp>
        <p:nvSpPr>
          <p:cNvPr id="69" name="PlaceHolder 10"/>
          <p:cNvSpPr>
            <a:spLocks noGrp="1"/>
          </p:cNvSpPr>
          <p:nvPr>
            <p:ph type="title"/>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Click to edit the title text formatClick to edit Master title style</a:t>
            </a:r>
            <a:endParaRPr/>
          </a:p>
        </p:txBody>
      </p:sp>
      <p:sp>
        <p:nvSpPr>
          <p:cNvPr id="70" name="PlaceHolder 11"/>
          <p:cNvSpPr>
            <a:spLocks noGrp="1"/>
          </p:cNvSpPr>
          <p:nvPr>
            <p:ph type="body"/>
          </p:nvPr>
        </p:nvSpPr>
        <p:spPr>
          <a:xfrm>
            <a:off x="457200" y="1981080"/>
            <a:ext cx="8229240" cy="3885840"/>
          </a:xfrm>
          <a:prstGeom prst="rect">
            <a:avLst/>
          </a:prstGeom>
        </p:spPr>
        <p:txBody>
          <a:bodyPr/>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SzPct val="75000"/>
              <a:buFont typeface="Wingdings" charset="2"/>
              <a:buChar char=""/>
            </a:pPr>
            <a:r>
              <a:rPr lang="en-US" sz="3200">
                <a:solidFill>
                  <a:srgbClr val="000000"/>
                </a:solidFill>
                <a:latin typeface="Arial"/>
              </a:rPr>
              <a:t>Seventh Outline LevelClick to edit Master text styles</a:t>
            </a:r>
            <a:endParaRPr/>
          </a:p>
          <a:p>
            <a:pPr lvl="1">
              <a:lnSpc>
                <a:spcPct val="100000"/>
              </a:lnSpc>
              <a:buSzPct val="80000"/>
              <a:buFont typeface="Wingdings" charset="2"/>
              <a:buChar char=""/>
            </a:pPr>
            <a:r>
              <a:rPr lang="en-US" sz="2800">
                <a:solidFill>
                  <a:srgbClr val="000000"/>
                </a:solidFill>
                <a:latin typeface="Arial"/>
              </a:rPr>
              <a:t>Second level</a:t>
            </a:r>
            <a:endParaRPr/>
          </a:p>
          <a:p>
            <a:pPr lvl="2">
              <a:lnSpc>
                <a:spcPct val="100000"/>
              </a:lnSpc>
              <a:buSzPct val="65000"/>
              <a:buFont typeface="Wingdings" charset="2"/>
              <a:buChar char=""/>
            </a:pPr>
            <a:r>
              <a:rPr lang="en-US" sz="2400">
                <a:solidFill>
                  <a:srgbClr val="000000"/>
                </a:solidFill>
                <a:latin typeface="Arial"/>
              </a:rPr>
              <a:t>Third level</a:t>
            </a:r>
            <a:endParaRPr/>
          </a:p>
          <a:p>
            <a:pPr lvl="3">
              <a:lnSpc>
                <a:spcPct val="100000"/>
              </a:lnSpc>
              <a:buSzPct val="70000"/>
              <a:buFont typeface="Wingdings" charset="2"/>
              <a:buChar char=""/>
            </a:pPr>
            <a:r>
              <a:rPr lang="en-US" sz="2000">
                <a:solidFill>
                  <a:srgbClr val="000000"/>
                </a:solidFill>
                <a:latin typeface="Arial"/>
              </a:rPr>
              <a:t>Fourth level</a:t>
            </a:r>
            <a:endParaRPr/>
          </a:p>
          <a:p>
            <a:pPr lvl="4">
              <a:lnSpc>
                <a:spcPct val="100000"/>
              </a:lnSpc>
              <a:buFont typeface="Wingdings" charset="2"/>
              <a:buChar char=""/>
            </a:pPr>
            <a:r>
              <a:rPr lang="en-US" sz="2000">
                <a:solidFill>
                  <a:srgbClr val="000000"/>
                </a:solidFill>
                <a:latin typeface="Arial"/>
              </a:rPr>
              <a:t>Fifth level</a:t>
            </a:r>
            <a:endParaRPr/>
          </a:p>
        </p:txBody>
      </p:sp>
      <p:sp>
        <p:nvSpPr>
          <p:cNvPr id="71" name="PlaceHolder 12"/>
          <p:cNvSpPr>
            <a:spLocks noGrp="1"/>
          </p:cNvSpPr>
          <p:nvPr>
            <p:ph type="ftr"/>
          </p:nvPr>
        </p:nvSpPr>
        <p:spPr>
          <a:xfrm>
            <a:off x="3124080" y="6248520"/>
            <a:ext cx="2895120" cy="456840"/>
          </a:xfrm>
          <a:prstGeom prst="rect">
            <a:avLst/>
          </a:prstGeom>
        </p:spPr>
        <p:txBody>
          <a:bodyPr anchor="b"/>
          <a:p>
            <a:endParaRPr/>
          </a:p>
        </p:txBody>
      </p:sp>
      <p:sp>
        <p:nvSpPr>
          <p:cNvPr id="72" name="PlaceHolder 13"/>
          <p:cNvSpPr>
            <a:spLocks noGrp="1"/>
          </p:cNvSpPr>
          <p:nvPr>
            <p:ph type="sldNum"/>
          </p:nvPr>
        </p:nvSpPr>
        <p:spPr>
          <a:xfrm>
            <a:off x="6553080" y="6248520"/>
            <a:ext cx="2133360" cy="456840"/>
          </a:xfrm>
          <a:prstGeom prst="rect">
            <a:avLst/>
          </a:prstGeom>
        </p:spPr>
        <p:txBody>
          <a:bodyPr anchor="b"/>
          <a:p>
            <a:pPr>
              <a:lnSpc>
                <a:spcPct val="100000"/>
              </a:lnSpc>
            </a:pPr>
            <a:fld id="{D7F36C00-736A-481B-AC9E-690913250C69}" type="slidenum">
              <a:rPr lang="en-US" sz="1200">
                <a:solidFill>
                  <a:srgbClr val="000000"/>
                </a:solidFill>
                <a:latin typeface="Arial Black"/>
              </a:rPr>
              <a:t>&lt;number&gt;</a:t>
            </a:fld>
            <a:endParaRPr/>
          </a:p>
        </p:txBody>
      </p:sp>
      <p:sp>
        <p:nvSpPr>
          <p:cNvPr id="73" name="PlaceHolder 14"/>
          <p:cNvSpPr>
            <a:spLocks noGrp="1"/>
          </p:cNvSpPr>
          <p:nvPr>
            <p:ph type="dt"/>
          </p:nvPr>
        </p:nvSpPr>
        <p:spPr>
          <a:xfrm>
            <a:off x="457200" y="6245280"/>
            <a:ext cx="2133360" cy="475920"/>
          </a:xfrm>
          <a:prstGeom prst="rect">
            <a:avLst/>
          </a:prstGeom>
        </p:spPr>
        <p:txBody>
          <a:bodyPr anchor="b"/>
          <a:p>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2971800" y="1828800"/>
            <a:ext cx="6019560" cy="2209320"/>
          </a:xfrm>
          <a:prstGeom prst="rect">
            <a:avLst/>
          </a:prstGeom>
        </p:spPr>
        <p:txBody>
          <a:bodyPr anchor="ctr"/>
          <a:p>
            <a:pPr>
              <a:lnSpc>
                <a:spcPct val="100000"/>
              </a:lnSpc>
            </a:pPr>
            <a:r>
              <a:rPr lang="en-US" sz="5000">
                <a:solidFill>
                  <a:srgbClr val="ffffff"/>
                </a:solidFill>
                <a:latin typeface="Arial"/>
              </a:rPr>
              <a:t>Tài khoản NSD và phân quyền truy cập tệp</a:t>
            </a:r>
            <a:endParaRPr/>
          </a:p>
        </p:txBody>
      </p:sp>
      <p:sp>
        <p:nvSpPr>
          <p:cNvPr id="114" name="TextShape 2"/>
          <p:cNvSpPr txBox="1"/>
          <p:nvPr/>
        </p:nvSpPr>
        <p:spPr>
          <a:xfrm>
            <a:off x="2971800" y="4267080"/>
            <a:ext cx="6019560" cy="1752120"/>
          </a:xfrm>
          <a:prstGeom prst="rect">
            <a:avLst/>
          </a:prstGeom>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Các quyền</a:t>
            </a:r>
            <a:endParaRPr/>
          </a:p>
        </p:txBody>
      </p:sp>
      <p:sp>
        <p:nvSpPr>
          <p:cNvPr id="147" name="TextShape 2"/>
          <p:cNvSpPr txBox="1"/>
          <p:nvPr/>
        </p:nvSpPr>
        <p:spPr>
          <a:xfrm>
            <a:off x="457200" y="1981080"/>
            <a:ext cx="8229240" cy="3885840"/>
          </a:xfrm>
          <a:prstGeom prst="rect">
            <a:avLst/>
          </a:prstGeom>
        </p:spPr>
        <p:txBody>
          <a:bodyPr/>
          <a:p>
            <a:pPr>
              <a:lnSpc>
                <a:spcPct val="90000"/>
              </a:lnSpc>
              <a:buSzPct val="75000"/>
              <a:buFont typeface="Wingdings" charset="2"/>
              <a:buChar char=""/>
            </a:pPr>
            <a:r>
              <a:rPr lang="en-US" sz="3200">
                <a:solidFill>
                  <a:srgbClr val="000000"/>
                </a:solidFill>
                <a:latin typeface="Arial"/>
              </a:rPr>
              <a:t>Mỗi file luôn thuộc về một người sử dụng và một nhóm xác định</a:t>
            </a:r>
            <a:endParaRPr/>
          </a:p>
          <a:p>
            <a:pPr lvl="1">
              <a:lnSpc>
                <a:spcPct val="90000"/>
              </a:lnSpc>
              <a:buSzPct val="80000"/>
              <a:buFont typeface="Wingdings" charset="2"/>
              <a:buChar char=""/>
            </a:pPr>
            <a:r>
              <a:rPr lang="en-US" sz="2800">
                <a:solidFill>
                  <a:srgbClr val="000000"/>
                </a:solidFill>
                <a:latin typeface="Arial"/>
              </a:rPr>
              <a:t>Người tạo ra file hoặc thư mục sẽ là người sở hữu, nhóm chứa người tạo ra file hoặc thư mục sẽ là nhóm sở hữu đối với file/thư mục.</a:t>
            </a:r>
            <a:endParaRPr/>
          </a:p>
          <a:p>
            <a:pPr>
              <a:lnSpc>
                <a:spcPct val="90000"/>
              </a:lnSpc>
              <a:buSzPct val="75000"/>
              <a:buFont typeface="Wingdings" charset="2"/>
              <a:buChar char=""/>
            </a:pPr>
            <a:r>
              <a:rPr lang="en-US" sz="3200">
                <a:solidFill>
                  <a:srgbClr val="000000"/>
                </a:solidFill>
                <a:latin typeface="Arial"/>
              </a:rPr>
              <a:t>Sự phân quyền cho phép xác định rõ các quyền mà người sử dụng có đối với một file hoặc một thư mục.</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Quyền truy cập</a:t>
            </a:r>
            <a:endParaRPr/>
          </a:p>
        </p:txBody>
      </p:sp>
      <p:sp>
        <p:nvSpPr>
          <p:cNvPr id="149" name="TextShape 2"/>
          <p:cNvSpPr txBox="1"/>
          <p:nvPr/>
        </p:nvSpPr>
        <p:spPr>
          <a:xfrm>
            <a:off x="457200" y="1676520"/>
            <a:ext cx="8229240" cy="3885840"/>
          </a:xfrm>
          <a:prstGeom prst="rect">
            <a:avLst/>
          </a:prstGeom>
        </p:spPr>
        <p:txBody>
          <a:bodyPr/>
          <a:p>
            <a:pPr>
              <a:lnSpc>
                <a:spcPct val="100000"/>
              </a:lnSpc>
              <a:buSzPct val="75000"/>
              <a:buFont typeface="Wingdings" charset="2"/>
              <a:buChar char=""/>
            </a:pPr>
            <a:r>
              <a:rPr lang="en-US" sz="2800">
                <a:solidFill>
                  <a:srgbClr val="ff3300"/>
                </a:solidFill>
                <a:latin typeface="Arial"/>
              </a:rPr>
              <a:t>r</a:t>
            </a:r>
            <a:r>
              <a:rPr lang="en-US" sz="2800">
                <a:solidFill>
                  <a:srgbClr val="000000"/>
                </a:solidFill>
                <a:latin typeface="Arial"/>
              </a:rPr>
              <a:t> : đọc</a:t>
            </a:r>
            <a:endParaRPr/>
          </a:p>
          <a:p>
            <a:pPr lvl="1">
              <a:lnSpc>
                <a:spcPct val="100000"/>
              </a:lnSpc>
              <a:buSzPct val="80000"/>
              <a:buFont typeface="Wingdings" charset="2"/>
              <a:buChar char=""/>
            </a:pPr>
            <a:r>
              <a:rPr lang="en-US" sz="2400">
                <a:solidFill>
                  <a:srgbClr val="000000"/>
                </a:solidFill>
                <a:latin typeface="Arial"/>
              </a:rPr>
              <a:t>Cho phép hiển thị nội dung của file hoặc thư mục</a:t>
            </a:r>
            <a:endParaRPr/>
          </a:p>
          <a:p>
            <a:pPr>
              <a:lnSpc>
                <a:spcPct val="100000"/>
              </a:lnSpc>
              <a:buSzPct val="75000"/>
              <a:buFont typeface="Wingdings" charset="2"/>
              <a:buChar char=""/>
            </a:pPr>
            <a:r>
              <a:rPr lang="en-US" sz="2800">
                <a:solidFill>
                  <a:srgbClr val="ff3300"/>
                </a:solidFill>
                <a:latin typeface="Arial"/>
              </a:rPr>
              <a:t>w</a:t>
            </a:r>
            <a:r>
              <a:rPr lang="en-US" sz="2800">
                <a:solidFill>
                  <a:srgbClr val="000000"/>
                </a:solidFill>
                <a:latin typeface="Arial"/>
              </a:rPr>
              <a:t> : ghi</a:t>
            </a:r>
            <a:endParaRPr/>
          </a:p>
          <a:p>
            <a:pPr lvl="1">
              <a:lnSpc>
                <a:spcPct val="100000"/>
              </a:lnSpc>
              <a:buSzPct val="80000"/>
              <a:buFont typeface="Wingdings" charset="2"/>
              <a:buChar char=""/>
            </a:pPr>
            <a:r>
              <a:rPr lang="en-US" sz="2400">
                <a:solidFill>
                  <a:srgbClr val="000000"/>
                </a:solidFill>
                <a:latin typeface="Arial"/>
              </a:rPr>
              <a:t>Cho phép thay đổi nội dung của file (đối với file)</a:t>
            </a:r>
            <a:endParaRPr/>
          </a:p>
          <a:p>
            <a:pPr lvl="1">
              <a:lnSpc>
                <a:spcPct val="100000"/>
              </a:lnSpc>
              <a:buSzPct val="80000"/>
              <a:buFont typeface="Wingdings" charset="2"/>
              <a:buChar char=""/>
            </a:pPr>
            <a:r>
              <a:rPr lang="en-US" sz="2400">
                <a:solidFill>
                  <a:srgbClr val="000000"/>
                </a:solidFill>
                <a:latin typeface="Arial"/>
              </a:rPr>
              <a:t>Cho phép thêm hoặc xóa các file trong một thư mục (đối với thư mục)</a:t>
            </a:r>
            <a:endParaRPr/>
          </a:p>
          <a:p>
            <a:pPr>
              <a:lnSpc>
                <a:spcPct val="100000"/>
              </a:lnSpc>
              <a:buSzPct val="75000"/>
              <a:buFont typeface="Wingdings" charset="2"/>
              <a:buChar char=""/>
            </a:pPr>
            <a:r>
              <a:rPr lang="en-US" sz="2800">
                <a:solidFill>
                  <a:srgbClr val="ff3300"/>
                </a:solidFill>
                <a:latin typeface="Arial"/>
              </a:rPr>
              <a:t>x</a:t>
            </a:r>
            <a:r>
              <a:rPr lang="en-US" sz="2800">
                <a:solidFill>
                  <a:srgbClr val="000000"/>
                </a:solidFill>
                <a:latin typeface="Arial"/>
              </a:rPr>
              <a:t> : thực thi</a:t>
            </a:r>
            <a:endParaRPr/>
          </a:p>
          <a:p>
            <a:pPr lvl="1">
              <a:lnSpc>
                <a:spcPct val="100000"/>
              </a:lnSpc>
              <a:buSzPct val="80000"/>
              <a:buFont typeface="Wingdings" charset="2"/>
              <a:buChar char=""/>
            </a:pPr>
            <a:r>
              <a:rPr lang="en-US" sz="2400">
                <a:solidFill>
                  <a:srgbClr val="000000"/>
                </a:solidFill>
                <a:latin typeface="Arial"/>
              </a:rPr>
              <a:t>Cho phép thực thi file dưới dạng một chương trình (file)</a:t>
            </a:r>
            <a:endParaRPr/>
          </a:p>
          <a:p>
            <a:pPr lvl="1">
              <a:lnSpc>
                <a:spcPct val="100000"/>
              </a:lnSpc>
              <a:buSzPct val="80000"/>
              <a:buFont typeface="Wingdings" charset="2"/>
              <a:buChar char=""/>
            </a:pPr>
            <a:r>
              <a:rPr lang="en-US" sz="2400">
                <a:solidFill>
                  <a:srgbClr val="000000"/>
                </a:solidFill>
                <a:latin typeface="Arial"/>
              </a:rPr>
              <a:t>Cho phép chuyển đến thư mục cần truy cập (thư mục)</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Các nhóm người sử dụng</a:t>
            </a:r>
            <a:endParaRPr/>
          </a:p>
        </p:txBody>
      </p:sp>
      <p:sp>
        <p:nvSpPr>
          <p:cNvPr id="151" name="TextShape 2"/>
          <p:cNvSpPr txBox="1"/>
          <p:nvPr/>
        </p:nvSpPr>
        <p:spPr>
          <a:xfrm>
            <a:off x="457200" y="1981080"/>
            <a:ext cx="8229240" cy="4343040"/>
          </a:xfrm>
          <a:prstGeom prst="rect">
            <a:avLst/>
          </a:prstGeom>
        </p:spPr>
        <p:txBody>
          <a:bodyPr/>
          <a:p>
            <a:pPr>
              <a:lnSpc>
                <a:spcPct val="100000"/>
              </a:lnSpc>
              <a:buSzPct val="75000"/>
              <a:buFont typeface="Wingdings" charset="2"/>
              <a:buChar char=""/>
            </a:pPr>
            <a:r>
              <a:rPr lang="en-US" sz="2800">
                <a:solidFill>
                  <a:srgbClr val="000000"/>
                </a:solidFill>
                <a:latin typeface="Arial"/>
              </a:rPr>
              <a:t>Có 3 nhóm người sử dụng đối với 1 file/ thư mục:</a:t>
            </a:r>
            <a:endParaRPr/>
          </a:p>
          <a:p>
            <a:pPr lvl="1">
              <a:lnSpc>
                <a:spcPct val="100000"/>
              </a:lnSpc>
              <a:buSzPct val="80000"/>
              <a:buFont typeface="Wingdings" charset="2"/>
              <a:buChar char=""/>
            </a:pPr>
            <a:r>
              <a:rPr lang="en-US" sz="2400">
                <a:solidFill>
                  <a:srgbClr val="ff3300"/>
                </a:solidFill>
                <a:latin typeface="Arial"/>
              </a:rPr>
              <a:t>u</a:t>
            </a:r>
            <a:r>
              <a:rPr lang="en-US" sz="2400">
                <a:solidFill>
                  <a:srgbClr val="000000"/>
                </a:solidFill>
                <a:latin typeface="Arial"/>
              </a:rPr>
              <a:t> (người sở hữu) : người sở hữu duy nhất của file</a:t>
            </a:r>
            <a:endParaRPr/>
          </a:p>
          <a:p>
            <a:pPr lvl="1">
              <a:lnSpc>
                <a:spcPct val="100000"/>
              </a:lnSpc>
              <a:buSzPct val="80000"/>
              <a:buFont typeface="Wingdings" charset="2"/>
              <a:buChar char=""/>
            </a:pPr>
            <a:r>
              <a:rPr lang="en-US" sz="2400">
                <a:solidFill>
                  <a:srgbClr val="ff3300"/>
                </a:solidFill>
                <a:latin typeface="Arial"/>
              </a:rPr>
              <a:t>g</a:t>
            </a:r>
            <a:r>
              <a:rPr lang="en-US" sz="2400">
                <a:solidFill>
                  <a:srgbClr val="000000"/>
                </a:solidFill>
                <a:latin typeface="Arial"/>
              </a:rPr>
              <a:t> (groupe) : những người sử dụng thuộc nhóm chứa file</a:t>
            </a:r>
            <a:endParaRPr/>
          </a:p>
          <a:p>
            <a:pPr lvl="1">
              <a:lnSpc>
                <a:spcPct val="100000"/>
              </a:lnSpc>
              <a:buSzPct val="80000"/>
              <a:buFont typeface="Wingdings" charset="2"/>
              <a:buChar char=""/>
            </a:pPr>
            <a:r>
              <a:rPr lang="en-US" sz="2400">
                <a:solidFill>
                  <a:srgbClr val="ff3300"/>
                </a:solidFill>
                <a:latin typeface="Arial"/>
              </a:rPr>
              <a:t>o</a:t>
            </a:r>
            <a:r>
              <a:rPr lang="en-US" sz="2400">
                <a:solidFill>
                  <a:srgbClr val="000000"/>
                </a:solidFill>
                <a:latin typeface="Arial"/>
              </a:rPr>
              <a:t> (others) : những người sử dụng khác, không phải là người sở hữu file cũng như không thuộc nhóm chứa file.</a:t>
            </a:r>
            <a:endParaRPr/>
          </a:p>
          <a:p>
            <a:pPr>
              <a:lnSpc>
                <a:spcPct val="100000"/>
              </a:lnSpc>
              <a:buSzPct val="75000"/>
              <a:buFont typeface="Wingdings" charset="2"/>
              <a:buChar char=""/>
            </a:pPr>
            <a:r>
              <a:rPr lang="en-US" sz="2800">
                <a:solidFill>
                  <a:srgbClr val="000000"/>
                </a:solidFill>
                <a:latin typeface="Arial"/>
              </a:rPr>
              <a:t>Mỗi nhóm người sử dụng sẽ có một tập các quyền (r, w, x) xác định.</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Ví dụ</a:t>
            </a:r>
            <a:endParaRPr/>
          </a:p>
        </p:txBody>
      </p:sp>
      <p:sp>
        <p:nvSpPr>
          <p:cNvPr id="153" name="TextShape 2"/>
          <p:cNvSpPr txBox="1"/>
          <p:nvPr/>
        </p:nvSpPr>
        <p:spPr>
          <a:xfrm>
            <a:off x="457200" y="1981080"/>
            <a:ext cx="8229240" cy="3885840"/>
          </a:xfrm>
          <a:prstGeom prst="rect">
            <a:avLst/>
          </a:prstGeom>
        </p:spPr>
        <p:txBody>
          <a:bodyPr/>
          <a:p>
            <a:pPr>
              <a:lnSpc>
                <a:spcPct val="90000"/>
              </a:lnSpc>
            </a:pPr>
            <a:r>
              <a:rPr lang="en-US">
                <a:solidFill>
                  <a:srgbClr val="000000"/>
                </a:solidFill>
                <a:latin typeface="Courier New"/>
              </a:rPr>
              <a:t>$</a:t>
            </a:r>
            <a:r>
              <a:rPr b="1" lang="en-US">
                <a:solidFill>
                  <a:srgbClr val="000000"/>
                </a:solidFill>
                <a:latin typeface="Courier New"/>
              </a:rPr>
              <a:t> ls -l </a:t>
            </a:r>
            <a:endParaRPr/>
          </a:p>
          <a:p>
            <a:pPr>
              <a:lnSpc>
                <a:spcPct val="90000"/>
              </a:lnSpc>
            </a:pPr>
            <a:r>
              <a:rPr lang="en-US">
                <a:solidFill>
                  <a:srgbClr val="000000"/>
                </a:solidFill>
                <a:latin typeface="Courier New"/>
              </a:rPr>
              <a:t>----rw-rw- 1 tuananh  user1   16 Feb 10 19:12 test1.txt</a:t>
            </a:r>
            <a:endParaRPr/>
          </a:p>
          <a:p>
            <a:pPr>
              <a:lnSpc>
                <a:spcPct val="90000"/>
              </a:lnSpc>
            </a:pPr>
            <a:r>
              <a:rPr lang="en-US">
                <a:solidFill>
                  <a:srgbClr val="000000"/>
                </a:solidFill>
                <a:latin typeface="Courier New"/>
              </a:rPr>
              <a:t>-rw-rw-rw- 1 tuananh  user1   16 Feb 10 19:12 test2.txt</a:t>
            </a:r>
            <a:endParaRPr/>
          </a:p>
          <a:p>
            <a:pPr>
              <a:lnSpc>
                <a:spcPct val="90000"/>
              </a:lnSpc>
            </a:pPr>
            <a:r>
              <a:rPr lang="en-US">
                <a:solidFill>
                  <a:srgbClr val="000000"/>
                </a:solidFill>
                <a:latin typeface="Courier New"/>
              </a:rPr>
              <a:t>drw-r--r-- 2 tuananh  user1  512 Feb 10 19:14 vanban</a:t>
            </a:r>
            <a:endParaRPr/>
          </a:p>
          <a:p>
            <a:pPr>
              <a:lnSpc>
                <a:spcPct val="90000"/>
              </a:lnSpc>
            </a:pPr>
            <a:r>
              <a:rPr lang="en-US">
                <a:solidFill>
                  <a:srgbClr val="000000"/>
                </a:solidFill>
                <a:latin typeface="Courier New"/>
              </a:rPr>
              <a:t>$ </a:t>
            </a:r>
            <a:r>
              <a:rPr b="1" lang="en-US">
                <a:solidFill>
                  <a:srgbClr val="000000"/>
                </a:solidFill>
                <a:latin typeface="Courier New"/>
              </a:rPr>
              <a:t>whoami</a:t>
            </a:r>
            <a:endParaRPr/>
          </a:p>
          <a:p>
            <a:pPr>
              <a:lnSpc>
                <a:spcPct val="90000"/>
              </a:lnSpc>
            </a:pPr>
            <a:r>
              <a:rPr lang="en-US">
                <a:solidFill>
                  <a:srgbClr val="000000"/>
                </a:solidFill>
                <a:latin typeface="Courier New"/>
              </a:rPr>
              <a:t>tuananh</a:t>
            </a:r>
            <a:endParaRPr/>
          </a:p>
          <a:p>
            <a:pPr>
              <a:lnSpc>
                <a:spcPct val="90000"/>
              </a:lnSpc>
            </a:pPr>
            <a:r>
              <a:rPr lang="en-US">
                <a:solidFill>
                  <a:srgbClr val="000000"/>
                </a:solidFill>
                <a:latin typeface="Courier New"/>
              </a:rPr>
              <a:t>$</a:t>
            </a:r>
            <a:r>
              <a:rPr b="1" lang="en-US">
                <a:solidFill>
                  <a:srgbClr val="000000"/>
                </a:solidFill>
                <a:latin typeface="Courier New"/>
              </a:rPr>
              <a:t> cat test1.txt</a:t>
            </a:r>
            <a:endParaRPr/>
          </a:p>
          <a:p>
            <a:pPr>
              <a:lnSpc>
                <a:spcPct val="90000"/>
              </a:lnSpc>
            </a:pPr>
            <a:r>
              <a:rPr lang="en-US">
                <a:solidFill>
                  <a:srgbClr val="000000"/>
                </a:solidFill>
                <a:latin typeface="Courier New"/>
              </a:rPr>
              <a:t>cat: test1.txt: Permission denied</a:t>
            </a:r>
            <a:endParaRPr/>
          </a:p>
          <a:p>
            <a:pPr>
              <a:lnSpc>
                <a:spcPct val="90000"/>
              </a:lnSpc>
            </a:pPr>
            <a:r>
              <a:rPr lang="en-US">
                <a:solidFill>
                  <a:srgbClr val="000000"/>
                </a:solidFill>
                <a:latin typeface="Courier New"/>
              </a:rPr>
              <a:t>$</a:t>
            </a:r>
            <a:r>
              <a:rPr b="1" lang="en-US">
                <a:solidFill>
                  <a:srgbClr val="000000"/>
                </a:solidFill>
                <a:latin typeface="Courier New"/>
              </a:rPr>
              <a:t> cat test2.txt</a:t>
            </a:r>
            <a:endParaRPr/>
          </a:p>
          <a:p>
            <a:pPr>
              <a:lnSpc>
                <a:spcPct val="90000"/>
              </a:lnSpc>
            </a:pPr>
            <a:r>
              <a:rPr lang="en-US">
                <a:solidFill>
                  <a:srgbClr val="000000"/>
                </a:solidFill>
                <a:latin typeface="Courier New"/>
              </a:rPr>
              <a:t>Un fichier de test</a:t>
            </a:r>
            <a:endParaRPr/>
          </a:p>
          <a:p>
            <a:pPr>
              <a:lnSpc>
                <a:spcPct val="90000"/>
              </a:lnSpc>
            </a:pPr>
            <a:r>
              <a:rPr lang="en-US">
                <a:solidFill>
                  <a:srgbClr val="000000"/>
                </a:solidFill>
                <a:latin typeface="Courier New"/>
              </a:rPr>
              <a:t>$ </a:t>
            </a:r>
            <a:r>
              <a:rPr b="1" lang="en-US">
                <a:solidFill>
                  <a:srgbClr val="000000"/>
                </a:solidFill>
                <a:latin typeface="Courier New"/>
              </a:rPr>
              <a:t>cp test2.txt vanban</a:t>
            </a:r>
            <a:endParaRPr/>
          </a:p>
          <a:p>
            <a:pPr>
              <a:lnSpc>
                <a:spcPct val="90000"/>
              </a:lnSpc>
            </a:pPr>
            <a:r>
              <a:rPr lang="en-US">
                <a:solidFill>
                  <a:srgbClr val="000000"/>
                </a:solidFill>
                <a:latin typeface="Courier New"/>
              </a:rPr>
              <a:t>cp: vanban: Permission denied</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457200"/>
            <a:ext cx="8229240" cy="1218960"/>
          </a:xfrm>
          <a:prstGeom prst="rect">
            <a:avLst/>
          </a:prstGeom>
        </p:spPr>
        <p:txBody>
          <a:bodyPr anchor="ctr"/>
          <a:p>
            <a:pPr>
              <a:lnSpc>
                <a:spcPct val="100000"/>
              </a:lnSpc>
            </a:pPr>
            <a:r>
              <a:rPr lang="en-US" sz="4400">
                <a:solidFill>
                  <a:srgbClr val="000000"/>
                </a:solidFill>
                <a:latin typeface="Arial"/>
              </a:rPr>
              <a:t>Các lưu ý</a:t>
            </a:r>
            <a:endParaRPr/>
          </a:p>
        </p:txBody>
      </p:sp>
      <p:sp>
        <p:nvSpPr>
          <p:cNvPr id="155" name="TextShape 2"/>
          <p:cNvSpPr txBox="1"/>
          <p:nvPr/>
        </p:nvSpPr>
        <p:spPr>
          <a:xfrm>
            <a:off x="457200" y="1600200"/>
            <a:ext cx="8305560" cy="5028840"/>
          </a:xfrm>
          <a:prstGeom prst="rect">
            <a:avLst/>
          </a:prstGeom>
        </p:spPr>
        <p:txBody>
          <a:bodyPr/>
          <a:p>
            <a:pPr>
              <a:lnSpc>
                <a:spcPct val="102000"/>
              </a:lnSpc>
              <a:buSzPct val="75000"/>
              <a:buFont typeface="Wingdings" charset="2"/>
              <a:buChar char=""/>
            </a:pPr>
            <a:r>
              <a:rPr lang="en-US" sz="2400">
                <a:solidFill>
                  <a:srgbClr val="000000"/>
                </a:solidFill>
                <a:latin typeface="Arial"/>
              </a:rPr>
              <a:t>Để có thể thêm các file, cần phải có quyền « w » đối với thư mục</a:t>
            </a:r>
            <a:endParaRPr/>
          </a:p>
          <a:p>
            <a:pPr>
              <a:lnSpc>
                <a:spcPct val="102000"/>
              </a:lnSpc>
              <a:buSzPct val="75000"/>
              <a:buFont typeface="Wingdings" charset="2"/>
              <a:buChar char=""/>
            </a:pPr>
            <a:r>
              <a:rPr lang="en-US" sz="2400">
                <a:solidFill>
                  <a:srgbClr val="000000"/>
                </a:solidFill>
                <a:latin typeface="Arial"/>
              </a:rPr>
              <a:t>Để có thể xóa, thay đổi nội dung hoặc di chuyển 1 file, người sử dụng cũng cần phải có quyền « w » đối với thư mục</a:t>
            </a:r>
            <a:endParaRPr/>
          </a:p>
          <a:p>
            <a:pPr>
              <a:lnSpc>
                <a:spcPct val="102000"/>
              </a:lnSpc>
              <a:buSzPct val="75000"/>
              <a:buFont typeface="Wingdings" charset="2"/>
              <a:buChar char=""/>
            </a:pPr>
            <a:r>
              <a:rPr lang="en-US" sz="2400">
                <a:solidFill>
                  <a:srgbClr val="000000"/>
                </a:solidFill>
                <a:latin typeface="Arial"/>
              </a:rPr>
              <a:t>Việc xóa một file còn phụ thuộc vào quyền đối với thư mục chứa file đó</a:t>
            </a:r>
            <a:endParaRPr/>
          </a:p>
          <a:p>
            <a:pPr>
              <a:lnSpc>
                <a:spcPct val="102000"/>
              </a:lnSpc>
              <a:buSzPct val="75000"/>
              <a:buFont typeface="Wingdings" charset="2"/>
              <a:buChar char=""/>
            </a:pPr>
            <a:r>
              <a:rPr lang="en-US" sz="2400">
                <a:solidFill>
                  <a:srgbClr val="000000"/>
                </a:solidFill>
                <a:latin typeface="Arial"/>
              </a:rPr>
              <a:t>Để bảo mật các dữ liệu, người sở hữu file thậm chí có thể bỏ cả quyền đọc « r » đối với tất cả mọi người sử dụng khác.</a:t>
            </a:r>
            <a:endParaRPr/>
          </a:p>
          <a:p>
            <a:pPr>
              <a:lnSpc>
                <a:spcPct val="102000"/>
              </a:lnSpc>
              <a:buSzPct val="75000"/>
              <a:buFont typeface="Wingdings" charset="2"/>
              <a:buChar char=""/>
            </a:pPr>
            <a:r>
              <a:rPr lang="en-US" sz="2400">
                <a:solidFill>
                  <a:srgbClr val="000000"/>
                </a:solidFill>
                <a:latin typeface="Arial"/>
              </a:rPr>
              <a:t>Để hạn chế quá trình truy cập vào hệ thống file, người sử dụng có thể bỏ quyền thực thi (x) đối với thư mục gốc của hệ thống file.</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57200" y="457200"/>
            <a:ext cx="8229240" cy="1371240"/>
          </a:xfrm>
          <a:prstGeom prst="rect">
            <a:avLst/>
          </a:prstGeom>
        </p:spPr>
        <p:txBody>
          <a:bodyPr anchor="ctr"/>
          <a:p>
            <a:pPr>
              <a:lnSpc>
                <a:spcPct val="100000"/>
              </a:lnSpc>
            </a:pPr>
            <a:r>
              <a:rPr lang="en-US" sz="4000">
                <a:solidFill>
                  <a:srgbClr val="000000"/>
                </a:solidFill>
                <a:latin typeface="Arial"/>
              </a:rPr>
              <a:t>Một số quyền đặc biệt đối với các file thực thi</a:t>
            </a:r>
            <a:endParaRPr/>
          </a:p>
        </p:txBody>
      </p:sp>
      <p:sp>
        <p:nvSpPr>
          <p:cNvPr id="157"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lang="en-US" sz="2800">
                <a:solidFill>
                  <a:srgbClr val="000000"/>
                </a:solidFill>
                <a:latin typeface=".VnArial"/>
              </a:rPr>
              <a:t>set-uid: -rw</a:t>
            </a:r>
            <a:r>
              <a:rPr b="1" lang="en-US" sz="2800">
                <a:solidFill>
                  <a:srgbClr val="ff3300"/>
                </a:solidFill>
                <a:latin typeface=".VnArial"/>
              </a:rPr>
              <a:t>s</a:t>
            </a:r>
            <a:r>
              <a:rPr lang="en-US" sz="2800">
                <a:solidFill>
                  <a:srgbClr val="000000"/>
                </a:solidFill>
                <a:latin typeface=".VnArial"/>
              </a:rPr>
              <a:t> --- ---  chmod u+s</a:t>
            </a:r>
            <a:endParaRPr/>
          </a:p>
          <a:p>
            <a:pPr lvl="1">
              <a:lnSpc>
                <a:spcPct val="100000"/>
              </a:lnSpc>
              <a:buSzPct val="80000"/>
              <a:buFont typeface="Wingdings" charset="2"/>
              <a:buChar char=""/>
            </a:pPr>
            <a:r>
              <a:rPr lang="en-US" sz="2400">
                <a:solidFill>
                  <a:srgbClr val="000000"/>
                </a:solidFill>
                <a:latin typeface="Arial"/>
              </a:rPr>
              <a:t>Chương trình được chạy dưới quyền của người sở hữu</a:t>
            </a:r>
            <a:endParaRPr/>
          </a:p>
          <a:p>
            <a:pPr>
              <a:lnSpc>
                <a:spcPct val="100000"/>
              </a:lnSpc>
              <a:buSzPct val="75000"/>
              <a:buFont typeface="Wingdings" charset="2"/>
              <a:buChar char=""/>
            </a:pPr>
            <a:r>
              <a:rPr lang="en-US" sz="2800">
                <a:solidFill>
                  <a:srgbClr val="000000"/>
                </a:solidFill>
                <a:latin typeface=".VnArial"/>
              </a:rPr>
              <a:t>set-gid: - --- rw</a:t>
            </a:r>
            <a:r>
              <a:rPr b="1" lang="en-US" sz="2800">
                <a:solidFill>
                  <a:srgbClr val="ff3300"/>
                </a:solidFill>
                <a:latin typeface=".VnArial"/>
              </a:rPr>
              <a:t>s</a:t>
            </a:r>
            <a:r>
              <a:rPr lang="en-US" sz="2800">
                <a:solidFill>
                  <a:srgbClr val="000000"/>
                </a:solidFill>
                <a:latin typeface=".VnArial"/>
              </a:rPr>
              <a:t> ---  chmod g+s</a:t>
            </a:r>
            <a:endParaRPr/>
          </a:p>
          <a:p>
            <a:pPr lvl="1">
              <a:lnSpc>
                <a:spcPct val="100000"/>
              </a:lnSpc>
              <a:buSzPct val="80000"/>
              <a:buFont typeface="Wingdings" charset="2"/>
              <a:buChar char=""/>
            </a:pPr>
            <a:r>
              <a:rPr lang="en-US" sz="2400">
                <a:solidFill>
                  <a:srgbClr val="000000"/>
                </a:solidFill>
                <a:latin typeface="Arial"/>
              </a:rPr>
              <a:t>Chương trình được chạy bởi các người sử dụng thuộc cùng nhóm với người sở hữu</a:t>
            </a:r>
            <a:endParaRPr/>
          </a:p>
          <a:p>
            <a:pPr>
              <a:lnSpc>
                <a:spcPct val="100000"/>
              </a:lnSpc>
              <a:buSzPct val="75000"/>
              <a:buFont typeface="Wingdings" charset="2"/>
              <a:buChar char=""/>
            </a:pPr>
            <a:r>
              <a:rPr lang="en-US" sz="2800">
                <a:solidFill>
                  <a:srgbClr val="000000"/>
                </a:solidFill>
                <a:latin typeface=".VnArial"/>
              </a:rPr>
              <a:t>bit sticky: - --- --- --</a:t>
            </a:r>
            <a:r>
              <a:rPr lang="en-US" sz="2800">
                <a:solidFill>
                  <a:srgbClr val="ff0000"/>
                </a:solidFill>
                <a:latin typeface=".VnArial"/>
              </a:rPr>
              <a:t>t</a:t>
            </a:r>
            <a:r>
              <a:rPr lang="en-US" sz="2800">
                <a:solidFill>
                  <a:srgbClr val="000000"/>
                </a:solidFill>
                <a:latin typeface=".VnArial"/>
              </a:rPr>
              <a:t>   chmod o+t</a:t>
            </a:r>
            <a:endParaRPr/>
          </a:p>
          <a:p>
            <a:pPr lvl="1">
              <a:lnSpc>
                <a:spcPct val="100000"/>
              </a:lnSpc>
              <a:buSzPct val="80000"/>
              <a:buFont typeface="Wingdings" charset="2"/>
              <a:buChar char=""/>
            </a:pPr>
            <a:r>
              <a:rPr lang="en-US" sz="2400">
                <a:solidFill>
                  <a:srgbClr val="000000"/>
                </a:solidFill>
                <a:latin typeface="Arial"/>
              </a:rPr>
              <a:t>Chương trình chỉ được cấp phát bộ nhớ trong 1 lần</a:t>
            </a:r>
            <a:endParaRPr/>
          </a:p>
          <a:p>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Ví dụ</a:t>
            </a:r>
            <a:endParaRPr/>
          </a:p>
        </p:txBody>
      </p:sp>
      <p:sp>
        <p:nvSpPr>
          <p:cNvPr id="159" name="TextShape 2"/>
          <p:cNvSpPr txBox="1"/>
          <p:nvPr/>
        </p:nvSpPr>
        <p:spPr>
          <a:xfrm>
            <a:off x="457200" y="1981080"/>
            <a:ext cx="8229240" cy="3885840"/>
          </a:xfrm>
          <a:prstGeom prst="rect">
            <a:avLst/>
          </a:prstGeom>
        </p:spPr>
        <p:txBody>
          <a:bodyPr/>
          <a:p>
            <a:pPr>
              <a:lnSpc>
                <a:spcPct val="90000"/>
              </a:lnSpc>
            </a:pPr>
            <a:r>
              <a:rPr lang="en-US" sz="2000">
                <a:solidFill>
                  <a:srgbClr val="000000"/>
                </a:solidFill>
                <a:latin typeface="Courier New"/>
              </a:rPr>
              <a:t>$</a:t>
            </a:r>
            <a:r>
              <a:rPr b="1" lang="en-US" sz="2000">
                <a:solidFill>
                  <a:srgbClr val="000000"/>
                </a:solidFill>
                <a:latin typeface="Courier New"/>
              </a:rPr>
              <a:t> ls -l /etc/passwd</a:t>
            </a:r>
            <a:endParaRPr/>
          </a:p>
          <a:p>
            <a:pPr>
              <a:lnSpc>
                <a:spcPct val="90000"/>
              </a:lnSpc>
            </a:pPr>
            <a:r>
              <a:rPr lang="en-US" sz="2000">
                <a:solidFill>
                  <a:srgbClr val="000000"/>
                </a:solidFill>
                <a:latin typeface="Courier New"/>
              </a:rPr>
              <a:t>-rw-rw---- 1 root  root  568 Feb 10 19:12 passwd</a:t>
            </a:r>
            <a:endParaRPr/>
          </a:p>
          <a:p>
            <a:pPr>
              <a:lnSpc>
                <a:spcPct val="90000"/>
              </a:lnSpc>
            </a:pPr>
            <a:r>
              <a:rPr lang="en-US" sz="2000">
                <a:solidFill>
                  <a:srgbClr val="000000"/>
                </a:solidFill>
                <a:latin typeface="Courier New"/>
              </a:rPr>
              <a:t>$</a:t>
            </a:r>
            <a:r>
              <a:rPr b="1" lang="en-US" sz="2000">
                <a:solidFill>
                  <a:srgbClr val="000000"/>
                </a:solidFill>
                <a:latin typeface="Courier New"/>
              </a:rPr>
              <a:t> ls -l /usr/bin/passwd</a:t>
            </a:r>
            <a:endParaRPr/>
          </a:p>
          <a:p>
            <a:pPr>
              <a:lnSpc>
                <a:spcPct val="90000"/>
              </a:lnSpc>
            </a:pPr>
            <a:r>
              <a:rPr lang="en-US" sz="2000">
                <a:solidFill>
                  <a:srgbClr val="000000"/>
                </a:solidFill>
                <a:latin typeface="Courier New"/>
              </a:rPr>
              <a:t>-rwsrwx--x 1 root  root 3634 Feb 10 19:12 passwd</a:t>
            </a:r>
            <a:endParaRPr/>
          </a:p>
          <a:p>
            <a:pPr>
              <a:lnSpc>
                <a:spcPct val="90000"/>
              </a:lnSpc>
            </a:pPr>
            <a:endParaRPr/>
          </a:p>
          <a:p>
            <a:pPr>
              <a:lnSpc>
                <a:spcPct val="90000"/>
              </a:lnSpc>
              <a:buSzPct val="75000"/>
              <a:buFont typeface="Wingdings" charset="2"/>
              <a:buChar char=""/>
            </a:pPr>
            <a:r>
              <a:rPr lang="en-US" sz="3200">
                <a:solidFill>
                  <a:srgbClr val="000000"/>
                </a:solidFill>
                <a:latin typeface="Arial"/>
              </a:rPr>
              <a:t>Khi một người sử dụng thông thường gọi lệnh /usr/bin/passwd, xem như người đó được « mượn » quyền root để thay đổi mật khẩu trong file /etc/passwd</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Thay đổi quyền truy cập (1)</a:t>
            </a:r>
            <a:endParaRPr/>
          </a:p>
        </p:txBody>
      </p:sp>
      <p:sp>
        <p:nvSpPr>
          <p:cNvPr id="161" name="TextShape 2"/>
          <p:cNvSpPr txBox="1"/>
          <p:nvPr/>
        </p:nvSpPr>
        <p:spPr>
          <a:xfrm>
            <a:off x="457200" y="1981080"/>
            <a:ext cx="8229240" cy="4343040"/>
          </a:xfrm>
          <a:prstGeom prst="rect">
            <a:avLst/>
          </a:prstGeom>
        </p:spPr>
        <p:txBody>
          <a:bodyPr/>
          <a:p>
            <a:pPr algn="just">
              <a:lnSpc>
                <a:spcPct val="90000"/>
              </a:lnSpc>
            </a:pPr>
            <a:r>
              <a:rPr b="1" lang="en-US" sz="2400">
                <a:solidFill>
                  <a:srgbClr val="000000"/>
                </a:solidFill>
                <a:latin typeface="Courier New"/>
              </a:rPr>
              <a:t>$chmod &lt;mode&gt; &lt;files&gt;</a:t>
            </a:r>
            <a:endParaRPr/>
          </a:p>
          <a:p>
            <a:pPr algn="just">
              <a:lnSpc>
                <a:spcPct val="90000"/>
              </a:lnSpc>
            </a:pPr>
            <a:endParaRPr/>
          </a:p>
          <a:p>
            <a:pPr algn="just">
              <a:lnSpc>
                <a:spcPct val="90000"/>
              </a:lnSpc>
            </a:pPr>
            <a:r>
              <a:rPr lang="en-US">
                <a:solidFill>
                  <a:srgbClr val="000000"/>
                </a:solidFill>
                <a:latin typeface="Courier New"/>
              </a:rPr>
              <a:t>set_uid set-gid sticky user group other</a:t>
            </a:r>
            <a:endParaRPr/>
          </a:p>
          <a:p>
            <a:pPr algn="just">
              <a:lnSpc>
                <a:spcPct val="90000"/>
              </a:lnSpc>
            </a:pPr>
            <a:r>
              <a:rPr lang="en-US">
                <a:solidFill>
                  <a:srgbClr val="000000"/>
                </a:solidFill>
                <a:latin typeface="Courier New"/>
              </a:rPr>
              <a:t>                       </a:t>
            </a:r>
            <a:r>
              <a:rPr lang="en-US">
                <a:solidFill>
                  <a:srgbClr val="000000"/>
                </a:solidFill>
                <a:latin typeface="Courier New"/>
              </a:rPr>
              <a:t>rwx   --x   --x </a:t>
            </a:r>
            <a:endParaRPr/>
          </a:p>
          <a:p>
            <a:pPr algn="just">
              <a:lnSpc>
                <a:spcPct val="90000"/>
              </a:lnSpc>
            </a:pPr>
            <a:r>
              <a:rPr lang="en-US">
                <a:solidFill>
                  <a:srgbClr val="000000"/>
                </a:solidFill>
                <a:latin typeface="Courier New"/>
              </a:rPr>
              <a:t>   </a:t>
            </a:r>
            <a:r>
              <a:rPr lang="en-US">
                <a:solidFill>
                  <a:srgbClr val="000000"/>
                </a:solidFill>
                <a:latin typeface="Courier New"/>
              </a:rPr>
              <a:t>1       1      0    111   001   001</a:t>
            </a:r>
            <a:endParaRPr/>
          </a:p>
          <a:p>
            <a:pPr algn="just">
              <a:lnSpc>
                <a:spcPct val="90000"/>
              </a:lnSpc>
            </a:pPr>
            <a:r>
              <a:rPr lang="en-US">
                <a:solidFill>
                  <a:srgbClr val="000000"/>
                </a:solidFill>
                <a:latin typeface="Courier New"/>
              </a:rPr>
              <a:t>           </a:t>
            </a:r>
            <a:r>
              <a:rPr lang="en-US">
                <a:solidFill>
                  <a:srgbClr val="000000"/>
                </a:solidFill>
                <a:latin typeface="Courier New"/>
              </a:rPr>
              <a:t>6            7     1     1</a:t>
            </a:r>
            <a:endParaRPr/>
          </a:p>
          <a:p>
            <a:pPr algn="just">
              <a:lnSpc>
                <a:spcPct val="90000"/>
              </a:lnSpc>
            </a:pPr>
            <a:endParaRPr/>
          </a:p>
          <a:p>
            <a:pPr algn="just">
              <a:lnSpc>
                <a:spcPct val="90000"/>
              </a:lnSpc>
            </a:pPr>
            <a:r>
              <a:rPr lang="en-US">
                <a:solidFill>
                  <a:srgbClr val="000000"/>
                </a:solidFill>
                <a:latin typeface="Courier New"/>
              </a:rPr>
              <a:t>$ </a:t>
            </a:r>
            <a:r>
              <a:rPr b="1" lang="en-US">
                <a:solidFill>
                  <a:srgbClr val="000000"/>
                </a:solidFill>
                <a:latin typeface="Courier New"/>
              </a:rPr>
              <a:t>chmod  6711  test</a:t>
            </a:r>
            <a:endParaRPr/>
          </a:p>
          <a:p>
            <a:pPr algn="just">
              <a:lnSpc>
                <a:spcPct val="90000"/>
              </a:lnSpc>
            </a:pPr>
            <a:r>
              <a:rPr lang="en-US">
                <a:solidFill>
                  <a:srgbClr val="000000"/>
                </a:solidFill>
                <a:latin typeface="Courier New"/>
              </a:rPr>
              <a:t>$ </a:t>
            </a:r>
            <a:r>
              <a:rPr b="1" lang="en-US">
                <a:solidFill>
                  <a:srgbClr val="000000"/>
                </a:solidFill>
                <a:latin typeface="Courier New"/>
              </a:rPr>
              <a:t>ls -l test</a:t>
            </a:r>
            <a:endParaRPr/>
          </a:p>
          <a:p>
            <a:pPr algn="just">
              <a:lnSpc>
                <a:spcPct val="90000"/>
              </a:lnSpc>
            </a:pPr>
            <a:r>
              <a:rPr lang="en-US">
                <a:solidFill>
                  <a:srgbClr val="000000"/>
                </a:solidFill>
                <a:latin typeface="Courier New"/>
              </a:rPr>
              <a:t>-rws--s--x  1  tuananh  user1  Mar 10 10:20  test</a:t>
            </a:r>
            <a:endParaRPr/>
          </a:p>
          <a:p>
            <a:pPr algn="just">
              <a:lnSpc>
                <a:spcPct val="90000"/>
              </a:lnSpc>
            </a:pPr>
            <a:r>
              <a:rPr lang="en-US">
                <a:solidFill>
                  <a:srgbClr val="000000"/>
                </a:solidFill>
                <a:latin typeface="Courier New"/>
              </a:rPr>
              <a:t>$ </a:t>
            </a:r>
            <a:r>
              <a:rPr b="1" lang="en-US">
                <a:solidFill>
                  <a:srgbClr val="000000"/>
                </a:solidFill>
                <a:latin typeface="Courier New"/>
              </a:rPr>
              <a:t>chmod  711  test</a:t>
            </a:r>
            <a:endParaRPr/>
          </a:p>
          <a:p>
            <a:pPr algn="just">
              <a:lnSpc>
                <a:spcPct val="90000"/>
              </a:lnSpc>
            </a:pPr>
            <a:r>
              <a:rPr lang="en-US">
                <a:solidFill>
                  <a:srgbClr val="000000"/>
                </a:solidFill>
                <a:latin typeface="Courier New"/>
              </a:rPr>
              <a:t>$ </a:t>
            </a:r>
            <a:r>
              <a:rPr b="1" lang="en-US">
                <a:solidFill>
                  <a:srgbClr val="000000"/>
                </a:solidFill>
                <a:latin typeface="Courier New"/>
              </a:rPr>
              <a:t>ls -l test</a:t>
            </a:r>
            <a:endParaRPr/>
          </a:p>
          <a:p>
            <a:pPr algn="just">
              <a:lnSpc>
                <a:spcPct val="90000"/>
              </a:lnSpc>
            </a:pPr>
            <a:r>
              <a:rPr lang="en-US">
                <a:solidFill>
                  <a:srgbClr val="000000"/>
                </a:solidFill>
                <a:latin typeface="Courier New"/>
              </a:rPr>
              <a:t>-rwx--x--x  1  tuananh  user1  Mar 10 10:20  test</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Thay đổi quyền truy nhập (2)</a:t>
            </a:r>
            <a:endParaRPr/>
          </a:p>
        </p:txBody>
      </p:sp>
      <p:sp>
        <p:nvSpPr>
          <p:cNvPr id="163" name="TextShape 2"/>
          <p:cNvSpPr txBox="1"/>
          <p:nvPr/>
        </p:nvSpPr>
        <p:spPr>
          <a:xfrm>
            <a:off x="457200" y="1981080"/>
            <a:ext cx="8229240" cy="4343040"/>
          </a:xfrm>
          <a:prstGeom prst="rect">
            <a:avLst/>
          </a:prstGeom>
        </p:spPr>
        <p:txBody>
          <a:bodyPr/>
          <a:p>
            <a:pPr algn="just">
              <a:lnSpc>
                <a:spcPct val="100000"/>
              </a:lnSpc>
            </a:pPr>
            <a:r>
              <a:rPr b="1" lang="en-US" sz="2400">
                <a:solidFill>
                  <a:srgbClr val="000000"/>
                </a:solidFill>
                <a:latin typeface="Courier New"/>
              </a:rPr>
              <a:t>$chmod &lt;ugoa&gt;&lt;+-=&gt;&lt;rwxs&gt; &lt;files&gt;</a:t>
            </a:r>
            <a:endParaRPr/>
          </a:p>
          <a:p>
            <a:pPr algn="just">
              <a:lnSpc>
                <a:spcPct val="100000"/>
              </a:lnSpc>
            </a:pPr>
            <a:endParaRPr/>
          </a:p>
          <a:p>
            <a:pPr algn="just">
              <a:lnSpc>
                <a:spcPct val="100000"/>
              </a:lnSpc>
              <a:buSzPct val="75000"/>
              <a:buFont typeface="Wingdings" charset="2"/>
              <a:buChar char=""/>
            </a:pPr>
            <a:r>
              <a:rPr lang="en-US" sz="2400">
                <a:solidFill>
                  <a:srgbClr val="000000"/>
                </a:solidFill>
                <a:latin typeface="Arial"/>
              </a:rPr>
              <a:t>u | g | o | a (all)</a:t>
            </a:r>
            <a:endParaRPr/>
          </a:p>
          <a:p>
            <a:pPr algn="just">
              <a:lnSpc>
                <a:spcPct val="100000"/>
              </a:lnSpc>
              <a:buSzPct val="75000"/>
              <a:buFont typeface="Wingdings" charset="2"/>
              <a:buChar char=""/>
            </a:pPr>
            <a:r>
              <a:rPr lang="en-US" sz="2400">
                <a:solidFill>
                  <a:srgbClr val="000000"/>
                </a:solidFill>
                <a:latin typeface="Arial"/>
              </a:rPr>
              <a:t>Operation</a:t>
            </a:r>
            <a:r>
              <a:rPr lang="en-US" sz="2400">
                <a:solidFill>
                  <a:srgbClr val="000000"/>
                </a:solidFill>
                <a:latin typeface="Arial"/>
              </a:rPr>
              <a:t>	</a:t>
            </a:r>
            <a:endParaRPr/>
          </a:p>
          <a:p>
            <a:pPr lvl="1" algn="just">
              <a:lnSpc>
                <a:spcPct val="100000"/>
              </a:lnSpc>
              <a:buSzPct val="80000"/>
              <a:buFont typeface="Wingdings" charset="2"/>
              <a:buChar char=""/>
            </a:pPr>
            <a:r>
              <a:rPr lang="en-US" sz="2400">
                <a:solidFill>
                  <a:srgbClr val="000000"/>
                </a:solidFill>
                <a:latin typeface="Arial"/>
              </a:rPr>
              <a:t>+ (thêm 1 hoặc 1 số quyền vào tập các quyền file đã có)</a:t>
            </a:r>
            <a:endParaRPr/>
          </a:p>
          <a:p>
            <a:pPr lvl="1" algn="just">
              <a:lnSpc>
                <a:spcPct val="100000"/>
              </a:lnSpc>
              <a:buSzPct val="80000"/>
              <a:buFont typeface="Wingdings" charset="2"/>
              <a:buChar char=""/>
            </a:pPr>
            <a:r>
              <a:rPr lang="en-US" sz="2400">
                <a:solidFill>
                  <a:srgbClr val="000000"/>
                </a:solidFill>
                <a:latin typeface="Arial"/>
              </a:rPr>
              <a:t>- (bỏ 1 hoặc 1 số quyền khỏi tập các quyền file đã có)</a:t>
            </a:r>
            <a:endParaRPr/>
          </a:p>
          <a:p>
            <a:pPr lvl="1" algn="just">
              <a:lnSpc>
                <a:spcPct val="100000"/>
              </a:lnSpc>
              <a:buSzPct val="80000"/>
              <a:buFont typeface="Wingdings" charset="2"/>
              <a:buChar char=""/>
            </a:pPr>
            <a:r>
              <a:rPr lang="en-US" sz="2400">
                <a:solidFill>
                  <a:srgbClr val="000000"/>
                </a:solidFill>
                <a:latin typeface="Arial"/>
              </a:rPr>
              <a:t>= (gán mới 1 hoặc 1 số quyền cho file)</a:t>
            </a:r>
            <a:endParaRPr/>
          </a:p>
          <a:p>
            <a:pPr algn="just">
              <a:lnSpc>
                <a:spcPct val="100000"/>
              </a:lnSpc>
              <a:buSzPct val="75000"/>
              <a:buFont typeface="Wingdings" charset="2"/>
              <a:buChar char=""/>
            </a:pPr>
            <a:r>
              <a:rPr lang="en-US" sz="2400">
                <a:solidFill>
                  <a:srgbClr val="000000"/>
                </a:solidFill>
                <a:latin typeface="Arial"/>
              </a:rPr>
              <a:t>Quyền = r | w | x | 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Ví dụ</a:t>
            </a:r>
            <a:endParaRPr/>
          </a:p>
        </p:txBody>
      </p:sp>
      <p:sp>
        <p:nvSpPr>
          <p:cNvPr id="165" name="TextShape 2"/>
          <p:cNvSpPr txBox="1"/>
          <p:nvPr/>
        </p:nvSpPr>
        <p:spPr>
          <a:xfrm>
            <a:off x="457200" y="1981080"/>
            <a:ext cx="8229240" cy="4343040"/>
          </a:xfrm>
          <a:prstGeom prst="rect">
            <a:avLst/>
          </a:prstGeom>
        </p:spPr>
        <p:txBody>
          <a:bodyPr/>
          <a:p>
            <a:pPr>
              <a:lnSpc>
                <a:spcPct val="100000"/>
              </a:lnSpc>
            </a:pPr>
            <a:r>
              <a:rPr lang="en-US">
                <a:solidFill>
                  <a:srgbClr val="000000"/>
                </a:solidFill>
                <a:latin typeface="Courier New"/>
              </a:rPr>
              <a:t>$</a:t>
            </a:r>
            <a:r>
              <a:rPr b="1" lang="en-US">
                <a:solidFill>
                  <a:srgbClr val="000000"/>
                </a:solidFill>
                <a:latin typeface="Courier New"/>
              </a:rPr>
              <a:t> ls -l test.txt</a:t>
            </a:r>
            <a:endParaRPr/>
          </a:p>
          <a:p>
            <a:pPr>
              <a:lnSpc>
                <a:spcPct val="100000"/>
              </a:lnSpc>
            </a:pPr>
            <a:r>
              <a:rPr lang="en-US">
                <a:solidFill>
                  <a:srgbClr val="000000"/>
                </a:solidFill>
                <a:latin typeface="Courier New"/>
              </a:rPr>
              <a:t>-rw-rw-r-- 1 tuananh user1  150 Mar 19 19:12 test.txt</a:t>
            </a:r>
            <a:endParaRPr/>
          </a:p>
          <a:p>
            <a:pPr>
              <a:lnSpc>
                <a:spcPct val="100000"/>
              </a:lnSpc>
            </a:pPr>
            <a:r>
              <a:rPr lang="en-US">
                <a:solidFill>
                  <a:srgbClr val="000000"/>
                </a:solidFill>
                <a:latin typeface="Courier New"/>
              </a:rPr>
              <a:t>$</a:t>
            </a:r>
            <a:r>
              <a:rPr b="1" lang="en-US">
                <a:solidFill>
                  <a:srgbClr val="000000"/>
                </a:solidFill>
                <a:latin typeface="Courier New"/>
              </a:rPr>
              <a:t> chmod o+w test.txt</a:t>
            </a:r>
            <a:endParaRPr/>
          </a:p>
          <a:p>
            <a:pPr>
              <a:lnSpc>
                <a:spcPct val="100000"/>
              </a:lnSpc>
            </a:pPr>
            <a:r>
              <a:rPr lang="en-US">
                <a:solidFill>
                  <a:srgbClr val="000000"/>
                </a:solidFill>
                <a:latin typeface="Courier New"/>
              </a:rPr>
              <a:t>$</a:t>
            </a:r>
            <a:r>
              <a:rPr b="1" lang="en-US">
                <a:solidFill>
                  <a:srgbClr val="000000"/>
                </a:solidFill>
                <a:latin typeface="Courier New"/>
              </a:rPr>
              <a:t> ls -l test.txt</a:t>
            </a:r>
            <a:endParaRPr/>
          </a:p>
          <a:p>
            <a:pPr>
              <a:lnSpc>
                <a:spcPct val="100000"/>
              </a:lnSpc>
            </a:pPr>
            <a:r>
              <a:rPr lang="en-US">
                <a:solidFill>
                  <a:srgbClr val="000000"/>
                </a:solidFill>
                <a:latin typeface="Courier New"/>
              </a:rPr>
              <a:t>-rw-rw-rw- 1 tuananh user1  150 Mar 19 19:12 test.txt</a:t>
            </a:r>
            <a:endParaRPr/>
          </a:p>
          <a:p>
            <a:pPr>
              <a:lnSpc>
                <a:spcPct val="100000"/>
              </a:lnSpc>
            </a:pPr>
            <a:r>
              <a:rPr lang="en-US">
                <a:solidFill>
                  <a:srgbClr val="000000"/>
                </a:solidFill>
                <a:latin typeface="Courier New"/>
              </a:rPr>
              <a:t>$</a:t>
            </a:r>
            <a:r>
              <a:rPr b="1" lang="en-US">
                <a:solidFill>
                  <a:srgbClr val="000000"/>
                </a:solidFill>
                <a:latin typeface="Courier New"/>
              </a:rPr>
              <a:t> chmod a-rw test.txt</a:t>
            </a:r>
            <a:endParaRPr/>
          </a:p>
          <a:p>
            <a:pPr>
              <a:lnSpc>
                <a:spcPct val="100000"/>
              </a:lnSpc>
            </a:pPr>
            <a:r>
              <a:rPr lang="en-US">
                <a:solidFill>
                  <a:srgbClr val="000000"/>
                </a:solidFill>
                <a:latin typeface="Courier New"/>
              </a:rPr>
              <a:t>$</a:t>
            </a:r>
            <a:r>
              <a:rPr b="1" lang="en-US">
                <a:solidFill>
                  <a:srgbClr val="000000"/>
                </a:solidFill>
                <a:latin typeface="Courier New"/>
              </a:rPr>
              <a:t> ls -l test.txt</a:t>
            </a:r>
            <a:endParaRPr/>
          </a:p>
          <a:p>
            <a:pPr>
              <a:lnSpc>
                <a:spcPct val="100000"/>
              </a:lnSpc>
            </a:pPr>
            <a:r>
              <a:rPr lang="en-US">
                <a:solidFill>
                  <a:srgbClr val="000000"/>
                </a:solidFill>
                <a:latin typeface="Courier New"/>
              </a:rPr>
              <a:t>---------- 1 tuananh user1  150 Mar 19 19:12 test.txt</a:t>
            </a:r>
            <a:endParaRPr/>
          </a:p>
          <a:p>
            <a:pPr>
              <a:lnSpc>
                <a:spcPct val="100000"/>
              </a:lnSpc>
            </a:pPr>
            <a:r>
              <a:rPr lang="en-US">
                <a:solidFill>
                  <a:srgbClr val="000000"/>
                </a:solidFill>
                <a:latin typeface="Courier New"/>
              </a:rPr>
              <a:t>$ </a:t>
            </a:r>
            <a:r>
              <a:rPr b="1" lang="en-US">
                <a:solidFill>
                  <a:srgbClr val="000000"/>
                </a:solidFill>
                <a:latin typeface="Courier New"/>
              </a:rPr>
              <a:t>cat test.txt</a:t>
            </a:r>
            <a:endParaRPr/>
          </a:p>
          <a:p>
            <a:pPr>
              <a:lnSpc>
                <a:spcPct val="100000"/>
              </a:lnSpc>
            </a:pPr>
            <a:r>
              <a:rPr lang="en-US">
                <a:solidFill>
                  <a:srgbClr val="000000"/>
                </a:solidFill>
                <a:latin typeface="Courier New"/>
              </a:rPr>
              <a:t>cat: test.txt: Permission denied</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Nội dung</a:t>
            </a:r>
            <a:endParaRPr/>
          </a:p>
        </p:txBody>
      </p:sp>
      <p:sp>
        <p:nvSpPr>
          <p:cNvPr id="116"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lang="en-US" sz="3200">
                <a:solidFill>
                  <a:srgbClr val="000000"/>
                </a:solidFill>
                <a:latin typeface="Arial"/>
              </a:rPr>
              <a:t>Khái niệm NSD và nhóm NSD</a:t>
            </a:r>
            <a:endParaRPr/>
          </a:p>
          <a:p>
            <a:pPr>
              <a:lnSpc>
                <a:spcPct val="100000"/>
              </a:lnSpc>
              <a:buSzPct val="75000"/>
              <a:buFont typeface="Wingdings" charset="2"/>
              <a:buChar char=""/>
            </a:pPr>
            <a:r>
              <a:rPr lang="en-US" sz="3200">
                <a:solidFill>
                  <a:srgbClr val="000000"/>
                </a:solidFill>
                <a:latin typeface="Arial"/>
              </a:rPr>
              <a:t>Quản lý NSD và nhóm NSD</a:t>
            </a:r>
            <a:endParaRPr/>
          </a:p>
          <a:p>
            <a:pPr>
              <a:lnSpc>
                <a:spcPct val="100000"/>
              </a:lnSpc>
              <a:buSzPct val="75000"/>
              <a:buFont typeface="Wingdings" charset="2"/>
              <a:buChar char=""/>
            </a:pPr>
            <a:r>
              <a:rPr lang="en-US" sz="3200">
                <a:solidFill>
                  <a:srgbClr val="000000"/>
                </a:solidFill>
                <a:latin typeface="Arial"/>
              </a:rPr>
              <a:t>Khái niệm quyền truy cập</a:t>
            </a:r>
            <a:endParaRPr/>
          </a:p>
          <a:p>
            <a:pPr>
              <a:lnSpc>
                <a:spcPct val="100000"/>
              </a:lnSpc>
              <a:buSzPct val="75000"/>
              <a:buFont typeface="Wingdings" charset="2"/>
              <a:buChar char=""/>
            </a:pPr>
            <a:r>
              <a:rPr lang="en-US" sz="3200">
                <a:solidFill>
                  <a:srgbClr val="000000"/>
                </a:solidFill>
                <a:latin typeface="Arial"/>
              </a:rPr>
              <a:t>Quyền truy cập của file</a:t>
            </a:r>
            <a:endParaRPr/>
          </a:p>
          <a:p>
            <a:pPr>
              <a:lnSpc>
                <a:spcPct val="100000"/>
              </a:lnSpc>
              <a:buSzPct val="75000"/>
              <a:buFont typeface="Wingdings" charset="2"/>
              <a:buChar char=""/>
            </a:pPr>
            <a:r>
              <a:rPr lang="en-US" sz="3200">
                <a:solidFill>
                  <a:srgbClr val="000000"/>
                </a:solidFill>
                <a:latin typeface="Arial"/>
              </a:rPr>
              <a:t>Quyền truy cập của thư mục</a:t>
            </a:r>
            <a:endParaRPr/>
          </a:p>
          <a:p>
            <a:pPr>
              <a:lnSpc>
                <a:spcPct val="100000"/>
              </a:lnSpc>
              <a:buSzPct val="75000"/>
              <a:buFont typeface="Wingdings" charset="2"/>
              <a:buChar char=""/>
            </a:pPr>
            <a:r>
              <a:rPr lang="en-US" sz="3200">
                <a:solidFill>
                  <a:srgbClr val="000000"/>
                </a:solidFill>
                <a:latin typeface="Arial"/>
              </a:rPr>
              <a:t>Quản lý quyền truy cập</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457200"/>
            <a:ext cx="8229240" cy="1371240"/>
          </a:xfrm>
          <a:prstGeom prst="rect">
            <a:avLst/>
          </a:prstGeom>
        </p:spPr>
        <p:txBody>
          <a:bodyPr anchor="ctr"/>
          <a:p>
            <a:pPr>
              <a:lnSpc>
                <a:spcPct val="100000"/>
              </a:lnSpc>
            </a:pPr>
            <a:r>
              <a:rPr lang="en-US" sz="4000">
                <a:solidFill>
                  <a:srgbClr val="000000"/>
                </a:solidFill>
                <a:latin typeface="Arial"/>
              </a:rPr>
              <a:t>Định nghĩa các quyền ngầm định khi tạo ra 1 file</a:t>
            </a:r>
            <a:endParaRPr/>
          </a:p>
        </p:txBody>
      </p:sp>
      <p:sp>
        <p:nvSpPr>
          <p:cNvPr id="167"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lang="en-US" sz="2800">
                <a:solidFill>
                  <a:srgbClr val="000000"/>
                </a:solidFill>
                <a:latin typeface="Arial"/>
              </a:rPr>
              <a:t>Các quyền ngầm định của 1 file khi tạo ra có thể được xác định bằng lệnh umask</a:t>
            </a:r>
            <a:endParaRPr/>
          </a:p>
          <a:p>
            <a:pPr>
              <a:lnSpc>
                <a:spcPct val="100000"/>
              </a:lnSpc>
            </a:pPr>
            <a:r>
              <a:rPr b="1" lang="en-US" sz="2400">
                <a:solidFill>
                  <a:srgbClr val="000000"/>
                </a:solidFill>
                <a:latin typeface="Courier New"/>
              </a:rPr>
              <a:t>$umask </a:t>
            </a:r>
            <a:endParaRPr/>
          </a:p>
          <a:p>
            <a:pPr>
              <a:lnSpc>
                <a:spcPct val="100000"/>
              </a:lnSpc>
            </a:pPr>
            <a:r>
              <a:rPr b="1" lang="en-US" sz="2400">
                <a:solidFill>
                  <a:srgbClr val="000000"/>
                </a:solidFill>
                <a:latin typeface="Courier New"/>
              </a:rPr>
              <a:t>022</a:t>
            </a:r>
            <a:endParaRPr/>
          </a:p>
          <a:p>
            <a:pPr lvl="1">
              <a:lnSpc>
                <a:spcPct val="100000"/>
              </a:lnSpc>
              <a:buSzPct val="80000"/>
              <a:buFont typeface="Wingdings" charset="2"/>
              <a:buChar char=""/>
            </a:pPr>
            <a:r>
              <a:rPr lang="en-US" sz="2400">
                <a:solidFill>
                  <a:srgbClr val="000000"/>
                </a:solidFill>
                <a:latin typeface="Arial"/>
              </a:rPr>
              <a:t>Số 0 có nghĩa là quyền của người sử dụng không bị hạn chế (rwx)</a:t>
            </a:r>
            <a:endParaRPr/>
          </a:p>
          <a:p>
            <a:pPr lvl="1">
              <a:lnSpc>
                <a:spcPct val="100000"/>
              </a:lnSpc>
              <a:buSzPct val="80000"/>
              <a:buFont typeface="Wingdings" charset="2"/>
              <a:buChar char=""/>
            </a:pPr>
            <a:r>
              <a:rPr lang="en-US" sz="2400">
                <a:solidFill>
                  <a:srgbClr val="000000"/>
                </a:solidFill>
                <a:latin typeface="Arial"/>
              </a:rPr>
              <a:t>Số 2 có nghĩa là quyền ghi (w) bị hạn chế (r-x).</a:t>
            </a:r>
            <a:endParaRPr/>
          </a:p>
          <a:p>
            <a:pPr>
              <a:lnSpc>
                <a:spcPct val="100000"/>
              </a:lnSpc>
            </a:pPr>
            <a:r>
              <a:rPr b="1" lang="en-US" sz="2400">
                <a:solidFill>
                  <a:srgbClr val="000000"/>
                </a:solidFill>
                <a:latin typeface="Courier New"/>
              </a:rPr>
              <a:t>$umask 022</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Thay đổi người sở hữu và nhóm</a:t>
            </a:r>
            <a:endParaRPr/>
          </a:p>
        </p:txBody>
      </p:sp>
      <p:sp>
        <p:nvSpPr>
          <p:cNvPr id="169" name="TextShape 2"/>
          <p:cNvSpPr txBox="1"/>
          <p:nvPr/>
        </p:nvSpPr>
        <p:spPr>
          <a:xfrm>
            <a:off x="457200" y="1981080"/>
            <a:ext cx="8229240" cy="3885840"/>
          </a:xfrm>
          <a:prstGeom prst="rect">
            <a:avLst/>
          </a:prstGeom>
        </p:spPr>
        <p:txBody>
          <a:bodyPr/>
          <a:p>
            <a:pPr>
              <a:lnSpc>
                <a:spcPct val="90000"/>
              </a:lnSpc>
            </a:pPr>
            <a:r>
              <a:rPr lang="en-US" sz="2800">
                <a:solidFill>
                  <a:srgbClr val="000000"/>
                </a:solidFill>
                <a:latin typeface="Arial"/>
              </a:rPr>
              <a:t>$chown [-R] &lt;utilisateur&gt; &lt;files&gt;</a:t>
            </a:r>
            <a:endParaRPr/>
          </a:p>
          <a:p>
            <a:pPr lvl="1">
              <a:lnSpc>
                <a:spcPct val="90000"/>
              </a:lnSpc>
              <a:buSzPct val="80000"/>
              <a:buFont typeface="Wingdings" charset="2"/>
              <a:buChar char=""/>
            </a:pPr>
            <a:r>
              <a:rPr lang="en-US" sz="2400">
                <a:solidFill>
                  <a:srgbClr val="000000"/>
                </a:solidFill>
                <a:latin typeface="Arial"/>
              </a:rPr>
              <a:t>Thay đổi người sở hữu của file</a:t>
            </a:r>
            <a:endParaRPr/>
          </a:p>
          <a:p>
            <a:pPr>
              <a:lnSpc>
                <a:spcPct val="90000"/>
              </a:lnSpc>
            </a:pPr>
            <a:r>
              <a:rPr lang="en-US" sz="2800">
                <a:solidFill>
                  <a:srgbClr val="000000"/>
                </a:solidFill>
                <a:latin typeface="Arial"/>
              </a:rPr>
              <a:t>$chgrp &lt;groupe&gt; &lt;files&gt;</a:t>
            </a:r>
            <a:endParaRPr/>
          </a:p>
          <a:p>
            <a:pPr lvl="1">
              <a:lnSpc>
                <a:spcPct val="90000"/>
              </a:lnSpc>
              <a:buSzPct val="80000"/>
              <a:buFont typeface="Wingdings" charset="2"/>
              <a:buChar char=""/>
            </a:pPr>
            <a:r>
              <a:rPr lang="en-US" sz="2400">
                <a:solidFill>
                  <a:srgbClr val="000000"/>
                </a:solidFill>
                <a:latin typeface="Arial"/>
              </a:rPr>
              <a:t>Thay đổi nhóm của file</a:t>
            </a:r>
            <a:endParaRPr/>
          </a:p>
          <a:p>
            <a:pPr lvl="1">
              <a:lnSpc>
                <a:spcPct val="90000"/>
              </a:lnSpc>
              <a:buSzPct val="80000"/>
              <a:buFont typeface="Wingdings" charset="2"/>
              <a:buChar char=""/>
            </a:pPr>
            <a:r>
              <a:rPr lang="en-US" sz="2400">
                <a:solidFill>
                  <a:srgbClr val="000000"/>
                </a:solidFill>
                <a:latin typeface="Arial"/>
              </a:rPr>
              <a:t>Có thể sử dụng tùy chọn –R để lặp lại việc thực hiện các lệnh (ví dụ thực hiện việc thay đổi quyền sở hữu hoặc nhóm của mọi file trong cùng một thư mục)</a:t>
            </a:r>
            <a:endParaRPr/>
          </a:p>
          <a:p>
            <a:pPr>
              <a:lnSpc>
                <a:spcPct val="90000"/>
              </a:lnSpc>
              <a:buSzPct val="75000"/>
              <a:buFont typeface="Wingdings" charset="2"/>
              <a:buChar char=""/>
            </a:pPr>
            <a:r>
              <a:rPr lang="en-US" sz="2800">
                <a:solidFill>
                  <a:srgbClr val="000000"/>
                </a:solidFill>
                <a:latin typeface="Arial"/>
              </a:rPr>
              <a:t>Các lệnh trên chỉ dành cho những người sử dụng có quyền root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Special permissions</a:t>
            </a:r>
            <a:endParaRPr/>
          </a:p>
        </p:txBody>
      </p:sp>
      <p:sp>
        <p:nvSpPr>
          <p:cNvPr id="171"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lang="en-US" sz="3200">
                <a:solidFill>
                  <a:srgbClr val="000000"/>
                </a:solidFill>
                <a:latin typeface="Arial"/>
              </a:rPr>
              <a:t>Sticky bit</a:t>
            </a:r>
            <a:endParaRPr/>
          </a:p>
          <a:p>
            <a:pPr>
              <a:lnSpc>
                <a:spcPct val="100000"/>
              </a:lnSpc>
              <a:buSzPct val="75000"/>
              <a:buFont typeface="Wingdings" charset="2"/>
              <a:buChar char=""/>
            </a:pPr>
            <a:r>
              <a:rPr lang="en-US" sz="3200">
                <a:solidFill>
                  <a:srgbClr val="000000"/>
                </a:solidFill>
                <a:latin typeface="Arial"/>
              </a:rPr>
              <a:t>Suid bit</a:t>
            </a:r>
            <a:endParaRPr/>
          </a:p>
          <a:p>
            <a:pPr>
              <a:lnSpc>
                <a:spcPct val="100000"/>
              </a:lnSpc>
              <a:buSzPct val="75000"/>
              <a:buFont typeface="Wingdings" charset="2"/>
              <a:buChar char=""/>
            </a:pPr>
            <a:r>
              <a:rPr lang="en-US" sz="3200">
                <a:solidFill>
                  <a:srgbClr val="000000"/>
                </a:solidFill>
                <a:latin typeface="Arial"/>
              </a:rPr>
              <a:t>Sgid bit</a:t>
            </a:r>
            <a:endParaRPr/>
          </a:p>
          <a:p>
            <a:pPr>
              <a:lnSpc>
                <a:spcPct val="100000"/>
              </a:lnSpc>
              <a:buSzPct val="75000"/>
              <a:buFont typeface="Wingdings" charset="2"/>
              <a:buChar char=""/>
            </a:pPr>
            <a:r>
              <a:rPr lang="en-US" sz="3200">
                <a:solidFill>
                  <a:srgbClr val="000000"/>
                </a:solidFill>
                <a:latin typeface="Arial"/>
              </a:rPr>
              <a:t>Setting special permissions bits</a:t>
            </a:r>
            <a:endParaRPr/>
          </a:p>
        </p:txBody>
      </p:sp>
      <p:sp>
        <p:nvSpPr>
          <p:cNvPr id="172" name="TextShape 3"/>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73" name="TextShape 4"/>
          <p:cNvSpPr txBox="1"/>
          <p:nvPr/>
        </p:nvSpPr>
        <p:spPr>
          <a:xfrm>
            <a:off x="457200" y="6245280"/>
            <a:ext cx="2133360" cy="475920"/>
          </a:xfrm>
          <a:prstGeom prst="rect">
            <a:avLst/>
          </a:prstGeom>
        </p:spPr>
        <p:txBody>
          <a:bodyPr anchor="b"/>
          <a:p>
            <a:pPr>
              <a:lnSpc>
                <a:spcPct val="100000"/>
              </a:lnSpc>
            </a:pPr>
            <a:fld id="{82D4436F-A926-46A5-8538-6D28CBD9F6BE}" type="slidenum">
              <a:rPr lang="en-US" sz="1200">
                <a:solidFill>
                  <a:srgbClr val="000000"/>
                </a:solidFill>
                <a:latin typeface="Arial"/>
              </a:rPr>
              <a:t>&lt;number&gt;</a:t>
            </a:fld>
            <a:endParaRPr/>
          </a:p>
        </p:txBody>
      </p:sp>
      <p:sp>
        <p:nvSpPr>
          <p:cNvPr id="174" name="TextShape 5"/>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Sticky bit example</a:t>
            </a:r>
            <a:endParaRPr/>
          </a:p>
        </p:txBody>
      </p:sp>
      <p:sp>
        <p:nvSpPr>
          <p:cNvPr id="176" name="TextShape 2"/>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
        <p:nvSpPr>
          <p:cNvPr id="177" name="TextShape 3"/>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78" name="TextShape 4"/>
          <p:cNvSpPr txBox="1"/>
          <p:nvPr/>
        </p:nvSpPr>
        <p:spPr>
          <a:xfrm>
            <a:off x="457200" y="6245280"/>
            <a:ext cx="2133360" cy="475920"/>
          </a:xfrm>
          <a:prstGeom prst="rect">
            <a:avLst/>
          </a:prstGeom>
        </p:spPr>
        <p:txBody>
          <a:bodyPr anchor="b"/>
          <a:p>
            <a:pPr>
              <a:lnSpc>
                <a:spcPct val="100000"/>
              </a:lnSpc>
            </a:pPr>
            <a:fld id="{F1E7B97A-7D04-494D-AEBE-BBB660CC5846}" type="slidenum">
              <a:rPr lang="en-US" sz="1200">
                <a:solidFill>
                  <a:srgbClr val="000000"/>
                </a:solidFill>
                <a:latin typeface="Arial"/>
              </a:rPr>
              <a:t>&lt;number&gt;</a:t>
            </a:fld>
            <a:endParaRPr/>
          </a:p>
        </p:txBody>
      </p:sp>
      <p:pic>
        <p:nvPicPr>
          <p:cNvPr id="179" name="Picture 4" descr=""/>
          <p:cNvPicPr/>
          <p:nvPr/>
        </p:nvPicPr>
        <p:blipFill>
          <a:blip r:embed="rId1"/>
          <a:stretch>
            <a:fillRect/>
          </a:stretch>
        </p:blipFill>
        <p:spPr>
          <a:xfrm>
            <a:off x="623160" y="1410120"/>
            <a:ext cx="7972200" cy="4838400"/>
          </a:xfrm>
          <a:prstGeom prst="rect">
            <a:avLst/>
          </a:prstGeom>
          <a:ln w="9360">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Sticky bit example</a:t>
            </a:r>
            <a:endParaRPr/>
          </a:p>
        </p:txBody>
      </p:sp>
      <p:sp>
        <p:nvSpPr>
          <p:cNvPr id="181" name="TextShape 2"/>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
        <p:nvSpPr>
          <p:cNvPr id="182" name="TextShape 3"/>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83" name="TextShape 4"/>
          <p:cNvSpPr txBox="1"/>
          <p:nvPr/>
        </p:nvSpPr>
        <p:spPr>
          <a:xfrm>
            <a:off x="457200" y="6245280"/>
            <a:ext cx="2133360" cy="475920"/>
          </a:xfrm>
          <a:prstGeom prst="rect">
            <a:avLst/>
          </a:prstGeom>
        </p:spPr>
        <p:txBody>
          <a:bodyPr anchor="b"/>
          <a:p>
            <a:pPr>
              <a:lnSpc>
                <a:spcPct val="100000"/>
              </a:lnSpc>
            </a:pPr>
            <a:fld id="{B299DE30-DDB3-4DD1-B1B3-204B73F12527}" type="slidenum">
              <a:rPr lang="en-US" sz="1200">
                <a:solidFill>
                  <a:srgbClr val="000000"/>
                </a:solidFill>
                <a:latin typeface="Arial"/>
              </a:rPr>
              <a:t>&lt;number&gt;</a:t>
            </a:fld>
            <a:endParaRPr/>
          </a:p>
        </p:txBody>
      </p:sp>
      <p:pic>
        <p:nvPicPr>
          <p:cNvPr id="184" name="Picture 2" descr=""/>
          <p:cNvPicPr/>
          <p:nvPr/>
        </p:nvPicPr>
        <p:blipFill>
          <a:blip r:embed="rId1"/>
          <a:stretch>
            <a:fillRect/>
          </a:stretch>
        </p:blipFill>
        <p:spPr>
          <a:xfrm>
            <a:off x="1785960" y="2214720"/>
            <a:ext cx="5648040" cy="1190160"/>
          </a:xfrm>
          <a:prstGeom prst="rect">
            <a:avLst/>
          </a:prstGeom>
          <a:ln w="9360">
            <a:noFill/>
          </a:ln>
        </p:spPr>
      </p:pic>
      <p:pic>
        <p:nvPicPr>
          <p:cNvPr id="185" name="Picture 4" descr=""/>
          <p:cNvPicPr/>
          <p:nvPr/>
        </p:nvPicPr>
        <p:blipFill>
          <a:blip r:embed="rId2"/>
          <a:stretch>
            <a:fillRect/>
          </a:stretch>
        </p:blipFill>
        <p:spPr>
          <a:xfrm>
            <a:off x="1500120" y="5000760"/>
            <a:ext cx="6257520" cy="561600"/>
          </a:xfrm>
          <a:prstGeom prst="rect">
            <a:avLst/>
          </a:prstGeom>
          <a:ln w="9360">
            <a:noFill/>
          </a:ln>
        </p:spPr>
      </p:pic>
      <p:sp>
        <p:nvSpPr>
          <p:cNvPr id="186" name="TextShape 5"/>
          <p:cNvSpPr txBox="1"/>
          <p:nvPr/>
        </p:nvSpPr>
        <p:spPr>
          <a:xfrm>
            <a:off x="457200" y="1981080"/>
            <a:ext cx="8229240" cy="3885840"/>
          </a:xfrm>
          <a:prstGeom prst="rect">
            <a:avLst/>
          </a:prstGeom>
        </p:spPr>
        <p:txBody>
          <a:bodyPr/>
          <a:p>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Suid bit-example</a:t>
            </a:r>
            <a:endParaRPr/>
          </a:p>
        </p:txBody>
      </p:sp>
      <p:sp>
        <p:nvSpPr>
          <p:cNvPr id="188" name="TextShape 2"/>
          <p:cNvSpPr txBox="1"/>
          <p:nvPr/>
        </p:nvSpPr>
        <p:spPr>
          <a:xfrm>
            <a:off x="457200" y="1981080"/>
            <a:ext cx="8229240" cy="3885840"/>
          </a:xfrm>
          <a:prstGeom prst="rect">
            <a:avLst/>
          </a:prstGeom>
        </p:spPr>
        <p:txBody>
          <a:bodyPr/>
          <a:p>
            <a:endParaRPr/>
          </a:p>
        </p:txBody>
      </p:sp>
      <p:sp>
        <p:nvSpPr>
          <p:cNvPr id="189" name="TextShape 3"/>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
        <p:nvSpPr>
          <p:cNvPr id="190" name="TextShape 4"/>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91" name="TextShape 5"/>
          <p:cNvSpPr txBox="1"/>
          <p:nvPr/>
        </p:nvSpPr>
        <p:spPr>
          <a:xfrm>
            <a:off x="457200" y="6245280"/>
            <a:ext cx="2133360" cy="475920"/>
          </a:xfrm>
          <a:prstGeom prst="rect">
            <a:avLst/>
          </a:prstGeom>
        </p:spPr>
        <p:txBody>
          <a:bodyPr anchor="b"/>
          <a:p>
            <a:pPr>
              <a:lnSpc>
                <a:spcPct val="100000"/>
              </a:lnSpc>
            </a:pPr>
            <a:fld id="{A15AFB94-E0A0-496C-912C-B884B18D7863}" type="slidenum">
              <a:rPr lang="en-US" sz="1200">
                <a:solidFill>
                  <a:srgbClr val="000000"/>
                </a:solidFill>
                <a:latin typeface="Arial"/>
              </a:rPr>
              <a:t>&lt;number&gt;</a:t>
            </a:fld>
            <a:endParaRPr/>
          </a:p>
        </p:txBody>
      </p:sp>
      <p:pic>
        <p:nvPicPr>
          <p:cNvPr id="192" name="Picture 3" descr=""/>
          <p:cNvPicPr/>
          <p:nvPr/>
        </p:nvPicPr>
        <p:blipFill>
          <a:blip r:embed="rId1"/>
          <a:stretch>
            <a:fillRect/>
          </a:stretch>
        </p:blipFill>
        <p:spPr>
          <a:xfrm>
            <a:off x="1214280" y="2286000"/>
            <a:ext cx="6438600" cy="3609720"/>
          </a:xfrm>
          <a:prstGeom prst="rect">
            <a:avLst/>
          </a:prstGeom>
          <a:ln w="9360">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Suid bit-example</a:t>
            </a:r>
            <a:endParaRPr/>
          </a:p>
        </p:txBody>
      </p:sp>
      <p:sp>
        <p:nvSpPr>
          <p:cNvPr id="194" name="TextShape 2"/>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
        <p:nvSpPr>
          <p:cNvPr id="195" name="TextShape 3"/>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96" name="TextShape 4"/>
          <p:cNvSpPr txBox="1"/>
          <p:nvPr/>
        </p:nvSpPr>
        <p:spPr>
          <a:xfrm>
            <a:off x="457200" y="6245280"/>
            <a:ext cx="2133360" cy="475920"/>
          </a:xfrm>
          <a:prstGeom prst="rect">
            <a:avLst/>
          </a:prstGeom>
        </p:spPr>
        <p:txBody>
          <a:bodyPr anchor="b"/>
          <a:p>
            <a:pPr>
              <a:lnSpc>
                <a:spcPct val="100000"/>
              </a:lnSpc>
            </a:pPr>
            <a:fld id="{5E00442A-9B0C-4216-B7B1-0E2712E09DC6}" type="slidenum">
              <a:rPr lang="en-US" sz="1200">
                <a:solidFill>
                  <a:srgbClr val="000000"/>
                </a:solidFill>
                <a:latin typeface="Arial"/>
              </a:rPr>
              <a:t>&lt;number&gt;</a:t>
            </a:fld>
            <a:endParaRPr/>
          </a:p>
        </p:txBody>
      </p:sp>
      <p:pic>
        <p:nvPicPr>
          <p:cNvPr id="197" name="Picture 2" descr=""/>
          <p:cNvPicPr/>
          <p:nvPr/>
        </p:nvPicPr>
        <p:blipFill>
          <a:blip r:embed="rId1"/>
          <a:stretch>
            <a:fillRect/>
          </a:stretch>
        </p:blipFill>
        <p:spPr>
          <a:xfrm>
            <a:off x="1333440" y="2662920"/>
            <a:ext cx="6476760" cy="2933280"/>
          </a:xfrm>
          <a:prstGeom prst="rect">
            <a:avLst/>
          </a:prstGeom>
          <a:ln w="9360">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Khái niệm người sử dụng</a:t>
            </a:r>
            <a:endParaRPr/>
          </a:p>
        </p:txBody>
      </p:sp>
      <p:sp>
        <p:nvSpPr>
          <p:cNvPr id="118"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lang="en-US" sz="2800">
                <a:solidFill>
                  <a:srgbClr val="000000"/>
                </a:solidFill>
                <a:latin typeface="Arial"/>
              </a:rPr>
              <a:t>NSD thông thường</a:t>
            </a:r>
            <a:endParaRPr/>
          </a:p>
          <a:p>
            <a:pPr>
              <a:lnSpc>
                <a:spcPct val="100000"/>
              </a:lnSpc>
              <a:buSzPct val="75000"/>
              <a:buFont typeface="Wingdings" charset="2"/>
              <a:buChar char=""/>
            </a:pPr>
            <a:r>
              <a:rPr lang="en-US" sz="2800">
                <a:solidFill>
                  <a:srgbClr val="000000"/>
                </a:solidFill>
                <a:latin typeface="Arial"/>
              </a:rPr>
              <a:t>Quản trị</a:t>
            </a:r>
            <a:endParaRPr/>
          </a:p>
          <a:p>
            <a:pPr>
              <a:lnSpc>
                <a:spcPct val="100000"/>
              </a:lnSpc>
              <a:buSzPct val="75000"/>
              <a:buFont typeface="Wingdings" charset="2"/>
              <a:buChar char=""/>
            </a:pPr>
            <a:r>
              <a:rPr lang="en-US" sz="2800">
                <a:solidFill>
                  <a:srgbClr val="000000"/>
                </a:solidFill>
                <a:latin typeface="Arial"/>
              </a:rPr>
              <a:t>Nhóm NSD</a:t>
            </a:r>
            <a:endParaRPr/>
          </a:p>
          <a:p>
            <a:pPr>
              <a:lnSpc>
                <a:spcPct val="100000"/>
              </a:lnSpc>
              <a:buSzPct val="75000"/>
              <a:buFont typeface="Wingdings" charset="2"/>
              <a:buChar char=""/>
            </a:pPr>
            <a:r>
              <a:rPr lang="en-US" sz="2800">
                <a:solidFill>
                  <a:srgbClr val="000000"/>
                </a:solidFill>
                <a:latin typeface="Arial"/>
              </a:rPr>
              <a:t>Tạo một người sử dụng</a:t>
            </a:r>
            <a:endParaRPr/>
          </a:p>
          <a:p>
            <a:pPr lvl="1">
              <a:lnSpc>
                <a:spcPct val="100000"/>
              </a:lnSpc>
              <a:buSzPct val="80000"/>
              <a:buFont typeface="Wingdings" charset="2"/>
              <a:buChar char=""/>
            </a:pPr>
            <a:r>
              <a:rPr lang="en-US" sz="2400">
                <a:solidFill>
                  <a:srgbClr val="000000"/>
                </a:solidFill>
                <a:latin typeface="Arial"/>
              </a:rPr>
              <a:t>Tên, Mật khẩu, home của người sử dụng (/home/tên)</a:t>
            </a:r>
            <a:endParaRPr/>
          </a:p>
          <a:p>
            <a:pPr lvl="1">
              <a:lnSpc>
                <a:spcPct val="100000"/>
              </a:lnSpc>
              <a:buSzPct val="80000"/>
              <a:buFont typeface="Wingdings" charset="2"/>
              <a:buChar char=""/>
            </a:pPr>
            <a:r>
              <a:rPr lang="en-US" sz="2400">
                <a:solidFill>
                  <a:srgbClr val="000000"/>
                </a:solidFill>
                <a:latin typeface="Arial"/>
              </a:rPr>
              <a:t>Nhóm (một người sử dụng có thể thuộc một hoặc nhiều nhóm, tuy nhiên cần phải xác định một nhóm chính)</a:t>
            </a:r>
            <a:endParaRPr/>
          </a:p>
          <a:p>
            <a:pPr lvl="1">
              <a:lnSpc>
                <a:spcPct val="100000"/>
              </a:lnSpc>
              <a:buSzPct val="80000"/>
              <a:buFont typeface="Wingdings" charset="2"/>
              <a:buChar char=""/>
            </a:pPr>
            <a:r>
              <a:rPr lang="en-US" sz="2400">
                <a:solidFill>
                  <a:srgbClr val="000000"/>
                </a:solidFill>
                <a:latin typeface="Arial"/>
              </a:rPr>
              <a:t>Tất cả các thông tin về người sử dụng được lưu trong file: /etc/passwd</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/etc/passwd</a:t>
            </a:r>
            <a:endParaRPr/>
          </a:p>
        </p:txBody>
      </p:sp>
      <p:sp>
        <p:nvSpPr>
          <p:cNvPr id="120"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b="1" lang="en-US" sz="1600">
                <a:solidFill>
                  <a:srgbClr val="000000"/>
                </a:solidFill>
                <a:latin typeface="Arial"/>
              </a:rPr>
              <a:t>Username:password:UID:GID:Info:Home:Shell</a:t>
            </a:r>
            <a:endParaRPr/>
          </a:p>
          <a:p>
            <a:pPr>
              <a:lnSpc>
                <a:spcPct val="100000"/>
              </a:lnSpc>
              <a:buSzPct val="75000"/>
              <a:buFont typeface="Wingdings" charset="2"/>
              <a:buChar char=""/>
            </a:pPr>
            <a:r>
              <a:rPr b="1" lang="en-US" sz="1600">
                <a:solidFill>
                  <a:srgbClr val="000000"/>
                </a:solidFill>
                <a:latin typeface="Arial"/>
              </a:rPr>
              <a:t>Username</a:t>
            </a:r>
            <a:r>
              <a:rPr lang="en-US" sz="1600">
                <a:solidFill>
                  <a:srgbClr val="000000"/>
                </a:solidFill>
                <a:latin typeface="Arial"/>
              </a:rPr>
              <a:t>: It is used when user logs in. It should be between 1 and 32 characters in length.</a:t>
            </a:r>
            <a:endParaRPr/>
          </a:p>
          <a:p>
            <a:pPr>
              <a:lnSpc>
                <a:spcPct val="100000"/>
              </a:lnSpc>
              <a:buSzPct val="75000"/>
              <a:buFont typeface="Wingdings" charset="2"/>
              <a:buChar char=""/>
            </a:pPr>
            <a:r>
              <a:rPr b="1" lang="en-US" sz="1600">
                <a:solidFill>
                  <a:srgbClr val="000000"/>
                </a:solidFill>
                <a:latin typeface="Arial"/>
              </a:rPr>
              <a:t>Password</a:t>
            </a:r>
            <a:r>
              <a:rPr lang="en-US" sz="1600">
                <a:solidFill>
                  <a:srgbClr val="000000"/>
                </a:solidFill>
                <a:latin typeface="Arial"/>
              </a:rPr>
              <a:t>: An x character indicates that encrypted password is stored in /etc/shadow file.</a:t>
            </a:r>
            <a:endParaRPr/>
          </a:p>
          <a:p>
            <a:pPr>
              <a:lnSpc>
                <a:spcPct val="100000"/>
              </a:lnSpc>
              <a:buSzPct val="75000"/>
              <a:buFont typeface="Wingdings" charset="2"/>
              <a:buChar char=""/>
            </a:pPr>
            <a:r>
              <a:rPr b="1" lang="en-US" sz="1600">
                <a:solidFill>
                  <a:srgbClr val="000000"/>
                </a:solidFill>
                <a:latin typeface="Arial"/>
              </a:rPr>
              <a:t>User ID (UID)</a:t>
            </a:r>
            <a:r>
              <a:rPr lang="en-US" sz="1600">
                <a:solidFill>
                  <a:srgbClr val="000000"/>
                </a:solidFill>
                <a:latin typeface="Arial"/>
              </a:rPr>
              <a:t>: Each user must be assigned a user ID (UID). UID 0 (zero) is reserved for root and UIDs 1-99 are reserved for other predefined accounts. Further UID 100-999 are reserved by system for administrative and system accounts/groups.</a:t>
            </a:r>
            <a:endParaRPr/>
          </a:p>
          <a:p>
            <a:pPr>
              <a:lnSpc>
                <a:spcPct val="100000"/>
              </a:lnSpc>
              <a:buSzPct val="75000"/>
              <a:buFont typeface="Wingdings" charset="2"/>
              <a:buChar char=""/>
            </a:pPr>
            <a:r>
              <a:rPr b="1" lang="en-US" sz="1600">
                <a:solidFill>
                  <a:srgbClr val="000000"/>
                </a:solidFill>
                <a:latin typeface="Arial"/>
              </a:rPr>
              <a:t>Group ID (GID)</a:t>
            </a:r>
            <a:r>
              <a:rPr lang="en-US" sz="1600">
                <a:solidFill>
                  <a:srgbClr val="000000"/>
                </a:solidFill>
                <a:latin typeface="Arial"/>
              </a:rPr>
              <a:t>: The primary group ID (stored in /etc/group file)</a:t>
            </a:r>
            <a:endParaRPr/>
          </a:p>
          <a:p>
            <a:pPr>
              <a:lnSpc>
                <a:spcPct val="100000"/>
              </a:lnSpc>
              <a:buSzPct val="75000"/>
              <a:buFont typeface="Wingdings" charset="2"/>
              <a:buChar char=""/>
            </a:pPr>
            <a:r>
              <a:rPr b="1" lang="en-US" sz="1600">
                <a:solidFill>
                  <a:srgbClr val="000000"/>
                </a:solidFill>
                <a:latin typeface="Arial"/>
              </a:rPr>
              <a:t>User ID Info</a:t>
            </a:r>
            <a:r>
              <a:rPr lang="en-US" sz="1600">
                <a:solidFill>
                  <a:srgbClr val="000000"/>
                </a:solidFill>
                <a:latin typeface="Arial"/>
              </a:rPr>
              <a:t>: The comment field. It allow you to add extra information about the users such as user's full name, phone number etc. This field use by finger command. </a:t>
            </a:r>
            <a:endParaRPr/>
          </a:p>
          <a:p>
            <a:pPr>
              <a:lnSpc>
                <a:spcPct val="100000"/>
              </a:lnSpc>
              <a:buSzPct val="75000"/>
              <a:buFont typeface="Wingdings" charset="2"/>
              <a:buChar char=""/>
            </a:pPr>
            <a:r>
              <a:rPr b="1" lang="en-US" sz="1600">
                <a:solidFill>
                  <a:srgbClr val="000000"/>
                </a:solidFill>
                <a:latin typeface="Arial"/>
              </a:rPr>
              <a:t>Home directory</a:t>
            </a:r>
            <a:r>
              <a:rPr lang="en-US" sz="1600">
                <a:solidFill>
                  <a:srgbClr val="000000"/>
                </a:solidFill>
                <a:latin typeface="Arial"/>
              </a:rPr>
              <a:t>: The absolute path to the directory the user will be in when they log in. If this directory does not exists then users </a:t>
            </a:r>
            <a:r>
              <a:rPr lang="en-US">
                <a:solidFill>
                  <a:srgbClr val="000000"/>
                </a:solidFill>
                <a:latin typeface="Arial"/>
              </a:rPr>
              <a:t>directory</a:t>
            </a:r>
            <a:r>
              <a:rPr lang="en-US" sz="1600">
                <a:solidFill>
                  <a:srgbClr val="000000"/>
                </a:solidFill>
                <a:latin typeface="Arial"/>
              </a:rPr>
              <a:t> becomes /</a:t>
            </a:r>
            <a:endParaRPr/>
          </a:p>
          <a:p>
            <a:pPr>
              <a:lnSpc>
                <a:spcPct val="100000"/>
              </a:lnSpc>
              <a:buSzPct val="75000"/>
              <a:buFont typeface="Wingdings" charset="2"/>
              <a:buChar char=""/>
            </a:pPr>
            <a:r>
              <a:rPr b="1" lang="en-US" sz="1600">
                <a:solidFill>
                  <a:srgbClr val="000000"/>
                </a:solidFill>
                <a:latin typeface="Arial"/>
              </a:rPr>
              <a:t>Command/shell</a:t>
            </a:r>
            <a:r>
              <a:rPr lang="en-US" sz="1600">
                <a:solidFill>
                  <a:srgbClr val="000000"/>
                </a:solidFill>
                <a:latin typeface="Arial"/>
              </a:rPr>
              <a:t>: The absolute path of a command or shell (/bin/bash). Typically, this is a shell. Please note that it does not have to be a shell. </a:t>
            </a:r>
            <a:endParaRPr/>
          </a:p>
        </p:txBody>
      </p:sp>
      <p:sp>
        <p:nvSpPr>
          <p:cNvPr id="121" name="TextShape 3"/>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22" name="TextShape 4"/>
          <p:cNvSpPr txBox="1"/>
          <p:nvPr/>
        </p:nvSpPr>
        <p:spPr>
          <a:xfrm>
            <a:off x="457200" y="6245280"/>
            <a:ext cx="2133360" cy="475920"/>
          </a:xfrm>
          <a:prstGeom prst="rect">
            <a:avLst/>
          </a:prstGeom>
        </p:spPr>
        <p:txBody>
          <a:bodyPr anchor="b"/>
          <a:p>
            <a:pPr>
              <a:lnSpc>
                <a:spcPct val="100000"/>
              </a:lnSpc>
            </a:pPr>
            <a:fld id="{004200E4-2FDD-487C-A8B1-8D0CB78CA33A}" type="slidenum">
              <a:rPr lang="en-US" sz="1200">
                <a:solidFill>
                  <a:srgbClr val="000000"/>
                </a:solidFill>
                <a:latin typeface="Arial"/>
              </a:rPr>
              <a:t>&lt;number&gt;</a:t>
            </a:fld>
            <a:endParaRPr/>
          </a:p>
        </p:txBody>
      </p:sp>
      <p:sp>
        <p:nvSpPr>
          <p:cNvPr id="123" name="TextShape 5"/>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/etc/shadow</a:t>
            </a:r>
            <a:endParaRPr/>
          </a:p>
        </p:txBody>
      </p:sp>
      <p:sp>
        <p:nvSpPr>
          <p:cNvPr id="125"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b="1" lang="en-US" sz="1600">
                <a:solidFill>
                  <a:srgbClr val="000000"/>
                </a:solidFill>
                <a:latin typeface="Arial"/>
              </a:rPr>
              <a:t>User:Pwd:Last pwd change :Minimum:Maximum:Warn:Inactive :Expire </a:t>
            </a:r>
            <a:endParaRPr/>
          </a:p>
          <a:p>
            <a:pPr>
              <a:lnSpc>
                <a:spcPct val="100000"/>
              </a:lnSpc>
              <a:buSzPct val="75000"/>
              <a:buFont typeface="Wingdings" charset="2"/>
              <a:buChar char=""/>
            </a:pPr>
            <a:r>
              <a:rPr lang="en-US" sz="1600">
                <a:solidFill>
                  <a:srgbClr val="000000"/>
                </a:solidFill>
                <a:latin typeface="Arial"/>
              </a:rPr>
              <a:t>User name : It is your login name</a:t>
            </a:r>
            <a:endParaRPr/>
          </a:p>
          <a:p>
            <a:pPr>
              <a:lnSpc>
                <a:spcPct val="100000"/>
              </a:lnSpc>
              <a:buSzPct val="75000"/>
              <a:buFont typeface="Wingdings" charset="2"/>
              <a:buChar char=""/>
            </a:pPr>
            <a:r>
              <a:rPr lang="en-US" sz="1600">
                <a:solidFill>
                  <a:srgbClr val="000000"/>
                </a:solidFill>
                <a:latin typeface="Arial"/>
              </a:rPr>
              <a:t>Password: It your encrypted password. The password should be minimum 6-8 characters long including special characters/digits</a:t>
            </a:r>
            <a:endParaRPr/>
          </a:p>
          <a:p>
            <a:pPr>
              <a:lnSpc>
                <a:spcPct val="100000"/>
              </a:lnSpc>
              <a:buSzPct val="75000"/>
              <a:buFont typeface="Wingdings" charset="2"/>
              <a:buChar char=""/>
            </a:pPr>
            <a:r>
              <a:rPr lang="en-US" sz="1600">
                <a:solidFill>
                  <a:srgbClr val="000000"/>
                </a:solidFill>
                <a:latin typeface="Arial"/>
              </a:rPr>
              <a:t>Last password change (lastchanged): Days since Jan 1, 1970 that password was last changed</a:t>
            </a:r>
            <a:endParaRPr/>
          </a:p>
          <a:p>
            <a:pPr>
              <a:lnSpc>
                <a:spcPct val="100000"/>
              </a:lnSpc>
              <a:buSzPct val="75000"/>
              <a:buFont typeface="Wingdings" charset="2"/>
              <a:buChar char=""/>
            </a:pPr>
            <a:r>
              <a:rPr lang="en-US" sz="1600">
                <a:solidFill>
                  <a:srgbClr val="000000"/>
                </a:solidFill>
                <a:latin typeface="Arial"/>
              </a:rPr>
              <a:t>Minimum: The minimum number of days required between password changes i.e. the number of days left before the user is allowed to change his/her password</a:t>
            </a:r>
            <a:endParaRPr/>
          </a:p>
          <a:p>
            <a:pPr>
              <a:lnSpc>
                <a:spcPct val="100000"/>
              </a:lnSpc>
              <a:buSzPct val="75000"/>
              <a:buFont typeface="Wingdings" charset="2"/>
              <a:buChar char=""/>
            </a:pPr>
            <a:r>
              <a:rPr lang="en-US" sz="1600">
                <a:solidFill>
                  <a:srgbClr val="000000"/>
                </a:solidFill>
                <a:latin typeface="Arial"/>
              </a:rPr>
              <a:t>Maximum: The maximum number of days the password is valid (after that user is forced to change his/her password)</a:t>
            </a:r>
            <a:endParaRPr/>
          </a:p>
          <a:p>
            <a:pPr>
              <a:lnSpc>
                <a:spcPct val="100000"/>
              </a:lnSpc>
              <a:buSzPct val="75000"/>
              <a:buFont typeface="Wingdings" charset="2"/>
              <a:buChar char=""/>
            </a:pPr>
            <a:r>
              <a:rPr lang="en-US" sz="1600">
                <a:solidFill>
                  <a:srgbClr val="000000"/>
                </a:solidFill>
                <a:latin typeface="Arial"/>
              </a:rPr>
              <a:t>Warn : The number of days before password is to expire that user is warned that his/her password must be changed</a:t>
            </a:r>
            <a:endParaRPr/>
          </a:p>
          <a:p>
            <a:pPr>
              <a:lnSpc>
                <a:spcPct val="100000"/>
              </a:lnSpc>
              <a:buSzPct val="75000"/>
              <a:buFont typeface="Wingdings" charset="2"/>
              <a:buChar char=""/>
            </a:pPr>
            <a:r>
              <a:rPr lang="en-US" sz="1600">
                <a:solidFill>
                  <a:srgbClr val="000000"/>
                </a:solidFill>
                <a:latin typeface="Arial"/>
              </a:rPr>
              <a:t>Inactive : The number of days after password expires that account is disabled</a:t>
            </a:r>
            <a:endParaRPr/>
          </a:p>
          <a:p>
            <a:pPr>
              <a:lnSpc>
                <a:spcPct val="100000"/>
              </a:lnSpc>
              <a:buSzPct val="75000"/>
              <a:buFont typeface="Wingdings" charset="2"/>
              <a:buChar char=""/>
            </a:pPr>
            <a:r>
              <a:rPr lang="en-US" sz="1600">
                <a:solidFill>
                  <a:srgbClr val="000000"/>
                </a:solidFill>
                <a:latin typeface="Arial"/>
              </a:rPr>
              <a:t>Expire : days since Jan 1, 1970 that account is disabled i.e. an absolute date specifying when the login may no longer be used </a:t>
            </a:r>
            <a:endParaRPr/>
          </a:p>
        </p:txBody>
      </p:sp>
      <p:sp>
        <p:nvSpPr>
          <p:cNvPr id="126" name="TextShape 3"/>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27" name="TextShape 4"/>
          <p:cNvSpPr txBox="1"/>
          <p:nvPr/>
        </p:nvSpPr>
        <p:spPr>
          <a:xfrm>
            <a:off x="457200" y="6245280"/>
            <a:ext cx="2133360" cy="475920"/>
          </a:xfrm>
          <a:prstGeom prst="rect">
            <a:avLst/>
          </a:prstGeom>
        </p:spPr>
        <p:txBody>
          <a:bodyPr anchor="b"/>
          <a:p>
            <a:pPr>
              <a:lnSpc>
                <a:spcPct val="100000"/>
              </a:lnSpc>
            </a:pPr>
            <a:fld id="{0D73AC78-1FA6-4245-B7DE-4B52668B4118}" type="slidenum">
              <a:rPr lang="en-US" sz="1200">
                <a:solidFill>
                  <a:srgbClr val="000000"/>
                </a:solidFill>
                <a:latin typeface="Arial"/>
              </a:rPr>
              <a:t>&lt;number&gt;</a:t>
            </a:fld>
            <a:endParaRPr/>
          </a:p>
        </p:txBody>
      </p:sp>
      <p:sp>
        <p:nvSpPr>
          <p:cNvPr id="128" name="TextShape 5"/>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Nhóm người sử dụng</a:t>
            </a:r>
            <a:endParaRPr/>
          </a:p>
        </p:txBody>
      </p:sp>
      <p:sp>
        <p:nvSpPr>
          <p:cNvPr id="130" name="TextShape 2"/>
          <p:cNvSpPr txBox="1"/>
          <p:nvPr/>
        </p:nvSpPr>
        <p:spPr>
          <a:xfrm>
            <a:off x="457200" y="1981080"/>
            <a:ext cx="8229240" cy="4190760"/>
          </a:xfrm>
          <a:prstGeom prst="rect">
            <a:avLst/>
          </a:prstGeom>
        </p:spPr>
        <p:txBody>
          <a:bodyPr/>
          <a:p>
            <a:pPr>
              <a:lnSpc>
                <a:spcPct val="100000"/>
              </a:lnSpc>
              <a:buSzPct val="75000"/>
              <a:buFont typeface="Wingdings" charset="2"/>
              <a:buChar char=""/>
            </a:pPr>
            <a:r>
              <a:rPr lang="en-US" sz="2800">
                <a:solidFill>
                  <a:srgbClr val="000000"/>
                </a:solidFill>
                <a:latin typeface="Arial"/>
              </a:rPr>
              <a:t>Mỗi người sử dụng có thể thuộc về một hoặc nhiều nhóm</a:t>
            </a:r>
            <a:endParaRPr/>
          </a:p>
          <a:p>
            <a:pPr lvl="1">
              <a:lnSpc>
                <a:spcPct val="100000"/>
              </a:lnSpc>
              <a:buSzPct val="80000"/>
              <a:buFont typeface="Wingdings" charset="2"/>
              <a:buChar char=""/>
            </a:pPr>
            <a:r>
              <a:rPr lang="en-US" sz="2400">
                <a:solidFill>
                  <a:srgbClr val="000000"/>
                </a:solidFill>
                <a:latin typeface="Arial"/>
              </a:rPr>
              <a:t>Một nhóm = tên nhóm + danh sách các thành viên</a:t>
            </a:r>
            <a:endParaRPr/>
          </a:p>
          <a:p>
            <a:pPr lvl="1">
              <a:lnSpc>
                <a:spcPct val="100000"/>
              </a:lnSpc>
              <a:buSzPct val="80000"/>
              <a:buFont typeface="Wingdings" charset="2"/>
              <a:buChar char=""/>
            </a:pPr>
            <a:r>
              <a:rPr lang="en-US" sz="2400">
                <a:solidFill>
                  <a:srgbClr val="000000"/>
                </a:solidFill>
                <a:latin typeface="Arial"/>
              </a:rPr>
              <a:t>Khả năng chia sẻ các file giữa những người sử dụng trong cùng một nhóm.</a:t>
            </a:r>
            <a:endParaRPr/>
          </a:p>
          <a:p>
            <a:pPr lvl="1">
              <a:lnSpc>
                <a:spcPct val="100000"/>
              </a:lnSpc>
              <a:buSzPct val="80000"/>
              <a:buFont typeface="Wingdings" charset="2"/>
              <a:buChar char=""/>
            </a:pPr>
            <a:r>
              <a:rPr lang="en-US" sz="2400">
                <a:solidFill>
                  <a:srgbClr val="000000"/>
                </a:solidFill>
                <a:latin typeface="Arial"/>
              </a:rPr>
              <a:t>Danh sách các nhóm được lưu trữ trong file: /etc/group</a:t>
            </a:r>
            <a:endParaRPr/>
          </a:p>
          <a:p>
            <a:pPr lvl="1">
              <a:lnSpc>
                <a:spcPct val="100000"/>
              </a:lnSpc>
              <a:buSzPct val="80000"/>
              <a:buFont typeface="Wingdings" charset="2"/>
              <a:buChar char=""/>
            </a:pPr>
            <a:r>
              <a:rPr lang="en-US" sz="2400">
                <a:solidFill>
                  <a:srgbClr val="000000"/>
                </a:solidFill>
                <a:latin typeface="Arial"/>
              </a:rPr>
              <a:t>root có khả năng tạo ra các nhóm bổ xung, ngoài các nhóm mà hệ điều hành đã ngầm định</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/etc/group</a:t>
            </a:r>
            <a:endParaRPr/>
          </a:p>
        </p:txBody>
      </p:sp>
      <p:sp>
        <p:nvSpPr>
          <p:cNvPr id="132"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b="1" lang="en-US" sz="3200">
                <a:solidFill>
                  <a:srgbClr val="000000"/>
                </a:solidFill>
                <a:latin typeface="Arial"/>
              </a:rPr>
              <a:t>group_name:Password:Group ID (GID): Group List</a:t>
            </a:r>
            <a:endParaRPr/>
          </a:p>
          <a:p>
            <a:pPr>
              <a:lnSpc>
                <a:spcPct val="100000"/>
              </a:lnSpc>
              <a:buSzPct val="75000"/>
              <a:buFont typeface="Wingdings" charset="2"/>
              <a:buChar char=""/>
            </a:pPr>
            <a:r>
              <a:rPr lang="en-US" sz="3200">
                <a:solidFill>
                  <a:srgbClr val="000000"/>
                </a:solidFill>
                <a:latin typeface="Arial"/>
              </a:rPr>
              <a:t>group_name: It is the name of group. If you run ls -l command, you will see this name printed in the group field. </a:t>
            </a:r>
            <a:endParaRPr/>
          </a:p>
          <a:p>
            <a:pPr>
              <a:lnSpc>
                <a:spcPct val="100000"/>
              </a:lnSpc>
              <a:buSzPct val="75000"/>
              <a:buFont typeface="Wingdings" charset="2"/>
              <a:buChar char=""/>
            </a:pPr>
            <a:r>
              <a:rPr lang="en-US" sz="3200">
                <a:solidFill>
                  <a:srgbClr val="000000"/>
                </a:solidFill>
                <a:latin typeface="Arial"/>
              </a:rPr>
              <a:t>Password: Generally password is not used, hence it is empty/blank. It can store encrypted password. This is useful to implement privileged groups. X means passwd is stored in /etc/gshadow</a:t>
            </a:r>
            <a:endParaRPr/>
          </a:p>
          <a:p>
            <a:pPr>
              <a:lnSpc>
                <a:spcPct val="100000"/>
              </a:lnSpc>
              <a:buSzPct val="75000"/>
              <a:buFont typeface="Wingdings" charset="2"/>
              <a:buChar char=""/>
            </a:pPr>
            <a:r>
              <a:rPr lang="en-US" sz="3200">
                <a:solidFill>
                  <a:srgbClr val="000000"/>
                </a:solidFill>
                <a:latin typeface="Arial"/>
              </a:rPr>
              <a:t>Group ID (GID): Each user must be assigned a group ID. You can see this number in your /etc/passwd file. </a:t>
            </a:r>
            <a:endParaRPr/>
          </a:p>
          <a:p>
            <a:pPr>
              <a:lnSpc>
                <a:spcPct val="100000"/>
              </a:lnSpc>
              <a:buSzPct val="75000"/>
              <a:buFont typeface="Wingdings" charset="2"/>
              <a:buChar char=""/>
            </a:pPr>
            <a:r>
              <a:rPr lang="en-US" sz="3200">
                <a:solidFill>
                  <a:srgbClr val="000000"/>
                </a:solidFill>
                <a:latin typeface="Arial"/>
              </a:rPr>
              <a:t>Group List: It is a list of user names of users who are members of the group. The user names, must be separated by commas.</a:t>
            </a:r>
            <a:endParaRPr/>
          </a:p>
        </p:txBody>
      </p:sp>
      <p:sp>
        <p:nvSpPr>
          <p:cNvPr id="133" name="TextShape 3"/>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34" name="TextShape 4"/>
          <p:cNvSpPr txBox="1"/>
          <p:nvPr/>
        </p:nvSpPr>
        <p:spPr>
          <a:xfrm>
            <a:off x="457200" y="6245280"/>
            <a:ext cx="2133360" cy="475920"/>
          </a:xfrm>
          <a:prstGeom prst="rect">
            <a:avLst/>
          </a:prstGeom>
        </p:spPr>
        <p:txBody>
          <a:bodyPr anchor="b"/>
          <a:p>
            <a:pPr>
              <a:lnSpc>
                <a:spcPct val="100000"/>
              </a:lnSpc>
            </a:pPr>
            <a:fld id="{D7E50884-E74C-4D7A-9A38-128066FA12D7}" type="slidenum">
              <a:rPr lang="en-US" sz="1200">
                <a:solidFill>
                  <a:srgbClr val="000000"/>
                </a:solidFill>
                <a:latin typeface="Arial"/>
              </a:rPr>
              <a:t>&lt;number&gt;</a:t>
            </a:fld>
            <a:endParaRPr/>
          </a:p>
        </p:txBody>
      </p:sp>
      <p:sp>
        <p:nvSpPr>
          <p:cNvPr id="135" name="TextShape 5"/>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/etc/gshadow</a:t>
            </a:r>
            <a:endParaRPr/>
          </a:p>
        </p:txBody>
      </p:sp>
      <p:sp>
        <p:nvSpPr>
          <p:cNvPr id="137"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i="1" lang="en-US" sz="3200">
                <a:solidFill>
                  <a:srgbClr val="000000"/>
                </a:solidFill>
                <a:latin typeface="Arial"/>
              </a:rPr>
              <a:t>Group name</a:t>
            </a:r>
            <a:r>
              <a:rPr lang="en-US" sz="3200">
                <a:solidFill>
                  <a:srgbClr val="000000"/>
                </a:solidFill>
                <a:latin typeface="Arial"/>
              </a:rPr>
              <a:t> — The name of the group. Used by various utility programs as a human-readable identifier for the group.</a:t>
            </a:r>
            <a:endParaRPr/>
          </a:p>
          <a:p>
            <a:pPr>
              <a:lnSpc>
                <a:spcPct val="100000"/>
              </a:lnSpc>
              <a:buSzPct val="75000"/>
              <a:buFont typeface="Wingdings" charset="2"/>
              <a:buChar char=""/>
            </a:pPr>
            <a:r>
              <a:rPr i="1" lang="en-US" sz="3200">
                <a:solidFill>
                  <a:srgbClr val="000000"/>
                </a:solidFill>
                <a:latin typeface="Arial"/>
              </a:rPr>
              <a:t>Encrypted password</a:t>
            </a:r>
            <a:r>
              <a:rPr lang="en-US" sz="3200">
                <a:solidFill>
                  <a:srgbClr val="000000"/>
                </a:solidFill>
                <a:latin typeface="Arial"/>
              </a:rPr>
              <a:t> — The encrypted password for the group. If set, non-members of the group can join the group by typing the password for that group using the newgrp command. If the value of this field is !, then no user is allowed to access the group using the newgrp command. A value of !! is treated the same as a value of ! — however, it also indicates that a password has never been set before. If the value is null, only group members can log into the group.</a:t>
            </a:r>
            <a:endParaRPr/>
          </a:p>
          <a:p>
            <a:pPr>
              <a:lnSpc>
                <a:spcPct val="100000"/>
              </a:lnSpc>
              <a:buSzPct val="75000"/>
              <a:buFont typeface="Wingdings" charset="2"/>
              <a:buChar char=""/>
            </a:pPr>
            <a:r>
              <a:rPr i="1" lang="en-US" sz="3200">
                <a:solidFill>
                  <a:srgbClr val="000000"/>
                </a:solidFill>
                <a:latin typeface="Arial"/>
              </a:rPr>
              <a:t>Group administrators</a:t>
            </a:r>
            <a:r>
              <a:rPr lang="en-US" sz="3200">
                <a:solidFill>
                  <a:srgbClr val="000000"/>
                </a:solidFill>
                <a:latin typeface="Arial"/>
              </a:rPr>
              <a:t> — Group members listed here (in a comma delimited list) can add or remove group members using the gpasswd command.</a:t>
            </a:r>
            <a:endParaRPr/>
          </a:p>
          <a:p>
            <a:pPr>
              <a:lnSpc>
                <a:spcPct val="100000"/>
              </a:lnSpc>
              <a:buSzPct val="75000"/>
              <a:buFont typeface="Wingdings" charset="2"/>
              <a:buChar char=""/>
            </a:pPr>
            <a:r>
              <a:rPr i="1" lang="en-US" sz="3200">
                <a:solidFill>
                  <a:srgbClr val="000000"/>
                </a:solidFill>
                <a:latin typeface="Arial"/>
              </a:rPr>
              <a:t>Group members</a:t>
            </a:r>
            <a:r>
              <a:rPr lang="en-US" sz="3200">
                <a:solidFill>
                  <a:srgbClr val="000000"/>
                </a:solidFill>
                <a:latin typeface="Arial"/>
              </a:rPr>
              <a:t> — Group members listed here (in a comma delimited list) are regular, non-administrative members of the group.</a:t>
            </a:r>
            <a:endParaRPr/>
          </a:p>
          <a:p>
            <a:pPr>
              <a:lnSpc>
                <a:spcPct val="100000"/>
              </a:lnSpc>
            </a:pPr>
            <a:endParaRPr/>
          </a:p>
        </p:txBody>
      </p:sp>
      <p:sp>
        <p:nvSpPr>
          <p:cNvPr id="138" name="TextShape 3"/>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39" name="TextShape 4"/>
          <p:cNvSpPr txBox="1"/>
          <p:nvPr/>
        </p:nvSpPr>
        <p:spPr>
          <a:xfrm>
            <a:off x="457200" y="6245280"/>
            <a:ext cx="2133360" cy="475920"/>
          </a:xfrm>
          <a:prstGeom prst="rect">
            <a:avLst/>
          </a:prstGeom>
        </p:spPr>
        <p:txBody>
          <a:bodyPr anchor="b"/>
          <a:p>
            <a:pPr>
              <a:lnSpc>
                <a:spcPct val="100000"/>
              </a:lnSpc>
            </a:pPr>
            <a:fld id="{3D90A0B2-8FFF-47FB-95E9-80A08193F097}" type="slidenum">
              <a:rPr lang="en-US" sz="1200">
                <a:solidFill>
                  <a:srgbClr val="000000"/>
                </a:solidFill>
                <a:latin typeface="Arial"/>
              </a:rPr>
              <a:t>&lt;number&gt;</a:t>
            </a:fld>
            <a:endParaRPr/>
          </a:p>
        </p:txBody>
      </p:sp>
      <p:sp>
        <p:nvSpPr>
          <p:cNvPr id="140" name="TextShape 5"/>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457200"/>
            <a:ext cx="8229240" cy="1371240"/>
          </a:xfrm>
          <a:prstGeom prst="rect">
            <a:avLst/>
          </a:prstGeom>
        </p:spPr>
        <p:txBody>
          <a:bodyPr anchor="ctr"/>
          <a:p>
            <a:pPr>
              <a:lnSpc>
                <a:spcPct val="100000"/>
              </a:lnSpc>
            </a:pPr>
            <a:r>
              <a:rPr lang="en-US" sz="4400">
                <a:solidFill>
                  <a:srgbClr val="000000"/>
                </a:solidFill>
                <a:latin typeface="Arial"/>
              </a:rPr>
              <a:t>Công cụ</a:t>
            </a:r>
            <a:endParaRPr/>
          </a:p>
        </p:txBody>
      </p:sp>
      <p:sp>
        <p:nvSpPr>
          <p:cNvPr id="142" name="TextShape 2"/>
          <p:cNvSpPr txBox="1"/>
          <p:nvPr/>
        </p:nvSpPr>
        <p:spPr>
          <a:xfrm>
            <a:off x="457200" y="1981080"/>
            <a:ext cx="8229240" cy="3885840"/>
          </a:xfrm>
          <a:prstGeom prst="rect">
            <a:avLst/>
          </a:prstGeom>
        </p:spPr>
        <p:txBody>
          <a:bodyPr/>
          <a:p>
            <a:pPr>
              <a:lnSpc>
                <a:spcPct val="100000"/>
              </a:lnSpc>
              <a:buSzPct val="75000"/>
              <a:buFont typeface="Wingdings" charset="2"/>
              <a:buChar char=""/>
            </a:pPr>
            <a:r>
              <a:rPr lang="en-US" sz="2400">
                <a:solidFill>
                  <a:srgbClr val="000000"/>
                </a:solidFill>
                <a:latin typeface="Arial"/>
              </a:rPr>
              <a:t>useradd/usermod/userdel   - adduser/deluser</a:t>
            </a:r>
            <a:endParaRPr/>
          </a:p>
          <a:p>
            <a:pPr>
              <a:lnSpc>
                <a:spcPct val="100000"/>
              </a:lnSpc>
              <a:buSzPct val="75000"/>
              <a:buFont typeface="Wingdings" charset="2"/>
              <a:buChar char=""/>
            </a:pPr>
            <a:r>
              <a:rPr lang="en-US" sz="2400">
                <a:solidFill>
                  <a:srgbClr val="000000"/>
                </a:solidFill>
                <a:latin typeface="Arial"/>
              </a:rPr>
              <a:t>passwd</a:t>
            </a:r>
            <a:endParaRPr/>
          </a:p>
          <a:p>
            <a:pPr>
              <a:lnSpc>
                <a:spcPct val="100000"/>
              </a:lnSpc>
              <a:buSzPct val="75000"/>
              <a:buFont typeface="Wingdings" charset="2"/>
              <a:buChar char=""/>
            </a:pPr>
            <a:r>
              <a:rPr lang="en-US" sz="2400">
                <a:solidFill>
                  <a:srgbClr val="000000"/>
                </a:solidFill>
                <a:latin typeface="Arial"/>
              </a:rPr>
              <a:t>groupadd/groupmod/groupdel</a:t>
            </a:r>
            <a:endParaRPr/>
          </a:p>
          <a:p>
            <a:pPr>
              <a:lnSpc>
                <a:spcPct val="100000"/>
              </a:lnSpc>
              <a:buSzPct val="75000"/>
              <a:buFont typeface="Wingdings" charset="2"/>
              <a:buChar char=""/>
            </a:pPr>
            <a:r>
              <a:rPr lang="en-US" sz="2400">
                <a:solidFill>
                  <a:srgbClr val="000000"/>
                </a:solidFill>
                <a:latin typeface="Arial"/>
              </a:rPr>
              <a:t>gpasswd</a:t>
            </a:r>
            <a:endParaRPr/>
          </a:p>
          <a:p>
            <a:pPr>
              <a:lnSpc>
                <a:spcPct val="100000"/>
              </a:lnSpc>
              <a:buSzPct val="75000"/>
              <a:buFont typeface="Wingdings" charset="2"/>
              <a:buChar char=""/>
            </a:pPr>
            <a:r>
              <a:rPr lang="en-US" sz="2400">
                <a:solidFill>
                  <a:srgbClr val="000000"/>
                </a:solidFill>
                <a:latin typeface="Arial"/>
              </a:rPr>
              <a:t>sg/newgrp</a:t>
            </a:r>
            <a:endParaRPr/>
          </a:p>
          <a:p>
            <a:pPr>
              <a:lnSpc>
                <a:spcPct val="100000"/>
              </a:lnSpc>
              <a:buSzPct val="75000"/>
              <a:buFont typeface="Wingdings" charset="2"/>
              <a:buChar char=""/>
            </a:pPr>
            <a:r>
              <a:rPr lang="en-US" sz="2400">
                <a:solidFill>
                  <a:srgbClr val="000000"/>
                </a:solidFill>
                <a:latin typeface="Arial"/>
              </a:rPr>
              <a:t>su</a:t>
            </a:r>
            <a:endParaRPr/>
          </a:p>
          <a:p>
            <a:pPr>
              <a:lnSpc>
                <a:spcPct val="100000"/>
              </a:lnSpc>
              <a:buSzPct val="75000"/>
              <a:buFont typeface="Wingdings" charset="2"/>
              <a:buChar char=""/>
            </a:pPr>
            <a:r>
              <a:rPr lang="en-US" sz="2400">
                <a:solidFill>
                  <a:srgbClr val="000000"/>
                </a:solidFill>
                <a:latin typeface="Arial"/>
              </a:rPr>
              <a:t>users/groups</a:t>
            </a:r>
            <a:endParaRPr/>
          </a:p>
          <a:p>
            <a:pPr>
              <a:lnSpc>
                <a:spcPct val="100000"/>
              </a:lnSpc>
              <a:buSzPct val="75000"/>
              <a:buFont typeface="Wingdings" charset="2"/>
              <a:buChar char=""/>
            </a:pPr>
            <a:r>
              <a:rPr lang="en-US" sz="2400">
                <a:solidFill>
                  <a:srgbClr val="000000"/>
                </a:solidFill>
                <a:latin typeface="Arial"/>
              </a:rPr>
              <a:t>id</a:t>
            </a:r>
            <a:endParaRPr/>
          </a:p>
        </p:txBody>
      </p:sp>
      <p:sp>
        <p:nvSpPr>
          <p:cNvPr id="143" name="TextShape 3"/>
          <p:cNvSpPr txBox="1"/>
          <p:nvPr/>
        </p:nvSpPr>
        <p:spPr>
          <a:xfrm>
            <a:off x="3124080" y="6248520"/>
            <a:ext cx="2895120" cy="456840"/>
          </a:xfrm>
          <a:prstGeom prst="rect">
            <a:avLst/>
          </a:prstGeom>
        </p:spPr>
        <p:txBody>
          <a:bodyPr anchor="b"/>
          <a:p>
            <a:pPr>
              <a:lnSpc>
                <a:spcPct val="100000"/>
              </a:lnSpc>
            </a:pPr>
            <a:r>
              <a:rPr lang="en-US" sz="1200">
                <a:solidFill>
                  <a:srgbClr val="000000"/>
                </a:solidFill>
                <a:latin typeface="Arial"/>
              </a:rPr>
              <a:t>9/15/15</a:t>
            </a:r>
            <a:endParaRPr/>
          </a:p>
        </p:txBody>
      </p:sp>
      <p:sp>
        <p:nvSpPr>
          <p:cNvPr id="144" name="TextShape 4"/>
          <p:cNvSpPr txBox="1"/>
          <p:nvPr/>
        </p:nvSpPr>
        <p:spPr>
          <a:xfrm>
            <a:off x="6553080" y="6248520"/>
            <a:ext cx="2133360" cy="456840"/>
          </a:xfrm>
          <a:prstGeom prst="rect">
            <a:avLst/>
          </a:prstGeom>
        </p:spPr>
        <p:txBody>
          <a:bodyPr anchor="b"/>
          <a:p>
            <a:pPr>
              <a:lnSpc>
                <a:spcPct val="100000"/>
              </a:lnSpc>
            </a:pPr>
            <a:r>
              <a:rPr lang="en-US" sz="1200">
                <a:solidFill>
                  <a:srgbClr val="000000"/>
                </a:solidFill>
                <a:latin typeface="Arial Black"/>
              </a:rPr>
              <a:t>@ Ha Quoc Trung 2009</a:t>
            </a:r>
            <a:endParaRPr/>
          </a:p>
        </p:txBody>
      </p:sp>
      <p:sp>
        <p:nvSpPr>
          <p:cNvPr id="145" name="TextShape 5"/>
          <p:cNvSpPr txBox="1"/>
          <p:nvPr/>
        </p:nvSpPr>
        <p:spPr>
          <a:xfrm>
            <a:off x="457200" y="6245280"/>
            <a:ext cx="2133360" cy="475920"/>
          </a:xfrm>
          <a:prstGeom prst="rect">
            <a:avLst/>
          </a:prstGeom>
        </p:spPr>
        <p:txBody>
          <a:bodyPr anchor="b"/>
          <a:p>
            <a:pPr>
              <a:lnSpc>
                <a:spcPct val="100000"/>
              </a:lnSpc>
            </a:pPr>
            <a:fld id="{AD0EFBE1-702A-4A8A-B8C0-FF34F7CB818F}" type="slidenum">
              <a:rPr lang="en-US" sz="1200">
                <a:solidFill>
                  <a:srgbClr val="000000"/>
                </a:solidFill>
                <a:latin typeface="Arial"/>
              </a:rPr>
              <a:t>&lt;number&gt;</a:t>
            </a:f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