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Cấu hình hệ thống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thông tin cần cấu hình</a:t>
            </a:r>
          </a:p>
          <a:p>
            <a:r>
              <a:rPr lang="en-US" smtClean="0"/>
              <a:t>Công cụ để cấu hình tạm thời</a:t>
            </a:r>
          </a:p>
          <a:p>
            <a:r>
              <a:rPr lang="en-US" smtClean="0"/>
              <a:t>Các tệp cần cấu hình</a:t>
            </a:r>
          </a:p>
          <a:p>
            <a:r>
              <a:rPr lang="en-US" smtClean="0"/>
              <a:t>Công cụ để cấu hình bền vững</a:t>
            </a:r>
          </a:p>
          <a:p>
            <a:r>
              <a:rPr lang="en-US" smtClean="0"/>
              <a:t>Công cụ để kiểm tra cấu hình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thông tin cần cấu hình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hình kết nối mạng</a:t>
            </a:r>
          </a:p>
          <a:p>
            <a:pPr lvl="1"/>
            <a:r>
              <a:rPr lang="en-US" smtClean="0"/>
              <a:t>NIC</a:t>
            </a:r>
          </a:p>
          <a:p>
            <a:pPr lvl="1"/>
            <a:r>
              <a:rPr lang="en-US" smtClean="0"/>
              <a:t>Địa chỉ IP/Netmask</a:t>
            </a:r>
          </a:p>
          <a:p>
            <a:pPr lvl="1"/>
            <a:r>
              <a:rPr lang="en-US" smtClean="0"/>
              <a:t>Gateway</a:t>
            </a:r>
          </a:p>
          <a:p>
            <a:r>
              <a:rPr lang="en-US" smtClean="0"/>
              <a:t>Cấu hình tên miền</a:t>
            </a:r>
          </a:p>
          <a:p>
            <a:pPr lvl="1"/>
            <a:r>
              <a:rPr lang="en-US" smtClean="0"/>
              <a:t>NIS, DNS, host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tra cấu hình mạng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Ý</a:t>
                      </a:r>
                      <a:r>
                        <a:rPr lang="en-US" baseline="0" smtClean="0"/>
                        <a:t> nghĩa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ping  host-</a:t>
                      </a:r>
                      <a:r>
                        <a:rPr lang="en-US" dirty="0" err="1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Cấu hình</a:t>
                      </a:r>
                      <a:r>
                        <a:rPr lang="en-US" baseline="0" smtClean="0"/>
                        <a:t> NIC OK?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ping GW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Cấu</a:t>
                      </a:r>
                      <a:r>
                        <a:rPr lang="en-US" baseline="0" smtClean="0"/>
                        <a:t> hình mạng cục bộ OK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ping live public IP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Cấu</a:t>
                      </a:r>
                      <a:r>
                        <a:rPr lang="en-US" baseline="0" smtClean="0"/>
                        <a:t> hình mạng OK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ping live domain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Cấu</a:t>
                      </a:r>
                      <a:r>
                        <a:rPr lang="en-US" baseline="0" smtClean="0"/>
                        <a:t> hình DNS OK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telnet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4165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traceroute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tin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ifconfig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Cấu</a:t>
                      </a:r>
                      <a:r>
                        <a:rPr lang="en-US" baseline="0" smtClean="0"/>
                        <a:t> hình mạng của các NIC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Bảng chọn</a:t>
                      </a:r>
                      <a:r>
                        <a:rPr lang="en-US" baseline="0" smtClean="0"/>
                        <a:t> đường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/</a:t>
                      </a:r>
                      <a:r>
                        <a:rPr lang="en-US" dirty="0" smtClean="0"/>
                        <a:t>etc/</a:t>
                      </a:r>
                      <a:r>
                        <a:rPr lang="en-US" dirty="0" err="1" smtClean="0"/>
                        <a:t>resolv.conf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DNS đã</a:t>
                      </a:r>
                      <a:r>
                        <a:rPr lang="en-US" baseline="0" smtClean="0"/>
                        <a:t> được cấu hình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hostname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Tên</a:t>
                      </a:r>
                      <a:r>
                        <a:rPr lang="en-US" baseline="0" smtClean="0"/>
                        <a:t> máy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bằng câu lệnh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Câu</a:t>
                      </a:r>
                      <a:r>
                        <a:rPr lang="en-US" baseline="0" smtClean="0"/>
                        <a:t> lệnh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Đặt</a:t>
                      </a:r>
                      <a:r>
                        <a:rPr lang="en-US" baseline="0" smtClean="0"/>
                        <a:t> địa chỉ IP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ifconfig</a:t>
                      </a:r>
                      <a:r>
                        <a:rPr lang="en-US" dirty="0" smtClean="0"/>
                        <a:t> NIC-name IP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netmask</a:t>
                      </a:r>
                      <a:r>
                        <a:rPr lang="en-US" baseline="0" dirty="0" smtClean="0"/>
                        <a:t>  MASK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Kích</a:t>
                      </a:r>
                      <a:r>
                        <a:rPr lang="en-US" baseline="0" smtClean="0"/>
                        <a:t> hoạt thay đổi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Đặt</a:t>
                      </a:r>
                      <a:r>
                        <a:rPr lang="en-US" baseline="0" smtClean="0"/>
                        <a:t> GW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route add default</a:t>
                      </a:r>
                      <a:r>
                        <a:rPr lang="en-US" baseline="0" smtClean="0"/>
                        <a:t> GW IP</a:t>
                      </a:r>
                      <a:r>
                        <a:rPr lang="en-US" smtClean="0"/>
                        <a:t> 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Kích</a:t>
                      </a:r>
                      <a:r>
                        <a:rPr lang="en-US" baseline="0" smtClean="0"/>
                        <a:t> hoạt thay đổi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Khởi</a:t>
                      </a:r>
                      <a:r>
                        <a:rPr lang="en-US" baseline="0" smtClean="0"/>
                        <a:t> động lại dịch vụ mạng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etc/</a:t>
                      </a:r>
                      <a:r>
                        <a:rPr lang="en-US" dirty="0" err="1" smtClean="0"/>
                        <a:t>init.d</a:t>
                      </a:r>
                      <a:r>
                        <a:rPr lang="en-US" dirty="0" smtClean="0"/>
                        <a:t>/networking </a:t>
                      </a:r>
                      <a:r>
                        <a:rPr lang="en-US" dirty="0" smtClean="0"/>
                        <a:t>restart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Tắt</a:t>
                      </a:r>
                      <a:r>
                        <a:rPr lang="en-US" baseline="0" smtClean="0"/>
                        <a:t> dịch vụ mạng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etc/</a:t>
                      </a:r>
                      <a:r>
                        <a:rPr lang="en-US" dirty="0" err="1" smtClean="0"/>
                        <a:t>init.d</a:t>
                      </a:r>
                      <a:r>
                        <a:rPr lang="en-US" dirty="0" smtClean="0"/>
                        <a:t>/networking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stop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Tắt</a:t>
                      </a:r>
                      <a:r>
                        <a:rPr lang="en-US" baseline="0" smtClean="0"/>
                        <a:t> NIC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ifconfig eth0</a:t>
                      </a:r>
                      <a:r>
                        <a:rPr lang="en-US" baseline="0" smtClean="0"/>
                        <a:t> down 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Bật</a:t>
                      </a:r>
                      <a:r>
                        <a:rPr lang="en-US" baseline="0" smtClean="0"/>
                        <a:t> NIC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ifconfig</a:t>
                      </a:r>
                      <a:r>
                        <a:rPr lang="en-US" dirty="0" smtClean="0"/>
                        <a:t> eth0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Đặt</a:t>
                      </a:r>
                      <a:r>
                        <a:rPr lang="en-US" baseline="0" smtClean="0"/>
                        <a:t> tên cho máy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tệp cấu hình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tệp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Ý</a:t>
                      </a:r>
                      <a:r>
                        <a:rPr lang="en-US" baseline="0" smtClean="0"/>
                        <a:t> nghĩa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/etc/</a:t>
                      </a:r>
                      <a:r>
                        <a:rPr lang="en-US" dirty="0" err="1" smtClean="0"/>
                        <a:t>init.d</a:t>
                      </a:r>
                      <a:r>
                        <a:rPr lang="en-US" dirty="0" smtClean="0"/>
                        <a:t>/network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Bật/tắt</a:t>
                      </a:r>
                      <a:r>
                        <a:rPr lang="en-US" baseline="0" smtClean="0"/>
                        <a:t>/khởi động lại dịch vụ mạng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/etc/</a:t>
                      </a:r>
                      <a:r>
                        <a:rPr lang="en-US" b="1" dirty="0" err="1" smtClean="0"/>
                        <a:t>sysconfig</a:t>
                      </a:r>
                      <a:r>
                        <a:rPr lang="en-US" b="1" dirty="0" smtClean="0"/>
                        <a:t>/network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Cấu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hình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chung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về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mạng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/etc/</a:t>
                      </a:r>
                      <a:r>
                        <a:rPr lang="en-US" b="1" dirty="0" err="1" smtClean="0"/>
                        <a:t>sysconfig</a:t>
                      </a:r>
                      <a:r>
                        <a:rPr lang="en-US" b="1" dirty="0" smtClean="0"/>
                        <a:t>/network-script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Cấu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hình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của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các</a:t>
                      </a:r>
                      <a:r>
                        <a:rPr lang="en-US" b="1" baseline="0" dirty="0" smtClean="0"/>
                        <a:t> NIC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etc/</a:t>
                      </a:r>
                      <a:r>
                        <a:rPr lang="en-US" dirty="0" err="1" smtClean="0"/>
                        <a:t>resolv.conf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DNS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/etc/hosts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xạ</a:t>
                      </a:r>
                      <a:r>
                        <a:rPr lang="en-US" baseline="0" dirty="0" smtClean="0"/>
                        <a:t> host name-</a:t>
                      </a:r>
                      <a:r>
                        <a:rPr lang="en-US" baseline="0" dirty="0" err="1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etc/</a:t>
                      </a:r>
                      <a:r>
                        <a:rPr lang="en-US" dirty="0" err="1" smtClean="0"/>
                        <a:t>nsswitch.conf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/etc/network/interfaces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etc/</a:t>
                      </a:r>
                      <a:r>
                        <a:rPr lang="en-US" b="1" dirty="0" err="1" smtClean="0"/>
                        <a:t>init.d</a:t>
                      </a:r>
                      <a:r>
                        <a:rPr lang="en-US" b="1" dirty="0" smtClean="0"/>
                        <a:t>/networking restart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Cấu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hình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tĩnh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áp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dụng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tạm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thời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ifconfig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eth0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10.0.0.14/24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route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add default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gw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10.0.0.1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287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Cấu hình hệ thống</vt:lpstr>
      <vt:lpstr>Nội dung</vt:lpstr>
      <vt:lpstr>Các thông tin cần cấu hình</vt:lpstr>
      <vt:lpstr>Kiểm tra cấu hình mạng</vt:lpstr>
      <vt:lpstr>Cấu hình bằng câu lệnh</vt:lpstr>
      <vt:lpstr>Các tệp cấu hình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hình hệ thống</dc:title>
  <dc:creator>TrungHQ</dc:creator>
  <cp:lastModifiedBy>hep2</cp:lastModifiedBy>
  <cp:revision>8</cp:revision>
  <dcterms:created xsi:type="dcterms:W3CDTF">2006-08-16T00:00:00Z</dcterms:created>
  <dcterms:modified xsi:type="dcterms:W3CDTF">2012-10-05T09:31:35Z</dcterms:modified>
</cp:coreProperties>
</file>