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63" r:id="rId18"/>
    <p:sldId id="328" r:id="rId19"/>
    <p:sldId id="329" r:id="rId20"/>
    <p:sldId id="330" r:id="rId21"/>
    <p:sldId id="331" r:id="rId22"/>
    <p:sldId id="310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Kron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7E0"/>
    <a:srgbClr val="7BD3EA"/>
    <a:srgbClr val="A1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84953-C46A-462F-8D50-776FCF8D594F}">
  <a:tblStyle styleId="{42484953-C46A-462F-8D50-776FCF8D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4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92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0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84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070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40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9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8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2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4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73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0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3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40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178464" flipH="1">
            <a:off x="5156944" y="-747469"/>
            <a:ext cx="6149976" cy="2338451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7793650" y="-628033"/>
            <a:ext cx="1931874" cy="1780514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>
            <a:off x="2976924" y="4196595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rot="-5400293">
            <a:off x="-2271666" y="-784441"/>
            <a:ext cx="4612283" cy="2882639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 rot="875094" flipH="1">
            <a:off x="8578123" y="2899987"/>
            <a:ext cx="1328112" cy="2125926"/>
            <a:chOff x="3228975" y="1023575"/>
            <a:chExt cx="517625" cy="828600"/>
          </a:xfrm>
        </p:grpSpPr>
        <p:sp>
          <p:nvSpPr>
            <p:cNvPr id="127" name="Google Shape;127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rot="-4283744" flipH="1">
            <a:off x="7605909" y="3972538"/>
            <a:ext cx="1318279" cy="2110264"/>
            <a:chOff x="3228975" y="1023575"/>
            <a:chExt cx="517625" cy="828600"/>
          </a:xfrm>
        </p:grpSpPr>
        <p:sp>
          <p:nvSpPr>
            <p:cNvPr id="130" name="Google Shape;130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 rot="-1105292">
            <a:off x="-909989" y="2899987"/>
            <a:ext cx="1328110" cy="2125924"/>
            <a:chOff x="3228975" y="1023575"/>
            <a:chExt cx="517625" cy="828600"/>
          </a:xfrm>
        </p:grpSpPr>
        <p:sp>
          <p:nvSpPr>
            <p:cNvPr id="133" name="Google Shape;133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4282591">
            <a:off x="282" y="3972551"/>
            <a:ext cx="1318264" cy="2110240"/>
            <a:chOff x="3228975" y="1023575"/>
            <a:chExt cx="517625" cy="828600"/>
          </a:xfrm>
        </p:grpSpPr>
        <p:sp>
          <p:nvSpPr>
            <p:cNvPr id="136" name="Google Shape;136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5"/>
          <p:cNvSpPr/>
          <p:nvPr/>
        </p:nvSpPr>
        <p:spPr>
          <a:xfrm>
            <a:off x="363600" y="156800"/>
            <a:ext cx="8416800" cy="48072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2"/>
          </p:nvPr>
        </p:nvSpPr>
        <p:spPr>
          <a:xfrm>
            <a:off x="1596700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idx="3"/>
          </p:nvPr>
        </p:nvSpPr>
        <p:spPr>
          <a:xfrm>
            <a:off x="4804747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480475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59670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 rot="-4539985">
            <a:off x="7388222" y="3603475"/>
            <a:ext cx="1328107" cy="2125917"/>
            <a:chOff x="3228975" y="1023575"/>
            <a:chExt cx="517625" cy="828600"/>
          </a:xfrm>
        </p:grpSpPr>
        <p:sp>
          <p:nvSpPr>
            <p:cNvPr id="273" name="Google Shape;273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 rot="-2321549">
            <a:off x="8324128" y="3207339"/>
            <a:ext cx="1318281" cy="2110269"/>
            <a:chOff x="3228975" y="1023575"/>
            <a:chExt cx="517625" cy="828600"/>
          </a:xfrm>
        </p:grpSpPr>
        <p:sp>
          <p:nvSpPr>
            <p:cNvPr id="276" name="Google Shape;276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279" name="Google Shape;279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282" name="Google Shape;282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-6731882">
            <a:off x="5936413" y="-10941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 rot="432023">
            <a:off x="-23291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839650" y="3368450"/>
            <a:ext cx="5464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1166800" y="1455800"/>
            <a:ext cx="6810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965384" y="609731"/>
            <a:ext cx="5232000" cy="57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ÁN CƠ SỞ NGÀNH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1145" name="Google Shape;676;p33">
            <a:extLst>
              <a:ext uri="{FF2B5EF4-FFF2-40B4-BE49-F238E27FC236}">
                <a16:creationId xmlns:a16="http://schemas.microsoft.com/office/drawing/2014/main" id="{CCAA78E0-0114-0123-3CED-E6319BFB4047}"/>
              </a:ext>
            </a:extLst>
          </p:cNvPr>
          <p:cNvSpPr txBox="1">
            <a:spLocks/>
          </p:cNvSpPr>
          <p:nvPr/>
        </p:nvSpPr>
        <p:spPr>
          <a:xfrm>
            <a:off x="1442721" y="321461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13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Thiết kế website bán sản phẩm công nghệ của Apple</a:t>
            </a:r>
            <a:endParaRPr lang="es-ES" sz="13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1129591" y="1071807"/>
            <a:ext cx="4873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2D67E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6600" b="1">
              <a:solidFill>
                <a:srgbClr val="2D67E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  <p:sp>
        <p:nvSpPr>
          <p:cNvPr id="11" name="Google Shape;693;p34">
            <a:extLst>
              <a:ext uri="{FF2B5EF4-FFF2-40B4-BE49-F238E27FC236}">
                <a16:creationId xmlns:a16="http://schemas.microsoft.com/office/drawing/2014/main" id="{2178FE96-D737-F8D5-05D5-1A1BFFFE7200}"/>
              </a:ext>
            </a:extLst>
          </p:cNvPr>
          <p:cNvSpPr txBox="1"/>
          <p:nvPr/>
        </p:nvSpPr>
        <p:spPr>
          <a:xfrm>
            <a:off x="1732668" y="3771293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Đại học Trà Vinh</a:t>
            </a:r>
            <a:br>
              <a:rPr lang="es" sz="1000" b="1">
                <a:solidFill>
                  <a:srgbClr val="191919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</a:br>
            <a:r>
              <a:rPr lang="es" sz="1000" b="1">
                <a:solidFill>
                  <a:schemeClr val="dk2"/>
                </a:solidFill>
                <a:uFill>
                  <a:noFill/>
                </a:u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Khoa Kỹ thuật và Công nghệ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644E2B-C4CE-60A3-CEDE-0117B069FF7A}"/>
              </a:ext>
            </a:extLst>
          </p:cNvPr>
          <p:cNvGrpSpPr/>
          <p:nvPr/>
        </p:nvGrpSpPr>
        <p:grpSpPr>
          <a:xfrm>
            <a:off x="622654" y="2681678"/>
            <a:ext cx="2743200" cy="642914"/>
            <a:chOff x="8428967" y="4608722"/>
            <a:chExt cx="6394627" cy="642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F3458-7538-3CE8-1B2A-90E4C3BDDA9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 viên thực hiện: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98315-2B94-46A8-87BA-9413CC711B1A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Trương Hoàng Hưng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F0BA0C-8CBB-F89D-2E22-C9CB1F20A608}"/>
              </a:ext>
            </a:extLst>
          </p:cNvPr>
          <p:cNvGrpSpPr/>
          <p:nvPr/>
        </p:nvGrpSpPr>
        <p:grpSpPr>
          <a:xfrm>
            <a:off x="3681661" y="2679190"/>
            <a:ext cx="2743200" cy="612282"/>
            <a:chOff x="8428967" y="4608722"/>
            <a:chExt cx="6394627" cy="6738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C71B9F-DE82-2F49-1BB8-E11613D9335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Giáo viên hướng dẫn: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1ED704-DE84-60D6-AACD-A3C783CAB709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ThS. Đoàn Phước Miền</a:t>
              </a:r>
            </a:p>
          </p:txBody>
        </p:sp>
      </p:grpSp>
      <p:sp>
        <p:nvSpPr>
          <p:cNvPr id="13" name="Google Shape;711;p35">
            <a:extLst>
              <a:ext uri="{FF2B5EF4-FFF2-40B4-BE49-F238E27FC236}">
                <a16:creationId xmlns:a16="http://schemas.microsoft.com/office/drawing/2014/main" id="{F3826E3E-3B94-9554-CEE2-E60DFB0AEC7C}"/>
              </a:ext>
            </a:extLst>
          </p:cNvPr>
          <p:cNvSpPr txBox="1">
            <a:spLocks/>
          </p:cNvSpPr>
          <p:nvPr/>
        </p:nvSpPr>
        <p:spPr>
          <a:xfrm>
            <a:off x="-3055073" y="28032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16;p35">
            <a:extLst>
              <a:ext uri="{FF2B5EF4-FFF2-40B4-BE49-F238E27FC236}">
                <a16:creationId xmlns:a16="http://schemas.microsoft.com/office/drawing/2014/main" id="{B27394F4-75FE-044E-E821-C11222BC2237}"/>
              </a:ext>
            </a:extLst>
          </p:cNvPr>
          <p:cNvSpPr txBox="1">
            <a:spLocks/>
          </p:cNvSpPr>
          <p:nvPr/>
        </p:nvSpPr>
        <p:spPr>
          <a:xfrm>
            <a:off x="-397932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03</a:t>
            </a:r>
          </a:p>
        </p:txBody>
      </p:sp>
      <p:sp>
        <p:nvSpPr>
          <p:cNvPr id="15" name="Google Shape;718;p35">
            <a:extLst>
              <a:ext uri="{FF2B5EF4-FFF2-40B4-BE49-F238E27FC236}">
                <a16:creationId xmlns:a16="http://schemas.microsoft.com/office/drawing/2014/main" id="{D73BEA0F-1478-9AEF-170D-2DE9B2BFFD97}"/>
              </a:ext>
            </a:extLst>
          </p:cNvPr>
          <p:cNvSpPr txBox="1">
            <a:spLocks/>
          </p:cNvSpPr>
          <p:nvPr/>
        </p:nvSpPr>
        <p:spPr>
          <a:xfrm>
            <a:off x="-397932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01</a:t>
            </a:r>
          </a:p>
        </p:txBody>
      </p:sp>
      <p:sp>
        <p:nvSpPr>
          <p:cNvPr id="16" name="Google Shape;711;p35">
            <a:extLst>
              <a:ext uri="{FF2B5EF4-FFF2-40B4-BE49-F238E27FC236}">
                <a16:creationId xmlns:a16="http://schemas.microsoft.com/office/drawing/2014/main" id="{D8C4E947-480E-4AEC-8C62-68AF8346FE70}"/>
              </a:ext>
            </a:extLst>
          </p:cNvPr>
          <p:cNvSpPr txBox="1">
            <a:spLocks/>
          </p:cNvSpPr>
          <p:nvPr/>
        </p:nvSpPr>
        <p:spPr>
          <a:xfrm>
            <a:off x="-3032449" y="1703470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17" name="Google Shape;709;p35">
            <a:extLst>
              <a:ext uri="{FF2B5EF4-FFF2-40B4-BE49-F238E27FC236}">
                <a16:creationId xmlns:a16="http://schemas.microsoft.com/office/drawing/2014/main" id="{E7F0F7AA-3903-C764-671E-5C78278A5DD1}"/>
              </a:ext>
            </a:extLst>
          </p:cNvPr>
          <p:cNvSpPr txBox="1">
            <a:spLocks/>
          </p:cNvSpPr>
          <p:nvPr/>
        </p:nvSpPr>
        <p:spPr>
          <a:xfrm>
            <a:off x="10965305" y="1664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713;p35">
            <a:extLst>
              <a:ext uri="{FF2B5EF4-FFF2-40B4-BE49-F238E27FC236}">
                <a16:creationId xmlns:a16="http://schemas.microsoft.com/office/drawing/2014/main" id="{292F57A8-8725-4893-02CD-A5990F06FECC}"/>
              </a:ext>
            </a:extLst>
          </p:cNvPr>
          <p:cNvSpPr txBox="1">
            <a:spLocks/>
          </p:cNvSpPr>
          <p:nvPr/>
        </p:nvSpPr>
        <p:spPr>
          <a:xfrm>
            <a:off x="10965305" y="2813571"/>
            <a:ext cx="2557800" cy="123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LUÂN VÀ HƯỚNG PHÁT TRIỂN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715;p35">
            <a:extLst>
              <a:ext uri="{FF2B5EF4-FFF2-40B4-BE49-F238E27FC236}">
                <a16:creationId xmlns:a16="http://schemas.microsoft.com/office/drawing/2014/main" id="{9BC941B6-D9F3-FF27-73F0-D00830A0F743}"/>
              </a:ext>
            </a:extLst>
          </p:cNvPr>
          <p:cNvSpPr txBox="1">
            <a:spLocks/>
          </p:cNvSpPr>
          <p:nvPr/>
        </p:nvSpPr>
        <p:spPr>
          <a:xfrm>
            <a:off x="10018959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02</a:t>
            </a:r>
          </a:p>
        </p:txBody>
      </p:sp>
      <p:sp>
        <p:nvSpPr>
          <p:cNvPr id="20" name="Google Shape;717;p35">
            <a:extLst>
              <a:ext uri="{FF2B5EF4-FFF2-40B4-BE49-F238E27FC236}">
                <a16:creationId xmlns:a16="http://schemas.microsoft.com/office/drawing/2014/main" id="{841FB9F2-1DCB-2411-10AC-DF1CE59473B9}"/>
              </a:ext>
            </a:extLst>
          </p:cNvPr>
          <p:cNvSpPr txBox="1">
            <a:spLocks/>
          </p:cNvSpPr>
          <p:nvPr/>
        </p:nvSpPr>
        <p:spPr>
          <a:xfrm>
            <a:off x="10018959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04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48824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739450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6865052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2613849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5050E6-BD0C-AB6F-9F5E-648EBE9B1C39}"/>
              </a:ext>
            </a:extLst>
          </p:cNvPr>
          <p:cNvSpPr/>
          <p:nvPr/>
        </p:nvSpPr>
        <p:spPr>
          <a:xfrm>
            <a:off x="3242981" y="-1171297"/>
            <a:ext cx="2158878" cy="928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7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-203496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9506329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11631931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532151" y="1341619"/>
            <a:ext cx="8147304" cy="3502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CC545-B483-D914-AB3D-7BDADC986C90}"/>
              </a:ext>
            </a:extLst>
          </p:cNvPr>
          <p:cNvSpPr txBox="1"/>
          <p:nvPr/>
        </p:nvSpPr>
        <p:spPr>
          <a:xfrm>
            <a:off x="841680" y="1475226"/>
            <a:ext cx="7492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</a:rPr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một phiên bản mới của ASP.NET, được phát hành bởi Microsoft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một mã nguồn mở trên GitHub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và là framework đa nền tảng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6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48824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739450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6865052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2613849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E6DBE-4E4B-AB74-7435-7AE253708865}"/>
              </a:ext>
            </a:extLst>
          </p:cNvPr>
          <p:cNvSpPr/>
          <p:nvPr/>
        </p:nvSpPr>
        <p:spPr>
          <a:xfrm>
            <a:off x="3242981" y="-1171297"/>
            <a:ext cx="2158878" cy="928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22955-8ABC-2C5C-B9D3-335BE09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17" y="5097225"/>
            <a:ext cx="4742775" cy="22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2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-4201052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98348" y="1317848"/>
            <a:ext cx="8147304" cy="3502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9608254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-2075451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8EAA4-08D3-6A7E-6091-34811FD6C60D}"/>
              </a:ext>
            </a:extLst>
          </p:cNvPr>
          <p:cNvSpPr txBox="1"/>
          <p:nvPr/>
        </p:nvSpPr>
        <p:spPr>
          <a:xfrm>
            <a:off x="841680" y="1475226"/>
            <a:ext cx="7492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</a:rPr>
              <a:t>MÔ HÌNH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iết tắt chữ cái đầu của 3 từ Model - View – Controller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là một kiến trúc phần mềm hay mô hình thiết kế được sử dụng trong kỹ thuật phần mềm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 giúp phân bố source code ứng dụng thành 3 phần khác nhau Model, View và Controller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8F1403-5439-CD50-CA81-0F39A87B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17" y="2571750"/>
            <a:ext cx="4742775" cy="22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7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48824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739450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6865052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2613849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35359D-CD64-E051-5834-1DFE1F37CF86}"/>
              </a:ext>
            </a:extLst>
          </p:cNvPr>
          <p:cNvSpPr/>
          <p:nvPr/>
        </p:nvSpPr>
        <p:spPr>
          <a:xfrm>
            <a:off x="3242981" y="-1171297"/>
            <a:ext cx="2158878" cy="928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8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-614977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-1898576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498348" y="1317848"/>
            <a:ext cx="8147304" cy="3502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-4024177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406E4-E5AC-778F-EF8C-E9859562E129}"/>
              </a:ext>
            </a:extLst>
          </p:cNvPr>
          <p:cNvSpPr txBox="1"/>
          <p:nvPr/>
        </p:nvSpPr>
        <p:spPr>
          <a:xfrm>
            <a:off x="841680" y="1475226"/>
            <a:ext cx="7492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</a:rPr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</a:rPr>
              <a:t>à một dạng hệ quản trị cơ sở dữ liệu quan h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ược phát triển bởi gã khổng lồ trong làng công nghệ Microsoft vào năm 1989 và vẫn được sử dụng rộng rãi đến ngày nay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Google Shape;737;p36">
            <a:extLst>
              <a:ext uri="{FF2B5EF4-FFF2-40B4-BE49-F238E27FC236}">
                <a16:creationId xmlns:a16="http://schemas.microsoft.com/office/drawing/2014/main" id="{FCD9AC2E-C79A-E5D8-3112-21A45F498C56}"/>
              </a:ext>
            </a:extLst>
          </p:cNvPr>
          <p:cNvSpPr/>
          <p:nvPr/>
        </p:nvSpPr>
        <p:spPr>
          <a:xfrm>
            <a:off x="-1857816" y="1317848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9;p36">
            <a:extLst>
              <a:ext uri="{FF2B5EF4-FFF2-40B4-BE49-F238E27FC236}">
                <a16:creationId xmlns:a16="http://schemas.microsoft.com/office/drawing/2014/main" id="{EF373DB2-5D42-6E12-177E-BFBEADB0E2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1857816" y="1477290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35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NGHỆM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280302" y="351911"/>
            <a:ext cx="4061801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17" name="Google Shape;709;p35">
            <a:extLst>
              <a:ext uri="{FF2B5EF4-FFF2-40B4-BE49-F238E27FC236}">
                <a16:creationId xmlns:a16="http://schemas.microsoft.com/office/drawing/2014/main" id="{AD27A9FB-76C6-C558-35A5-CC754EA50E1C}"/>
              </a:ext>
            </a:extLst>
          </p:cNvPr>
          <p:cNvSpPr txBox="1">
            <a:spLocks/>
          </p:cNvSpPr>
          <p:nvPr/>
        </p:nvSpPr>
        <p:spPr>
          <a:xfrm>
            <a:off x="11402246" y="1519826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HÌNH</a:t>
            </a:r>
          </a:p>
        </p:txBody>
      </p:sp>
      <p:sp>
        <p:nvSpPr>
          <p:cNvPr id="18" name="Google Shape;711;p35">
            <a:extLst>
              <a:ext uri="{FF2B5EF4-FFF2-40B4-BE49-F238E27FC236}">
                <a16:creationId xmlns:a16="http://schemas.microsoft.com/office/drawing/2014/main" id="{3299F0FE-A3BC-0F45-7931-DEA4DBAF59B5}"/>
              </a:ext>
            </a:extLst>
          </p:cNvPr>
          <p:cNvSpPr txBox="1">
            <a:spLocks/>
          </p:cNvSpPr>
          <p:nvPr/>
        </p:nvSpPr>
        <p:spPr>
          <a:xfrm>
            <a:off x="-2437873" y="274361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19" name="Google Shape;713;p35">
            <a:extLst>
              <a:ext uri="{FF2B5EF4-FFF2-40B4-BE49-F238E27FC236}">
                <a16:creationId xmlns:a16="http://schemas.microsoft.com/office/drawing/2014/main" id="{ABFF8F84-EAB9-BE46-0B9C-89B6E09F79A0}"/>
              </a:ext>
            </a:extLst>
          </p:cNvPr>
          <p:cNvSpPr txBox="1">
            <a:spLocks/>
          </p:cNvSpPr>
          <p:nvPr/>
        </p:nvSpPr>
        <p:spPr>
          <a:xfrm>
            <a:off x="11217542" y="2530587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HỆ THỐNG</a:t>
            </a:r>
          </a:p>
        </p:txBody>
      </p:sp>
      <p:sp>
        <p:nvSpPr>
          <p:cNvPr id="20" name="Google Shape;715;p35">
            <a:extLst>
              <a:ext uri="{FF2B5EF4-FFF2-40B4-BE49-F238E27FC236}">
                <a16:creationId xmlns:a16="http://schemas.microsoft.com/office/drawing/2014/main" id="{0B169616-87DD-940C-8F3C-DFEBBB2F71F0}"/>
              </a:ext>
            </a:extLst>
          </p:cNvPr>
          <p:cNvSpPr txBox="1">
            <a:spLocks/>
          </p:cNvSpPr>
          <p:nvPr/>
        </p:nvSpPr>
        <p:spPr>
          <a:xfrm>
            <a:off x="10258623" y="1519826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02</a:t>
            </a:r>
          </a:p>
        </p:txBody>
      </p:sp>
      <p:sp>
        <p:nvSpPr>
          <p:cNvPr id="21" name="Google Shape;716;p35">
            <a:extLst>
              <a:ext uri="{FF2B5EF4-FFF2-40B4-BE49-F238E27FC236}">
                <a16:creationId xmlns:a16="http://schemas.microsoft.com/office/drawing/2014/main" id="{B68FEA16-319A-7195-C99B-1D5F07A70F86}"/>
              </a:ext>
            </a:extLst>
          </p:cNvPr>
          <p:cNvSpPr txBox="1">
            <a:spLocks/>
          </p:cNvSpPr>
          <p:nvPr/>
        </p:nvSpPr>
        <p:spPr>
          <a:xfrm>
            <a:off x="-3357573" y="27058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03</a:t>
            </a:r>
          </a:p>
        </p:txBody>
      </p:sp>
      <p:sp>
        <p:nvSpPr>
          <p:cNvPr id="22" name="Google Shape;717;p35">
            <a:extLst>
              <a:ext uri="{FF2B5EF4-FFF2-40B4-BE49-F238E27FC236}">
                <a16:creationId xmlns:a16="http://schemas.microsoft.com/office/drawing/2014/main" id="{C40F29FD-A0C7-35D2-C3B0-002CDD18FFEC}"/>
              </a:ext>
            </a:extLst>
          </p:cNvPr>
          <p:cNvSpPr txBox="1">
            <a:spLocks/>
          </p:cNvSpPr>
          <p:nvPr/>
        </p:nvSpPr>
        <p:spPr>
          <a:xfrm>
            <a:off x="10270142" y="25534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04</a:t>
            </a:r>
          </a:p>
        </p:txBody>
      </p:sp>
      <p:sp>
        <p:nvSpPr>
          <p:cNvPr id="23" name="Google Shape;719;p35">
            <a:extLst>
              <a:ext uri="{FF2B5EF4-FFF2-40B4-BE49-F238E27FC236}">
                <a16:creationId xmlns:a16="http://schemas.microsoft.com/office/drawing/2014/main" id="{A630D8B9-33FA-46C0-18EE-FBE0CE91A7B4}"/>
              </a:ext>
            </a:extLst>
          </p:cNvPr>
          <p:cNvSpPr txBox="1">
            <a:spLocks/>
          </p:cNvSpPr>
          <p:nvPr/>
        </p:nvSpPr>
        <p:spPr>
          <a:xfrm>
            <a:off x="-2500929" y="272718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TẢ</a:t>
            </a:r>
          </a:p>
        </p:txBody>
      </p:sp>
      <p:sp>
        <p:nvSpPr>
          <p:cNvPr id="24" name="Google Shape;721;p35">
            <a:extLst>
              <a:ext uri="{FF2B5EF4-FFF2-40B4-BE49-F238E27FC236}">
                <a16:creationId xmlns:a16="http://schemas.microsoft.com/office/drawing/2014/main" id="{B7B01D25-AD78-CAF4-15DF-20E8F08E032C}"/>
              </a:ext>
            </a:extLst>
          </p:cNvPr>
          <p:cNvSpPr txBox="1">
            <a:spLocks/>
          </p:cNvSpPr>
          <p:nvPr/>
        </p:nvSpPr>
        <p:spPr>
          <a:xfrm>
            <a:off x="11098975" y="3898899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5" name="Google Shape;723;p35">
            <a:extLst>
              <a:ext uri="{FF2B5EF4-FFF2-40B4-BE49-F238E27FC236}">
                <a16:creationId xmlns:a16="http://schemas.microsoft.com/office/drawing/2014/main" id="{C93FBCFC-851D-5CF9-BA1B-A2004649AA16}"/>
              </a:ext>
            </a:extLst>
          </p:cNvPr>
          <p:cNvSpPr txBox="1">
            <a:spLocks/>
          </p:cNvSpPr>
          <p:nvPr/>
        </p:nvSpPr>
        <p:spPr>
          <a:xfrm>
            <a:off x="-3371423" y="2724742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05</a:t>
            </a:r>
          </a:p>
        </p:txBody>
      </p:sp>
      <p:sp>
        <p:nvSpPr>
          <p:cNvPr id="26" name="Google Shape;724;p35">
            <a:extLst>
              <a:ext uri="{FF2B5EF4-FFF2-40B4-BE49-F238E27FC236}">
                <a16:creationId xmlns:a16="http://schemas.microsoft.com/office/drawing/2014/main" id="{C3D9FC65-7D9E-6AFB-4041-88DE4840B5AF}"/>
              </a:ext>
            </a:extLst>
          </p:cNvPr>
          <p:cNvSpPr txBox="1">
            <a:spLocks/>
          </p:cNvSpPr>
          <p:nvPr/>
        </p:nvSpPr>
        <p:spPr>
          <a:xfrm>
            <a:off x="10248769" y="3888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06</a:t>
            </a:r>
          </a:p>
        </p:txBody>
      </p:sp>
      <p:sp>
        <p:nvSpPr>
          <p:cNvPr id="27" name="Google Shape;711;p35">
            <a:extLst>
              <a:ext uri="{FF2B5EF4-FFF2-40B4-BE49-F238E27FC236}">
                <a16:creationId xmlns:a16="http://schemas.microsoft.com/office/drawing/2014/main" id="{1B2DD412-53B0-284E-7799-5EA6AA8F5FF5}"/>
              </a:ext>
            </a:extLst>
          </p:cNvPr>
          <p:cNvSpPr txBox="1">
            <a:spLocks/>
          </p:cNvSpPr>
          <p:nvPr/>
        </p:nvSpPr>
        <p:spPr>
          <a:xfrm>
            <a:off x="-2844292" y="2705871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GIỚI THIỆU</a:t>
            </a:r>
          </a:p>
        </p:txBody>
      </p:sp>
      <p:sp>
        <p:nvSpPr>
          <p:cNvPr id="31" name="Google Shape;806;p37">
            <a:extLst>
              <a:ext uri="{FF2B5EF4-FFF2-40B4-BE49-F238E27FC236}">
                <a16:creationId xmlns:a16="http://schemas.microsoft.com/office/drawing/2014/main" id="{7381F165-BD54-7254-F5F4-23193A823ACE}"/>
              </a:ext>
            </a:extLst>
          </p:cNvPr>
          <p:cNvSpPr txBox="1">
            <a:spLocks/>
          </p:cNvSpPr>
          <p:nvPr/>
        </p:nvSpPr>
        <p:spPr>
          <a:xfrm>
            <a:off x="-7126228" y="149114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736" name="Google Shape;676;p33">
            <a:extLst>
              <a:ext uri="{FF2B5EF4-FFF2-40B4-BE49-F238E27FC236}">
                <a16:creationId xmlns:a16="http://schemas.microsoft.com/office/drawing/2014/main" id="{9DA07300-3694-2086-446C-7D3E76B021D2}"/>
              </a:ext>
            </a:extLst>
          </p:cNvPr>
          <p:cNvSpPr txBox="1">
            <a:spLocks/>
          </p:cNvSpPr>
          <p:nvPr/>
        </p:nvSpPr>
        <p:spPr>
          <a:xfrm>
            <a:off x="9663878" y="222358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2" name="Google Shape;826;p38">
            <a:extLst>
              <a:ext uri="{FF2B5EF4-FFF2-40B4-BE49-F238E27FC236}">
                <a16:creationId xmlns:a16="http://schemas.microsoft.com/office/drawing/2014/main" id="{7B19A1D6-25C1-D95D-E287-C81A695159DA}"/>
              </a:ext>
            </a:extLst>
          </p:cNvPr>
          <p:cNvSpPr txBox="1">
            <a:spLocks/>
          </p:cNvSpPr>
          <p:nvPr/>
        </p:nvSpPr>
        <p:spPr>
          <a:xfrm>
            <a:off x="1437008" y="5501749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+mj-lt"/>
              </a:rPr>
              <a:t>Tình hình thực tế tại </a:t>
            </a:r>
          </a:p>
          <a:p>
            <a:pPr algn="ctr"/>
            <a:r>
              <a:rPr lang="en-US">
                <a:latin typeface="+mj-lt"/>
              </a:rPr>
              <a:t>Thành Phố Trà Vinh.</a:t>
            </a:r>
          </a:p>
        </p:txBody>
      </p:sp>
      <p:sp>
        <p:nvSpPr>
          <p:cNvPr id="3" name="Google Shape;826;p38">
            <a:extLst>
              <a:ext uri="{FF2B5EF4-FFF2-40B4-BE49-F238E27FC236}">
                <a16:creationId xmlns:a16="http://schemas.microsoft.com/office/drawing/2014/main" id="{4FDABB7A-85F2-4B5F-1C7B-318EF586ABC1}"/>
              </a:ext>
            </a:extLst>
          </p:cNvPr>
          <p:cNvSpPr txBox="1">
            <a:spLocks/>
          </p:cNvSpPr>
          <p:nvPr/>
        </p:nvSpPr>
        <p:spPr>
          <a:xfrm>
            <a:off x="4698598" y="5515426"/>
            <a:ext cx="274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>
                <a:latin typeface="+mj-lt"/>
              </a:rPr>
              <a:t>Tích hợp công nghệ hiện đại, thay thế phương pháp quản lý bằng sổ sách.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A85B070-2D75-B715-701B-8B7447E3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26" y="-2023012"/>
            <a:ext cx="1547980" cy="78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8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10" name="Google Shape;737;p36">
            <a:extLst>
              <a:ext uri="{FF2B5EF4-FFF2-40B4-BE49-F238E27FC236}">
                <a16:creationId xmlns:a16="http://schemas.microsoft.com/office/drawing/2014/main" id="{467C1C31-B38E-32DC-2FA8-1099D8D0AD14}"/>
              </a:ext>
            </a:extLst>
          </p:cNvPr>
          <p:cNvSpPr/>
          <p:nvPr/>
        </p:nvSpPr>
        <p:spPr>
          <a:xfrm>
            <a:off x="11504825" y="112817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8;p36">
            <a:extLst>
              <a:ext uri="{FF2B5EF4-FFF2-40B4-BE49-F238E27FC236}">
                <a16:creationId xmlns:a16="http://schemas.microsoft.com/office/drawing/2014/main" id="{720CE63F-CC30-E7A2-E3C3-0502CE87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62925" y="249601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HỆ THỐNG</a:t>
            </a:r>
            <a:endParaRPr>
              <a:latin typeface="+mj-lt"/>
            </a:endParaRPr>
          </a:p>
        </p:txBody>
      </p:sp>
      <p:sp>
        <p:nvSpPr>
          <p:cNvPr id="12" name="Google Shape;739;p36">
            <a:extLst>
              <a:ext uri="{FF2B5EF4-FFF2-40B4-BE49-F238E27FC236}">
                <a16:creationId xmlns:a16="http://schemas.microsoft.com/office/drawing/2014/main" id="{5B592DF8-13E0-74F6-655B-51437ABA0633}"/>
              </a:ext>
            </a:extLst>
          </p:cNvPr>
          <p:cNvSpPr txBox="1">
            <a:spLocks/>
          </p:cNvSpPr>
          <p:nvPr/>
        </p:nvSpPr>
        <p:spPr>
          <a:xfrm>
            <a:off x="11504825" y="128761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/>
              <a:t>3</a:t>
            </a:r>
          </a:p>
        </p:txBody>
      </p: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0" y="4301700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DIAGRAM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738;p36">
            <a:extLst>
              <a:ext uri="{FF2B5EF4-FFF2-40B4-BE49-F238E27FC236}">
                <a16:creationId xmlns:a16="http://schemas.microsoft.com/office/drawing/2014/main" id="{6A6F7F40-3144-729D-B312-D76417BB6AF4}"/>
              </a:ext>
            </a:extLst>
          </p:cNvPr>
          <p:cNvSpPr txBox="1">
            <a:spLocks/>
          </p:cNvSpPr>
          <p:nvPr/>
        </p:nvSpPr>
        <p:spPr>
          <a:xfrm>
            <a:off x="-4395995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PHÂN CẤP CHỨC NĂNG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738;p36">
            <a:extLst>
              <a:ext uri="{FF2B5EF4-FFF2-40B4-BE49-F238E27FC236}">
                <a16:creationId xmlns:a16="http://schemas.microsoft.com/office/drawing/2014/main" id="{605BE733-1E39-3A8A-9E10-C9F9DAACACC3}"/>
              </a:ext>
            </a:extLst>
          </p:cNvPr>
          <p:cNvSpPr txBox="1">
            <a:spLocks/>
          </p:cNvSpPr>
          <p:nvPr/>
        </p:nvSpPr>
        <p:spPr>
          <a:xfrm>
            <a:off x="-4094480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DỮ LIỆU MỨC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72E5177-A221-D21D-199D-06CC7655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" y="313963"/>
            <a:ext cx="8134312" cy="413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10" name="Google Shape;737;p36">
            <a:extLst>
              <a:ext uri="{FF2B5EF4-FFF2-40B4-BE49-F238E27FC236}">
                <a16:creationId xmlns:a16="http://schemas.microsoft.com/office/drawing/2014/main" id="{467C1C31-B38E-32DC-2FA8-1099D8D0AD14}"/>
              </a:ext>
            </a:extLst>
          </p:cNvPr>
          <p:cNvSpPr/>
          <p:nvPr/>
        </p:nvSpPr>
        <p:spPr>
          <a:xfrm>
            <a:off x="11504825" y="112817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8;p36">
            <a:extLst>
              <a:ext uri="{FF2B5EF4-FFF2-40B4-BE49-F238E27FC236}">
                <a16:creationId xmlns:a16="http://schemas.microsoft.com/office/drawing/2014/main" id="{720CE63F-CC30-E7A2-E3C3-0502CE87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62925" y="249601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HỆ THỐNG</a:t>
            </a:r>
            <a:endParaRPr>
              <a:latin typeface="+mj-lt"/>
            </a:endParaRPr>
          </a:p>
        </p:txBody>
      </p:sp>
      <p:sp>
        <p:nvSpPr>
          <p:cNvPr id="12" name="Google Shape;739;p36">
            <a:extLst>
              <a:ext uri="{FF2B5EF4-FFF2-40B4-BE49-F238E27FC236}">
                <a16:creationId xmlns:a16="http://schemas.microsoft.com/office/drawing/2014/main" id="{5B592DF8-13E0-74F6-655B-51437ABA0633}"/>
              </a:ext>
            </a:extLst>
          </p:cNvPr>
          <p:cNvSpPr txBox="1">
            <a:spLocks/>
          </p:cNvSpPr>
          <p:nvPr/>
        </p:nvSpPr>
        <p:spPr>
          <a:xfrm>
            <a:off x="11504825" y="128761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/>
              <a:t>3</a:t>
            </a:r>
          </a:p>
        </p:txBody>
      </p: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DIỆN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738;p36">
            <a:extLst>
              <a:ext uri="{FF2B5EF4-FFF2-40B4-BE49-F238E27FC236}">
                <a16:creationId xmlns:a16="http://schemas.microsoft.com/office/drawing/2014/main" id="{6A6F7F40-3144-729D-B312-D76417BB6AF4}"/>
              </a:ext>
            </a:extLst>
          </p:cNvPr>
          <p:cNvSpPr txBox="1">
            <a:spLocks/>
          </p:cNvSpPr>
          <p:nvPr/>
        </p:nvSpPr>
        <p:spPr>
          <a:xfrm>
            <a:off x="-4395995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PHÂN CẤP CHỨC NĂNG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738;p36">
            <a:extLst>
              <a:ext uri="{FF2B5EF4-FFF2-40B4-BE49-F238E27FC236}">
                <a16:creationId xmlns:a16="http://schemas.microsoft.com/office/drawing/2014/main" id="{605BE733-1E39-3A8A-9E10-C9F9DAACACC3}"/>
              </a:ext>
            </a:extLst>
          </p:cNvPr>
          <p:cNvSpPr txBox="1">
            <a:spLocks/>
          </p:cNvSpPr>
          <p:nvPr/>
        </p:nvSpPr>
        <p:spPr>
          <a:xfrm>
            <a:off x="-4094480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DỮ LIỆU MỨC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Phía người dùng: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đăng nhập, đăng ký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đổi mật khẩu, quên mật khẩu, thông tin cá nhân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chủ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sản phẩm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chi tiết sản phẩm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giỏ hang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thanh toán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Phía người quản trị: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chủ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quản lý danh mục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quản lý sản phẩm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quản lý người dung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Trang quản lý bình luận </a:t>
            </a:r>
          </a:p>
        </p:txBody>
      </p:sp>
      <p:sp>
        <p:nvSpPr>
          <p:cNvPr id="7" name="Google Shape;737;p36">
            <a:extLst>
              <a:ext uri="{FF2B5EF4-FFF2-40B4-BE49-F238E27FC236}">
                <a16:creationId xmlns:a16="http://schemas.microsoft.com/office/drawing/2014/main" id="{5D6715AB-8732-FC35-5829-E0121B98896C}"/>
              </a:ext>
            </a:extLst>
          </p:cNvPr>
          <p:cNvSpPr/>
          <p:nvPr/>
        </p:nvSpPr>
        <p:spPr>
          <a:xfrm>
            <a:off x="-1780967" y="1287613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9;p36">
            <a:extLst>
              <a:ext uri="{FF2B5EF4-FFF2-40B4-BE49-F238E27FC236}">
                <a16:creationId xmlns:a16="http://schemas.microsoft.com/office/drawing/2014/main" id="{CF437047-93B7-5DFD-FB48-AD23950E4D7F}"/>
              </a:ext>
            </a:extLst>
          </p:cNvPr>
          <p:cNvSpPr txBox="1">
            <a:spLocks/>
          </p:cNvSpPr>
          <p:nvPr/>
        </p:nvSpPr>
        <p:spPr>
          <a:xfrm>
            <a:off x="-1780967" y="1447055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73854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231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280302" y="351911"/>
            <a:ext cx="4061801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17" name="Google Shape;709;p35">
            <a:extLst>
              <a:ext uri="{FF2B5EF4-FFF2-40B4-BE49-F238E27FC236}">
                <a16:creationId xmlns:a16="http://schemas.microsoft.com/office/drawing/2014/main" id="{AD27A9FB-76C6-C558-35A5-CC754EA50E1C}"/>
              </a:ext>
            </a:extLst>
          </p:cNvPr>
          <p:cNvSpPr txBox="1">
            <a:spLocks/>
          </p:cNvSpPr>
          <p:nvPr/>
        </p:nvSpPr>
        <p:spPr>
          <a:xfrm>
            <a:off x="11402246" y="1519826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HÌNH</a:t>
            </a:r>
          </a:p>
        </p:txBody>
      </p:sp>
      <p:sp>
        <p:nvSpPr>
          <p:cNvPr id="18" name="Google Shape;711;p35">
            <a:extLst>
              <a:ext uri="{FF2B5EF4-FFF2-40B4-BE49-F238E27FC236}">
                <a16:creationId xmlns:a16="http://schemas.microsoft.com/office/drawing/2014/main" id="{3299F0FE-A3BC-0F45-7931-DEA4DBAF59B5}"/>
              </a:ext>
            </a:extLst>
          </p:cNvPr>
          <p:cNvSpPr txBox="1">
            <a:spLocks/>
          </p:cNvSpPr>
          <p:nvPr/>
        </p:nvSpPr>
        <p:spPr>
          <a:xfrm>
            <a:off x="-2437873" y="274361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19" name="Google Shape;713;p35">
            <a:extLst>
              <a:ext uri="{FF2B5EF4-FFF2-40B4-BE49-F238E27FC236}">
                <a16:creationId xmlns:a16="http://schemas.microsoft.com/office/drawing/2014/main" id="{ABFF8F84-EAB9-BE46-0B9C-89B6E09F79A0}"/>
              </a:ext>
            </a:extLst>
          </p:cNvPr>
          <p:cNvSpPr txBox="1">
            <a:spLocks/>
          </p:cNvSpPr>
          <p:nvPr/>
        </p:nvSpPr>
        <p:spPr>
          <a:xfrm>
            <a:off x="11217542" y="2530587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HỆ THỐNG</a:t>
            </a:r>
          </a:p>
        </p:txBody>
      </p:sp>
      <p:sp>
        <p:nvSpPr>
          <p:cNvPr id="20" name="Google Shape;715;p35">
            <a:extLst>
              <a:ext uri="{FF2B5EF4-FFF2-40B4-BE49-F238E27FC236}">
                <a16:creationId xmlns:a16="http://schemas.microsoft.com/office/drawing/2014/main" id="{0B169616-87DD-940C-8F3C-DFEBBB2F71F0}"/>
              </a:ext>
            </a:extLst>
          </p:cNvPr>
          <p:cNvSpPr txBox="1">
            <a:spLocks/>
          </p:cNvSpPr>
          <p:nvPr/>
        </p:nvSpPr>
        <p:spPr>
          <a:xfrm>
            <a:off x="10258623" y="1519826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02</a:t>
            </a:r>
          </a:p>
        </p:txBody>
      </p:sp>
      <p:sp>
        <p:nvSpPr>
          <p:cNvPr id="21" name="Google Shape;716;p35">
            <a:extLst>
              <a:ext uri="{FF2B5EF4-FFF2-40B4-BE49-F238E27FC236}">
                <a16:creationId xmlns:a16="http://schemas.microsoft.com/office/drawing/2014/main" id="{B68FEA16-319A-7195-C99B-1D5F07A70F86}"/>
              </a:ext>
            </a:extLst>
          </p:cNvPr>
          <p:cNvSpPr txBox="1">
            <a:spLocks/>
          </p:cNvSpPr>
          <p:nvPr/>
        </p:nvSpPr>
        <p:spPr>
          <a:xfrm>
            <a:off x="-3357573" y="27058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03</a:t>
            </a:r>
          </a:p>
        </p:txBody>
      </p:sp>
      <p:sp>
        <p:nvSpPr>
          <p:cNvPr id="22" name="Google Shape;717;p35">
            <a:extLst>
              <a:ext uri="{FF2B5EF4-FFF2-40B4-BE49-F238E27FC236}">
                <a16:creationId xmlns:a16="http://schemas.microsoft.com/office/drawing/2014/main" id="{C40F29FD-A0C7-35D2-C3B0-002CDD18FFEC}"/>
              </a:ext>
            </a:extLst>
          </p:cNvPr>
          <p:cNvSpPr txBox="1">
            <a:spLocks/>
          </p:cNvSpPr>
          <p:nvPr/>
        </p:nvSpPr>
        <p:spPr>
          <a:xfrm>
            <a:off x="10270142" y="25534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04</a:t>
            </a:r>
          </a:p>
        </p:txBody>
      </p:sp>
      <p:sp>
        <p:nvSpPr>
          <p:cNvPr id="23" name="Google Shape;719;p35">
            <a:extLst>
              <a:ext uri="{FF2B5EF4-FFF2-40B4-BE49-F238E27FC236}">
                <a16:creationId xmlns:a16="http://schemas.microsoft.com/office/drawing/2014/main" id="{A630D8B9-33FA-46C0-18EE-FBE0CE91A7B4}"/>
              </a:ext>
            </a:extLst>
          </p:cNvPr>
          <p:cNvSpPr txBox="1">
            <a:spLocks/>
          </p:cNvSpPr>
          <p:nvPr/>
        </p:nvSpPr>
        <p:spPr>
          <a:xfrm>
            <a:off x="-2500929" y="272718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TẢ</a:t>
            </a:r>
          </a:p>
        </p:txBody>
      </p:sp>
      <p:sp>
        <p:nvSpPr>
          <p:cNvPr id="24" name="Google Shape;721;p35">
            <a:extLst>
              <a:ext uri="{FF2B5EF4-FFF2-40B4-BE49-F238E27FC236}">
                <a16:creationId xmlns:a16="http://schemas.microsoft.com/office/drawing/2014/main" id="{B7B01D25-AD78-CAF4-15DF-20E8F08E032C}"/>
              </a:ext>
            </a:extLst>
          </p:cNvPr>
          <p:cNvSpPr txBox="1">
            <a:spLocks/>
          </p:cNvSpPr>
          <p:nvPr/>
        </p:nvSpPr>
        <p:spPr>
          <a:xfrm>
            <a:off x="11098975" y="3898899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5" name="Google Shape;723;p35">
            <a:extLst>
              <a:ext uri="{FF2B5EF4-FFF2-40B4-BE49-F238E27FC236}">
                <a16:creationId xmlns:a16="http://schemas.microsoft.com/office/drawing/2014/main" id="{C93FBCFC-851D-5CF9-BA1B-A2004649AA16}"/>
              </a:ext>
            </a:extLst>
          </p:cNvPr>
          <p:cNvSpPr txBox="1">
            <a:spLocks/>
          </p:cNvSpPr>
          <p:nvPr/>
        </p:nvSpPr>
        <p:spPr>
          <a:xfrm>
            <a:off x="-3371423" y="2724742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05</a:t>
            </a:r>
          </a:p>
        </p:txBody>
      </p:sp>
      <p:sp>
        <p:nvSpPr>
          <p:cNvPr id="26" name="Google Shape;724;p35">
            <a:extLst>
              <a:ext uri="{FF2B5EF4-FFF2-40B4-BE49-F238E27FC236}">
                <a16:creationId xmlns:a16="http://schemas.microsoft.com/office/drawing/2014/main" id="{C3D9FC65-7D9E-6AFB-4041-88DE4840B5AF}"/>
              </a:ext>
            </a:extLst>
          </p:cNvPr>
          <p:cNvSpPr txBox="1">
            <a:spLocks/>
          </p:cNvSpPr>
          <p:nvPr/>
        </p:nvSpPr>
        <p:spPr>
          <a:xfrm>
            <a:off x="10248769" y="3888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06</a:t>
            </a:r>
          </a:p>
        </p:txBody>
      </p:sp>
      <p:sp>
        <p:nvSpPr>
          <p:cNvPr id="27" name="Google Shape;711;p35">
            <a:extLst>
              <a:ext uri="{FF2B5EF4-FFF2-40B4-BE49-F238E27FC236}">
                <a16:creationId xmlns:a16="http://schemas.microsoft.com/office/drawing/2014/main" id="{1B2DD412-53B0-284E-7799-5EA6AA8F5FF5}"/>
              </a:ext>
            </a:extLst>
          </p:cNvPr>
          <p:cNvSpPr txBox="1">
            <a:spLocks/>
          </p:cNvSpPr>
          <p:nvPr/>
        </p:nvSpPr>
        <p:spPr>
          <a:xfrm>
            <a:off x="-2844292" y="2705871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GIỚI THIỆU</a:t>
            </a:r>
          </a:p>
        </p:txBody>
      </p:sp>
      <p:sp>
        <p:nvSpPr>
          <p:cNvPr id="31" name="Google Shape;806;p37">
            <a:extLst>
              <a:ext uri="{FF2B5EF4-FFF2-40B4-BE49-F238E27FC236}">
                <a16:creationId xmlns:a16="http://schemas.microsoft.com/office/drawing/2014/main" id="{7381F165-BD54-7254-F5F4-23193A823ACE}"/>
              </a:ext>
            </a:extLst>
          </p:cNvPr>
          <p:cNvSpPr txBox="1">
            <a:spLocks/>
          </p:cNvSpPr>
          <p:nvPr/>
        </p:nvSpPr>
        <p:spPr>
          <a:xfrm>
            <a:off x="-7126228" y="149114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736" name="Google Shape;676;p33">
            <a:extLst>
              <a:ext uri="{FF2B5EF4-FFF2-40B4-BE49-F238E27FC236}">
                <a16:creationId xmlns:a16="http://schemas.microsoft.com/office/drawing/2014/main" id="{9DA07300-3694-2086-446C-7D3E76B021D2}"/>
              </a:ext>
            </a:extLst>
          </p:cNvPr>
          <p:cNvSpPr txBox="1">
            <a:spLocks/>
          </p:cNvSpPr>
          <p:nvPr/>
        </p:nvSpPr>
        <p:spPr>
          <a:xfrm>
            <a:off x="9663878" y="222358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2" name="Google Shape;826;p38">
            <a:extLst>
              <a:ext uri="{FF2B5EF4-FFF2-40B4-BE49-F238E27FC236}">
                <a16:creationId xmlns:a16="http://schemas.microsoft.com/office/drawing/2014/main" id="{7B19A1D6-25C1-D95D-E287-C81A695159DA}"/>
              </a:ext>
            </a:extLst>
          </p:cNvPr>
          <p:cNvSpPr txBox="1">
            <a:spLocks/>
          </p:cNvSpPr>
          <p:nvPr/>
        </p:nvSpPr>
        <p:spPr>
          <a:xfrm>
            <a:off x="1437008" y="5501749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+mj-lt"/>
              </a:rPr>
              <a:t>Tình hình thực tế tại </a:t>
            </a:r>
          </a:p>
          <a:p>
            <a:pPr algn="ctr"/>
            <a:r>
              <a:rPr lang="en-US">
                <a:latin typeface="+mj-lt"/>
              </a:rPr>
              <a:t>Thành Phố Trà Vinh.</a:t>
            </a:r>
          </a:p>
        </p:txBody>
      </p:sp>
      <p:sp>
        <p:nvSpPr>
          <p:cNvPr id="3" name="Google Shape;826;p38">
            <a:extLst>
              <a:ext uri="{FF2B5EF4-FFF2-40B4-BE49-F238E27FC236}">
                <a16:creationId xmlns:a16="http://schemas.microsoft.com/office/drawing/2014/main" id="{4FDABB7A-85F2-4B5F-1C7B-318EF586ABC1}"/>
              </a:ext>
            </a:extLst>
          </p:cNvPr>
          <p:cNvSpPr txBox="1">
            <a:spLocks/>
          </p:cNvSpPr>
          <p:nvPr/>
        </p:nvSpPr>
        <p:spPr>
          <a:xfrm>
            <a:off x="4698598" y="5515426"/>
            <a:ext cx="274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>
                <a:latin typeface="+mj-lt"/>
              </a:rPr>
              <a:t>Tích hợp công nghệ hiện đại, thay thế phương pháp quản lý bằng sổ sách.</a:t>
            </a:r>
          </a:p>
        </p:txBody>
      </p:sp>
    </p:spTree>
    <p:extLst>
      <p:ext uri="{BB962C8B-B14F-4D97-AF65-F5344CB8AC3E}">
        <p14:creationId xmlns:p14="http://schemas.microsoft.com/office/powerpoint/2010/main" val="148871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7246" y="1664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title" idx="5"/>
          </p:nvPr>
        </p:nvSpPr>
        <p:spPr>
          <a:xfrm>
            <a:off x="1644251" y="28032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3" name="Google Shape;713;p35"/>
          <p:cNvSpPr txBox="1">
            <a:spLocks noGrp="1"/>
          </p:cNvSpPr>
          <p:nvPr>
            <p:ph type="title" idx="7"/>
          </p:nvPr>
        </p:nvSpPr>
        <p:spPr>
          <a:xfrm>
            <a:off x="5687246" y="2813571"/>
            <a:ext cx="2557800" cy="123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LUÂN VÀ HƯỚNG PHÁT TRIỂN</a:t>
            </a:r>
            <a:endParaRPr lang="vi-V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16" name="Google Shape;716;p35"/>
          <p:cNvSpPr txBox="1">
            <a:spLocks noGrp="1"/>
          </p:cNvSpPr>
          <p:nvPr>
            <p:ph type="title" idx="14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717" name="Google Shape;717;p35"/>
          <p:cNvSpPr txBox="1">
            <a:spLocks noGrp="1"/>
          </p:cNvSpPr>
          <p:nvPr>
            <p:ph type="title" idx="15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>
                <a:solidFill>
                  <a:schemeClr val="tx1"/>
                </a:solidFill>
                <a:latin typeface="+mj-lt"/>
              </a:rPr>
              <a:t>Thiết kế website bán sản phẩm công nghệ của Apple</a:t>
            </a:r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5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29" name="Google Shape;729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C6EF2-3055-3514-D4B2-047AA7E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19" y="4052831"/>
            <a:ext cx="853469" cy="853469"/>
          </a:xfrm>
          <a:prstGeom prst="rect">
            <a:avLst/>
          </a:prstGeom>
        </p:spPr>
      </p:pic>
      <p:sp>
        <p:nvSpPr>
          <p:cNvPr id="21" name="Google Shape;693;p34">
            <a:extLst>
              <a:ext uri="{FF2B5EF4-FFF2-40B4-BE49-F238E27FC236}">
                <a16:creationId xmlns:a16="http://schemas.microsoft.com/office/drawing/2014/main" id="{1FCBD450-4993-0003-EBFF-C1542B518A08}"/>
              </a:ext>
            </a:extLst>
          </p:cNvPr>
          <p:cNvSpPr txBox="1"/>
          <p:nvPr/>
        </p:nvSpPr>
        <p:spPr>
          <a:xfrm>
            <a:off x="2452395" y="5630366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Đại học Trà Vinh</a:t>
            </a:r>
            <a:br>
              <a:rPr lang="es" sz="1000" b="1">
                <a:solidFill>
                  <a:srgbClr val="191919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</a:br>
            <a:r>
              <a:rPr lang="es" sz="1000" b="1">
                <a:solidFill>
                  <a:schemeClr val="dk2"/>
                </a:solidFill>
                <a:uFill>
                  <a:noFill/>
                </a:u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Chuyên ngành công nghệ thông tin</a:t>
            </a:r>
            <a:endParaRPr sz="800" b="1">
              <a:solidFill>
                <a:schemeClr val="dk2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26" name="Google Shape;711;p35">
            <a:extLst>
              <a:ext uri="{FF2B5EF4-FFF2-40B4-BE49-F238E27FC236}">
                <a16:creationId xmlns:a16="http://schemas.microsoft.com/office/drawing/2014/main" id="{5358100B-F8C2-053D-48DD-335C34F6C58E}"/>
              </a:ext>
            </a:extLst>
          </p:cNvPr>
          <p:cNvSpPr txBox="1">
            <a:spLocks/>
          </p:cNvSpPr>
          <p:nvPr/>
        </p:nvSpPr>
        <p:spPr>
          <a:xfrm>
            <a:off x="1666875" y="1703470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2" name="Google Shape;675;p33">
            <a:extLst>
              <a:ext uri="{FF2B5EF4-FFF2-40B4-BE49-F238E27FC236}">
                <a16:creationId xmlns:a16="http://schemas.microsoft.com/office/drawing/2014/main" id="{AF3E53B3-CD7A-5A71-575F-50856B842E2A}"/>
              </a:ext>
            </a:extLst>
          </p:cNvPr>
          <p:cNvSpPr txBox="1">
            <a:spLocks/>
          </p:cNvSpPr>
          <p:nvPr/>
        </p:nvSpPr>
        <p:spPr>
          <a:xfrm>
            <a:off x="1332639" y="-2118471"/>
            <a:ext cx="5232000" cy="57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ÁN CƠ SỞ NGÀNH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52168-49C1-0697-34FE-79608E0DCFBE}"/>
              </a:ext>
            </a:extLst>
          </p:cNvPr>
          <p:cNvSpPr txBox="1"/>
          <p:nvPr/>
        </p:nvSpPr>
        <p:spPr>
          <a:xfrm>
            <a:off x="1496846" y="-1656395"/>
            <a:ext cx="4873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2D67E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6600" b="1">
              <a:solidFill>
                <a:srgbClr val="2D67E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D5F29-6D2E-F398-93F7-5F4297BC7C49}"/>
              </a:ext>
            </a:extLst>
          </p:cNvPr>
          <p:cNvGrpSpPr/>
          <p:nvPr/>
        </p:nvGrpSpPr>
        <p:grpSpPr>
          <a:xfrm>
            <a:off x="-3244813" y="2681678"/>
            <a:ext cx="2743200" cy="642914"/>
            <a:chOff x="8428967" y="4608722"/>
            <a:chExt cx="6394627" cy="6429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E691D3-8CCA-2228-6AE3-6781B9B9C11D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 viên thực hiện: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CF88DD-3326-A926-3652-73B4395AE627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Trương Hoàng Hưng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ACA7C-D417-2E6D-044B-E555E5DF361D}"/>
              </a:ext>
            </a:extLst>
          </p:cNvPr>
          <p:cNvGrpSpPr/>
          <p:nvPr/>
        </p:nvGrpSpPr>
        <p:grpSpPr>
          <a:xfrm>
            <a:off x="9602790" y="2679190"/>
            <a:ext cx="2743200" cy="612282"/>
            <a:chOff x="8428967" y="4608722"/>
            <a:chExt cx="6394627" cy="673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F82995-E77B-474D-61F9-2B30058D4431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Giáo viên hướng dẫn: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0F67B-94D1-CAF0-8EE3-93D156F14A9B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ThS. Đoàn Phước Miền</a:t>
              </a:r>
            </a:p>
          </p:txBody>
        </p:sp>
      </p:grpSp>
      <p:sp>
        <p:nvSpPr>
          <p:cNvPr id="10" name="Google Shape;737;p36">
            <a:extLst>
              <a:ext uri="{FF2B5EF4-FFF2-40B4-BE49-F238E27FC236}">
                <a16:creationId xmlns:a16="http://schemas.microsoft.com/office/drawing/2014/main" id="{F3DFCF0F-295A-CBFF-323A-3C762C453AFB}"/>
              </a:ext>
            </a:extLst>
          </p:cNvPr>
          <p:cNvSpPr/>
          <p:nvPr/>
        </p:nvSpPr>
        <p:spPr>
          <a:xfrm>
            <a:off x="10154099" y="1170896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9;p36">
            <a:extLst>
              <a:ext uri="{FF2B5EF4-FFF2-40B4-BE49-F238E27FC236}">
                <a16:creationId xmlns:a16="http://schemas.microsoft.com/office/drawing/2014/main" id="{BDD27A8F-0C6A-804A-7FAA-8D5C0F44C6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154099" y="1330338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11" name="Google Shape;738;p36">
            <a:extLst>
              <a:ext uri="{FF2B5EF4-FFF2-40B4-BE49-F238E27FC236}">
                <a16:creationId xmlns:a16="http://schemas.microsoft.com/office/drawing/2014/main" id="{720CE63F-CC30-E7A2-E3C3-0502CE87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62925" y="249601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HỆ THỐNG</a:t>
            </a:r>
            <a:endParaRPr>
              <a:latin typeface="+mj-lt"/>
            </a:endParaRPr>
          </a:p>
        </p:txBody>
      </p: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LUẬN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738;p36">
            <a:extLst>
              <a:ext uri="{FF2B5EF4-FFF2-40B4-BE49-F238E27FC236}">
                <a16:creationId xmlns:a16="http://schemas.microsoft.com/office/drawing/2014/main" id="{6A6F7F40-3144-729D-B312-D76417BB6AF4}"/>
              </a:ext>
            </a:extLst>
          </p:cNvPr>
          <p:cNvSpPr txBox="1">
            <a:spLocks/>
          </p:cNvSpPr>
          <p:nvPr/>
        </p:nvSpPr>
        <p:spPr>
          <a:xfrm>
            <a:off x="-4395995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PHÂN CẤP CHỨC NĂNG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738;p36">
            <a:extLst>
              <a:ext uri="{FF2B5EF4-FFF2-40B4-BE49-F238E27FC236}">
                <a16:creationId xmlns:a16="http://schemas.microsoft.com/office/drawing/2014/main" id="{605BE733-1E39-3A8A-9E10-C9F9DAACACC3}"/>
              </a:ext>
            </a:extLst>
          </p:cNvPr>
          <p:cNvSpPr txBox="1">
            <a:spLocks/>
          </p:cNvSpPr>
          <p:nvPr/>
        </p:nvSpPr>
        <p:spPr>
          <a:xfrm>
            <a:off x="-4094480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DỮ LIỆU MỨC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1A8C1-2D83-D61C-694A-2F113AC93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50464" y="313963"/>
            <a:ext cx="5680179" cy="4131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Về chức năng: có các chức năng cơ bản của website bán hàng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Về giao diện: màu sắc hài hòa, thân thiện dễ sử dụng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Về hiệu năng: hoạt động tương đối ổn</a:t>
            </a:r>
          </a:p>
        </p:txBody>
      </p:sp>
      <p:sp>
        <p:nvSpPr>
          <p:cNvPr id="7" name="Google Shape;737;p36">
            <a:extLst>
              <a:ext uri="{FF2B5EF4-FFF2-40B4-BE49-F238E27FC236}">
                <a16:creationId xmlns:a16="http://schemas.microsoft.com/office/drawing/2014/main" id="{3DA90094-129D-C374-57B8-5E588A5FABDD}"/>
              </a:ext>
            </a:extLst>
          </p:cNvPr>
          <p:cNvSpPr/>
          <p:nvPr/>
        </p:nvSpPr>
        <p:spPr>
          <a:xfrm>
            <a:off x="9862925" y="968713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9;p36">
            <a:extLst>
              <a:ext uri="{FF2B5EF4-FFF2-40B4-BE49-F238E27FC236}">
                <a16:creationId xmlns:a16="http://schemas.microsoft.com/office/drawing/2014/main" id="{B3B08E5B-EFF8-08A8-F507-3807FB2C6886}"/>
              </a:ext>
            </a:extLst>
          </p:cNvPr>
          <p:cNvSpPr txBox="1">
            <a:spLocks/>
          </p:cNvSpPr>
          <p:nvPr/>
        </p:nvSpPr>
        <p:spPr>
          <a:xfrm>
            <a:off x="9862925" y="1128155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717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10" name="Google Shape;737;p36">
            <a:extLst>
              <a:ext uri="{FF2B5EF4-FFF2-40B4-BE49-F238E27FC236}">
                <a16:creationId xmlns:a16="http://schemas.microsoft.com/office/drawing/2014/main" id="{467C1C31-B38E-32DC-2FA8-1099D8D0AD14}"/>
              </a:ext>
            </a:extLst>
          </p:cNvPr>
          <p:cNvSpPr/>
          <p:nvPr/>
        </p:nvSpPr>
        <p:spPr>
          <a:xfrm>
            <a:off x="11504825" y="112817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8;p36">
            <a:extLst>
              <a:ext uri="{FF2B5EF4-FFF2-40B4-BE49-F238E27FC236}">
                <a16:creationId xmlns:a16="http://schemas.microsoft.com/office/drawing/2014/main" id="{720CE63F-CC30-E7A2-E3C3-0502CE87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62925" y="249601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HỆ THỐNG</a:t>
            </a:r>
            <a:endParaRPr>
              <a:latin typeface="+mj-lt"/>
            </a:endParaRPr>
          </a:p>
        </p:txBody>
      </p:sp>
      <p:sp>
        <p:nvSpPr>
          <p:cNvPr id="12" name="Google Shape;739;p36">
            <a:extLst>
              <a:ext uri="{FF2B5EF4-FFF2-40B4-BE49-F238E27FC236}">
                <a16:creationId xmlns:a16="http://schemas.microsoft.com/office/drawing/2014/main" id="{5B592DF8-13E0-74F6-655B-51437ABA0633}"/>
              </a:ext>
            </a:extLst>
          </p:cNvPr>
          <p:cNvSpPr txBox="1">
            <a:spLocks/>
          </p:cNvSpPr>
          <p:nvPr/>
        </p:nvSpPr>
        <p:spPr>
          <a:xfrm>
            <a:off x="11504825" y="128761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/>
              <a:t>3</a:t>
            </a:r>
          </a:p>
        </p:txBody>
      </p: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3" y="217825"/>
            <a:ext cx="281461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 PHÁT TRIỂN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738;p36">
            <a:extLst>
              <a:ext uri="{FF2B5EF4-FFF2-40B4-BE49-F238E27FC236}">
                <a16:creationId xmlns:a16="http://schemas.microsoft.com/office/drawing/2014/main" id="{6A6F7F40-3144-729D-B312-D76417BB6AF4}"/>
              </a:ext>
            </a:extLst>
          </p:cNvPr>
          <p:cNvSpPr txBox="1">
            <a:spLocks/>
          </p:cNvSpPr>
          <p:nvPr/>
        </p:nvSpPr>
        <p:spPr>
          <a:xfrm>
            <a:off x="-4395995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PHÂN CẤP CHỨC NĂNG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738;p36">
            <a:extLst>
              <a:ext uri="{FF2B5EF4-FFF2-40B4-BE49-F238E27FC236}">
                <a16:creationId xmlns:a16="http://schemas.microsoft.com/office/drawing/2014/main" id="{605BE733-1E39-3A8A-9E10-C9F9DAACACC3}"/>
              </a:ext>
            </a:extLst>
          </p:cNvPr>
          <p:cNvSpPr txBox="1">
            <a:spLocks/>
          </p:cNvSpPr>
          <p:nvPr/>
        </p:nvSpPr>
        <p:spPr>
          <a:xfrm>
            <a:off x="-4094480" y="4230796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 HÌNH DỮ LIỆU MỨC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endParaRPr lang="vi-VN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Tối ưu các chức năng hiện có và phát triển thêm các chức năng mới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Tối ưu responsive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Cải thiện hiệu năng</a:t>
            </a:r>
          </a:p>
        </p:txBody>
      </p:sp>
    </p:spTree>
    <p:extLst>
      <p:ext uri="{BB962C8B-B14F-4D97-AF65-F5344CB8AC3E}">
        <p14:creationId xmlns:p14="http://schemas.microsoft.com/office/powerpoint/2010/main" val="188631872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1145" name="Google Shape;676;p33">
            <a:extLst>
              <a:ext uri="{FF2B5EF4-FFF2-40B4-BE49-F238E27FC236}">
                <a16:creationId xmlns:a16="http://schemas.microsoft.com/office/drawing/2014/main" id="{CCAA78E0-0114-0123-3CED-E6319BFB4047}"/>
              </a:ext>
            </a:extLst>
          </p:cNvPr>
          <p:cNvSpPr txBox="1">
            <a:spLocks/>
          </p:cNvSpPr>
          <p:nvPr/>
        </p:nvSpPr>
        <p:spPr>
          <a:xfrm>
            <a:off x="1442721" y="321461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 kế website bán sản phẩm công nghệ của Apple</a:t>
            </a:r>
            <a:endParaRPr lang="vi-VN" sz="13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355600" y="2011257"/>
            <a:ext cx="586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</a:t>
            </a:r>
            <a:r>
              <a:rPr lang="en-US" sz="3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QUÝ</a:t>
            </a:r>
            <a:r>
              <a:rPr lang="vi-VN" sz="3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THẦY</a:t>
            </a:r>
            <a:r>
              <a:rPr lang="en-US" sz="3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CÔ </a:t>
            </a:r>
            <a:r>
              <a:rPr lang="vi-VN" sz="3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CHÚ Ý LẮNG NGHE!</a:t>
            </a:r>
            <a:endParaRPr lang="vi-VN" sz="30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TỔNG QUAN</a:t>
            </a:r>
            <a:endParaRPr>
              <a:latin typeface="+mj-lt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280302" y="351911"/>
            <a:ext cx="4061801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17" name="Google Shape;709;p35">
            <a:extLst>
              <a:ext uri="{FF2B5EF4-FFF2-40B4-BE49-F238E27FC236}">
                <a16:creationId xmlns:a16="http://schemas.microsoft.com/office/drawing/2014/main" id="{AD27A9FB-76C6-C558-35A5-CC754EA50E1C}"/>
              </a:ext>
            </a:extLst>
          </p:cNvPr>
          <p:cNvSpPr txBox="1">
            <a:spLocks/>
          </p:cNvSpPr>
          <p:nvPr/>
        </p:nvSpPr>
        <p:spPr>
          <a:xfrm>
            <a:off x="11402246" y="1519826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HÌNH</a:t>
            </a:r>
          </a:p>
        </p:txBody>
      </p:sp>
      <p:sp>
        <p:nvSpPr>
          <p:cNvPr id="18" name="Google Shape;711;p35">
            <a:extLst>
              <a:ext uri="{FF2B5EF4-FFF2-40B4-BE49-F238E27FC236}">
                <a16:creationId xmlns:a16="http://schemas.microsoft.com/office/drawing/2014/main" id="{3299F0FE-A3BC-0F45-7931-DEA4DBAF59B5}"/>
              </a:ext>
            </a:extLst>
          </p:cNvPr>
          <p:cNvSpPr txBox="1">
            <a:spLocks/>
          </p:cNvSpPr>
          <p:nvPr/>
        </p:nvSpPr>
        <p:spPr>
          <a:xfrm>
            <a:off x="-2437873" y="274361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19" name="Google Shape;713;p35">
            <a:extLst>
              <a:ext uri="{FF2B5EF4-FFF2-40B4-BE49-F238E27FC236}">
                <a16:creationId xmlns:a16="http://schemas.microsoft.com/office/drawing/2014/main" id="{ABFF8F84-EAB9-BE46-0B9C-89B6E09F79A0}"/>
              </a:ext>
            </a:extLst>
          </p:cNvPr>
          <p:cNvSpPr txBox="1">
            <a:spLocks/>
          </p:cNvSpPr>
          <p:nvPr/>
        </p:nvSpPr>
        <p:spPr>
          <a:xfrm>
            <a:off x="11217542" y="2530587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HỆ THỐNG</a:t>
            </a:r>
          </a:p>
        </p:txBody>
      </p:sp>
      <p:sp>
        <p:nvSpPr>
          <p:cNvPr id="20" name="Google Shape;715;p35">
            <a:extLst>
              <a:ext uri="{FF2B5EF4-FFF2-40B4-BE49-F238E27FC236}">
                <a16:creationId xmlns:a16="http://schemas.microsoft.com/office/drawing/2014/main" id="{0B169616-87DD-940C-8F3C-DFEBBB2F71F0}"/>
              </a:ext>
            </a:extLst>
          </p:cNvPr>
          <p:cNvSpPr txBox="1">
            <a:spLocks/>
          </p:cNvSpPr>
          <p:nvPr/>
        </p:nvSpPr>
        <p:spPr>
          <a:xfrm>
            <a:off x="10258623" y="1519826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02</a:t>
            </a:r>
          </a:p>
        </p:txBody>
      </p:sp>
      <p:sp>
        <p:nvSpPr>
          <p:cNvPr id="21" name="Google Shape;716;p35">
            <a:extLst>
              <a:ext uri="{FF2B5EF4-FFF2-40B4-BE49-F238E27FC236}">
                <a16:creationId xmlns:a16="http://schemas.microsoft.com/office/drawing/2014/main" id="{B68FEA16-319A-7195-C99B-1D5F07A70F86}"/>
              </a:ext>
            </a:extLst>
          </p:cNvPr>
          <p:cNvSpPr txBox="1">
            <a:spLocks/>
          </p:cNvSpPr>
          <p:nvPr/>
        </p:nvSpPr>
        <p:spPr>
          <a:xfrm>
            <a:off x="-3357573" y="27058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03</a:t>
            </a:r>
          </a:p>
        </p:txBody>
      </p:sp>
      <p:sp>
        <p:nvSpPr>
          <p:cNvPr id="22" name="Google Shape;717;p35">
            <a:extLst>
              <a:ext uri="{FF2B5EF4-FFF2-40B4-BE49-F238E27FC236}">
                <a16:creationId xmlns:a16="http://schemas.microsoft.com/office/drawing/2014/main" id="{C40F29FD-A0C7-35D2-C3B0-002CDD18FFEC}"/>
              </a:ext>
            </a:extLst>
          </p:cNvPr>
          <p:cNvSpPr txBox="1">
            <a:spLocks/>
          </p:cNvSpPr>
          <p:nvPr/>
        </p:nvSpPr>
        <p:spPr>
          <a:xfrm>
            <a:off x="10270142" y="25534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04</a:t>
            </a:r>
          </a:p>
        </p:txBody>
      </p:sp>
      <p:sp>
        <p:nvSpPr>
          <p:cNvPr id="23" name="Google Shape;719;p35">
            <a:extLst>
              <a:ext uri="{FF2B5EF4-FFF2-40B4-BE49-F238E27FC236}">
                <a16:creationId xmlns:a16="http://schemas.microsoft.com/office/drawing/2014/main" id="{A630D8B9-33FA-46C0-18EE-FBE0CE91A7B4}"/>
              </a:ext>
            </a:extLst>
          </p:cNvPr>
          <p:cNvSpPr txBox="1">
            <a:spLocks/>
          </p:cNvSpPr>
          <p:nvPr/>
        </p:nvSpPr>
        <p:spPr>
          <a:xfrm>
            <a:off x="-2500929" y="272718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TẢ</a:t>
            </a:r>
          </a:p>
        </p:txBody>
      </p:sp>
      <p:sp>
        <p:nvSpPr>
          <p:cNvPr id="24" name="Google Shape;721;p35">
            <a:extLst>
              <a:ext uri="{FF2B5EF4-FFF2-40B4-BE49-F238E27FC236}">
                <a16:creationId xmlns:a16="http://schemas.microsoft.com/office/drawing/2014/main" id="{B7B01D25-AD78-CAF4-15DF-20E8F08E032C}"/>
              </a:ext>
            </a:extLst>
          </p:cNvPr>
          <p:cNvSpPr txBox="1">
            <a:spLocks/>
          </p:cNvSpPr>
          <p:nvPr/>
        </p:nvSpPr>
        <p:spPr>
          <a:xfrm>
            <a:off x="11098975" y="3898899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5" name="Google Shape;723;p35">
            <a:extLst>
              <a:ext uri="{FF2B5EF4-FFF2-40B4-BE49-F238E27FC236}">
                <a16:creationId xmlns:a16="http://schemas.microsoft.com/office/drawing/2014/main" id="{C93FBCFC-851D-5CF9-BA1B-A2004649AA16}"/>
              </a:ext>
            </a:extLst>
          </p:cNvPr>
          <p:cNvSpPr txBox="1">
            <a:spLocks/>
          </p:cNvSpPr>
          <p:nvPr/>
        </p:nvSpPr>
        <p:spPr>
          <a:xfrm>
            <a:off x="-3371423" y="2724742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05</a:t>
            </a:r>
          </a:p>
        </p:txBody>
      </p:sp>
      <p:sp>
        <p:nvSpPr>
          <p:cNvPr id="26" name="Google Shape;724;p35">
            <a:extLst>
              <a:ext uri="{FF2B5EF4-FFF2-40B4-BE49-F238E27FC236}">
                <a16:creationId xmlns:a16="http://schemas.microsoft.com/office/drawing/2014/main" id="{C3D9FC65-7D9E-6AFB-4041-88DE4840B5AF}"/>
              </a:ext>
            </a:extLst>
          </p:cNvPr>
          <p:cNvSpPr txBox="1">
            <a:spLocks/>
          </p:cNvSpPr>
          <p:nvPr/>
        </p:nvSpPr>
        <p:spPr>
          <a:xfrm>
            <a:off x="10248769" y="3888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06</a:t>
            </a:r>
          </a:p>
        </p:txBody>
      </p:sp>
      <p:sp>
        <p:nvSpPr>
          <p:cNvPr id="27" name="Google Shape;711;p35">
            <a:extLst>
              <a:ext uri="{FF2B5EF4-FFF2-40B4-BE49-F238E27FC236}">
                <a16:creationId xmlns:a16="http://schemas.microsoft.com/office/drawing/2014/main" id="{1B2DD412-53B0-284E-7799-5EA6AA8F5FF5}"/>
              </a:ext>
            </a:extLst>
          </p:cNvPr>
          <p:cNvSpPr txBox="1">
            <a:spLocks/>
          </p:cNvSpPr>
          <p:nvPr/>
        </p:nvSpPr>
        <p:spPr>
          <a:xfrm>
            <a:off x="-2844292" y="2705871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GIỚI THIỆU</a:t>
            </a:r>
          </a:p>
        </p:txBody>
      </p:sp>
      <p:sp>
        <p:nvSpPr>
          <p:cNvPr id="31" name="Google Shape;806;p37">
            <a:extLst>
              <a:ext uri="{FF2B5EF4-FFF2-40B4-BE49-F238E27FC236}">
                <a16:creationId xmlns:a16="http://schemas.microsoft.com/office/drawing/2014/main" id="{7381F165-BD54-7254-F5F4-23193A823ACE}"/>
              </a:ext>
            </a:extLst>
          </p:cNvPr>
          <p:cNvSpPr txBox="1">
            <a:spLocks/>
          </p:cNvSpPr>
          <p:nvPr/>
        </p:nvSpPr>
        <p:spPr>
          <a:xfrm>
            <a:off x="-7126228" y="149114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736" name="Google Shape;676;p33">
            <a:extLst>
              <a:ext uri="{FF2B5EF4-FFF2-40B4-BE49-F238E27FC236}">
                <a16:creationId xmlns:a16="http://schemas.microsoft.com/office/drawing/2014/main" id="{9DA07300-3694-2086-446C-7D3E76B021D2}"/>
              </a:ext>
            </a:extLst>
          </p:cNvPr>
          <p:cNvSpPr txBox="1">
            <a:spLocks/>
          </p:cNvSpPr>
          <p:nvPr/>
        </p:nvSpPr>
        <p:spPr>
          <a:xfrm>
            <a:off x="9663878" y="222358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2" name="Google Shape;826;p38">
            <a:extLst>
              <a:ext uri="{FF2B5EF4-FFF2-40B4-BE49-F238E27FC236}">
                <a16:creationId xmlns:a16="http://schemas.microsoft.com/office/drawing/2014/main" id="{7B19A1D6-25C1-D95D-E287-C81A695159DA}"/>
              </a:ext>
            </a:extLst>
          </p:cNvPr>
          <p:cNvSpPr txBox="1">
            <a:spLocks/>
          </p:cNvSpPr>
          <p:nvPr/>
        </p:nvSpPr>
        <p:spPr>
          <a:xfrm>
            <a:off x="1437008" y="5501749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+mj-lt"/>
              </a:rPr>
              <a:t>Tình hình thực tế tại </a:t>
            </a:r>
          </a:p>
          <a:p>
            <a:pPr algn="ctr"/>
            <a:r>
              <a:rPr lang="en-US">
                <a:latin typeface="+mj-lt"/>
              </a:rPr>
              <a:t>Thành Phố Trà Vinh.</a:t>
            </a:r>
          </a:p>
        </p:txBody>
      </p:sp>
      <p:sp>
        <p:nvSpPr>
          <p:cNvPr id="3" name="Google Shape;826;p38">
            <a:extLst>
              <a:ext uri="{FF2B5EF4-FFF2-40B4-BE49-F238E27FC236}">
                <a16:creationId xmlns:a16="http://schemas.microsoft.com/office/drawing/2014/main" id="{4FDABB7A-85F2-4B5F-1C7B-318EF586ABC1}"/>
              </a:ext>
            </a:extLst>
          </p:cNvPr>
          <p:cNvSpPr txBox="1">
            <a:spLocks/>
          </p:cNvSpPr>
          <p:nvPr/>
        </p:nvSpPr>
        <p:spPr>
          <a:xfrm>
            <a:off x="4698598" y="5515426"/>
            <a:ext cx="274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>
                <a:latin typeface="+mj-lt"/>
              </a:rPr>
              <a:t>Tích hợp công nghệ hiện đại, thay thế phương pháp quản lý bằng sổ sách.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DE6C-8668-67E1-5A9F-464E68F8F570}"/>
              </a:ext>
            </a:extLst>
          </p:cNvPr>
          <p:cNvGrpSpPr/>
          <p:nvPr/>
        </p:nvGrpSpPr>
        <p:grpSpPr>
          <a:xfrm>
            <a:off x="-1599563" y="1310073"/>
            <a:ext cx="884400" cy="884400"/>
            <a:chOff x="2525800" y="1933875"/>
            <a:chExt cx="884400" cy="884400"/>
          </a:xfrm>
        </p:grpSpPr>
        <p:sp>
          <p:nvSpPr>
            <p:cNvPr id="5" name="Google Shape;821;p38">
              <a:extLst>
                <a:ext uri="{FF2B5EF4-FFF2-40B4-BE49-F238E27FC236}">
                  <a16:creationId xmlns:a16="http://schemas.microsoft.com/office/drawing/2014/main" id="{1E412569-262E-4354-4294-399948FD4FFA}"/>
                </a:ext>
              </a:extLst>
            </p:cNvPr>
            <p:cNvSpPr/>
            <p:nvPr/>
          </p:nvSpPr>
          <p:spPr>
            <a:xfrm>
              <a:off x="2525800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6277;p80">
              <a:extLst>
                <a:ext uri="{FF2B5EF4-FFF2-40B4-BE49-F238E27FC236}">
                  <a16:creationId xmlns:a16="http://schemas.microsoft.com/office/drawing/2014/main" id="{CC213C54-38A8-4A3F-B749-073FCF855A68}"/>
                </a:ext>
              </a:extLst>
            </p:cNvPr>
            <p:cNvGrpSpPr/>
            <p:nvPr/>
          </p:nvGrpSpPr>
          <p:grpSpPr>
            <a:xfrm>
              <a:off x="2781231" y="2169003"/>
              <a:ext cx="373538" cy="372305"/>
              <a:chOff x="4201394" y="1981809"/>
              <a:chExt cx="373538" cy="372305"/>
            </a:xfrm>
          </p:grpSpPr>
          <p:sp>
            <p:nvSpPr>
              <p:cNvPr id="7" name="Google Shape;16278;p80">
                <a:extLst>
                  <a:ext uri="{FF2B5EF4-FFF2-40B4-BE49-F238E27FC236}">
                    <a16:creationId xmlns:a16="http://schemas.microsoft.com/office/drawing/2014/main" id="{59DB11EB-C185-2F3F-5B68-B830FB6065FA}"/>
                  </a:ext>
                </a:extLst>
              </p:cNvPr>
              <p:cNvSpPr/>
              <p:nvPr/>
            </p:nvSpPr>
            <p:spPr>
              <a:xfrm>
                <a:off x="4308876" y="2188619"/>
                <a:ext cx="59429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282" extrusionOk="0">
                    <a:moveTo>
                      <a:pt x="1400" y="0"/>
                    </a:moveTo>
                    <a:lnTo>
                      <a:pt x="0" y="1415"/>
                    </a:lnTo>
                    <a:cubicBezTo>
                      <a:pt x="101" y="1429"/>
                      <a:pt x="202" y="1473"/>
                      <a:pt x="275" y="1545"/>
                    </a:cubicBezTo>
                    <a:lnTo>
                      <a:pt x="722" y="1992"/>
                    </a:lnTo>
                    <a:cubicBezTo>
                      <a:pt x="794" y="2079"/>
                      <a:pt x="852" y="2166"/>
                      <a:pt x="866" y="2281"/>
                    </a:cubicBezTo>
                    <a:lnTo>
                      <a:pt x="2267" y="881"/>
                    </a:lnTo>
                    <a:cubicBezTo>
                      <a:pt x="1935" y="636"/>
                      <a:pt x="1646" y="332"/>
                      <a:pt x="1400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279;p80">
                <a:extLst>
                  <a:ext uri="{FF2B5EF4-FFF2-40B4-BE49-F238E27FC236}">
                    <a16:creationId xmlns:a16="http://schemas.microsoft.com/office/drawing/2014/main" id="{83376687-90BB-5F9C-C440-1DB710025D3C}"/>
                  </a:ext>
                </a:extLst>
              </p:cNvPr>
              <p:cNvSpPr/>
              <p:nvPr/>
            </p:nvSpPr>
            <p:spPr>
              <a:xfrm>
                <a:off x="4309243" y="2188619"/>
                <a:ext cx="48078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82" extrusionOk="0">
                    <a:moveTo>
                      <a:pt x="1401" y="0"/>
                    </a:moveTo>
                    <a:lnTo>
                      <a:pt x="1" y="1415"/>
                    </a:lnTo>
                    <a:cubicBezTo>
                      <a:pt x="102" y="1429"/>
                      <a:pt x="203" y="1473"/>
                      <a:pt x="275" y="1545"/>
                    </a:cubicBezTo>
                    <a:lnTo>
                      <a:pt x="722" y="1992"/>
                    </a:lnTo>
                    <a:cubicBezTo>
                      <a:pt x="795" y="2079"/>
                      <a:pt x="852" y="2166"/>
                      <a:pt x="867" y="2281"/>
                    </a:cubicBezTo>
                    <a:lnTo>
                      <a:pt x="1386" y="1747"/>
                    </a:lnTo>
                    <a:lnTo>
                      <a:pt x="1199" y="1545"/>
                    </a:lnTo>
                    <a:lnTo>
                      <a:pt x="1184" y="1545"/>
                    </a:lnTo>
                    <a:cubicBezTo>
                      <a:pt x="1069" y="1429"/>
                      <a:pt x="1069" y="1256"/>
                      <a:pt x="1184" y="1141"/>
                    </a:cubicBezTo>
                    <a:lnTo>
                      <a:pt x="1834" y="491"/>
                    </a:lnTo>
                    <a:cubicBezTo>
                      <a:pt x="1675" y="347"/>
                      <a:pt x="1531" y="174"/>
                      <a:pt x="1401" y="0"/>
                    </a:cubicBezTo>
                    <a:close/>
                  </a:path>
                </a:pathLst>
              </a:custGeom>
              <a:solidFill>
                <a:srgbClr val="C4C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280;p80">
                <a:extLst>
                  <a:ext uri="{FF2B5EF4-FFF2-40B4-BE49-F238E27FC236}">
                    <a16:creationId xmlns:a16="http://schemas.microsoft.com/office/drawing/2014/main" id="{1F1059AF-400C-5804-8547-3D03FDCD847E}"/>
                  </a:ext>
                </a:extLst>
              </p:cNvPr>
              <p:cNvSpPr/>
              <p:nvPr/>
            </p:nvSpPr>
            <p:spPr>
              <a:xfrm>
                <a:off x="4303580" y="1981809"/>
                <a:ext cx="271351" cy="259030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9881" extrusionOk="0">
                    <a:moveTo>
                      <a:pt x="5378" y="1"/>
                    </a:moveTo>
                    <a:cubicBezTo>
                      <a:pt x="4169" y="1"/>
                      <a:pt x="2937" y="449"/>
                      <a:pt x="1934" y="1451"/>
                    </a:cubicBezTo>
                    <a:cubicBezTo>
                      <a:pt x="0" y="3386"/>
                      <a:pt x="0" y="6504"/>
                      <a:pt x="1934" y="8438"/>
                    </a:cubicBezTo>
                    <a:cubicBezTo>
                      <a:pt x="2873" y="9376"/>
                      <a:pt x="4136" y="9880"/>
                      <a:pt x="5423" y="9880"/>
                    </a:cubicBezTo>
                    <a:cubicBezTo>
                      <a:pt x="6056" y="9880"/>
                      <a:pt x="6695" y="9758"/>
                      <a:pt x="7304" y="9506"/>
                    </a:cubicBezTo>
                    <a:cubicBezTo>
                      <a:pt x="9152" y="8741"/>
                      <a:pt x="10350" y="6937"/>
                      <a:pt x="10350" y="4945"/>
                    </a:cubicBezTo>
                    <a:cubicBezTo>
                      <a:pt x="10350" y="1973"/>
                      <a:pt x="7915" y="1"/>
                      <a:pt x="5378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281;p80">
                <a:extLst>
                  <a:ext uri="{FF2B5EF4-FFF2-40B4-BE49-F238E27FC236}">
                    <a16:creationId xmlns:a16="http://schemas.microsoft.com/office/drawing/2014/main" id="{7A0CB463-4473-C049-66F6-50FA275203EF}"/>
                  </a:ext>
                </a:extLst>
              </p:cNvPr>
              <p:cNvSpPr/>
              <p:nvPr/>
            </p:nvSpPr>
            <p:spPr>
              <a:xfrm>
                <a:off x="4298652" y="1982281"/>
                <a:ext cx="158208" cy="258296"/>
              </a:xfrm>
              <a:custGeom>
                <a:avLst/>
                <a:gdLst/>
                <a:ahLst/>
                <a:cxnLst/>
                <a:rect l="l" t="t" r="r" b="b"/>
                <a:pathLst>
                  <a:path w="6035" h="9853" extrusionOk="0">
                    <a:moveTo>
                      <a:pt x="5607" y="0"/>
                    </a:moveTo>
                    <a:cubicBezTo>
                      <a:pt x="2908" y="0"/>
                      <a:pt x="679" y="2183"/>
                      <a:pt x="679" y="4927"/>
                    </a:cubicBezTo>
                    <a:cubicBezTo>
                      <a:pt x="679" y="7670"/>
                      <a:pt x="2908" y="9853"/>
                      <a:pt x="5607" y="9853"/>
                    </a:cubicBezTo>
                    <a:cubicBezTo>
                      <a:pt x="5748" y="9853"/>
                      <a:pt x="5891" y="9847"/>
                      <a:pt x="6035" y="9835"/>
                    </a:cubicBezTo>
                    <a:cubicBezTo>
                      <a:pt x="4865" y="9748"/>
                      <a:pt x="3783" y="9243"/>
                      <a:pt x="2960" y="8420"/>
                    </a:cubicBezTo>
                    <a:cubicBezTo>
                      <a:pt x="0" y="5446"/>
                      <a:pt x="1848" y="365"/>
                      <a:pt x="6035" y="19"/>
                    </a:cubicBezTo>
                    <a:cubicBezTo>
                      <a:pt x="5891" y="6"/>
                      <a:pt x="5748" y="0"/>
                      <a:pt x="5607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282;p80">
                <a:extLst>
                  <a:ext uri="{FF2B5EF4-FFF2-40B4-BE49-F238E27FC236}">
                    <a16:creationId xmlns:a16="http://schemas.microsoft.com/office/drawing/2014/main" id="{9BA35819-17A8-25D1-95F7-F37A7EFB62CB}"/>
                  </a:ext>
                </a:extLst>
              </p:cNvPr>
              <p:cNvSpPr/>
              <p:nvPr/>
            </p:nvSpPr>
            <p:spPr>
              <a:xfrm>
                <a:off x="4341041" y="2006504"/>
                <a:ext cx="219498" cy="209746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8001" extrusionOk="0">
                    <a:moveTo>
                      <a:pt x="4028" y="0"/>
                    </a:moveTo>
                    <a:cubicBezTo>
                      <a:pt x="1974" y="0"/>
                      <a:pt x="0" y="1597"/>
                      <a:pt x="0" y="4003"/>
                    </a:cubicBezTo>
                    <a:cubicBezTo>
                      <a:pt x="0" y="6404"/>
                      <a:pt x="1968" y="8001"/>
                      <a:pt x="4019" y="8001"/>
                    </a:cubicBezTo>
                    <a:cubicBezTo>
                      <a:pt x="5000" y="8001"/>
                      <a:pt x="6001" y="7635"/>
                      <a:pt x="6814" y="6817"/>
                    </a:cubicBezTo>
                    <a:cubicBezTo>
                      <a:pt x="8373" y="5258"/>
                      <a:pt x="8373" y="2732"/>
                      <a:pt x="6814" y="1173"/>
                    </a:cubicBezTo>
                    <a:cubicBezTo>
                      <a:pt x="6003" y="363"/>
                      <a:pt x="5006" y="0"/>
                      <a:pt x="4028" y="0"/>
                    </a:cubicBezTo>
                    <a:close/>
                  </a:path>
                </a:pathLst>
              </a:custGeom>
              <a:solidFill>
                <a:srgbClr val="D7D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283;p80">
                <a:extLst>
                  <a:ext uri="{FF2B5EF4-FFF2-40B4-BE49-F238E27FC236}">
                    <a16:creationId xmlns:a16="http://schemas.microsoft.com/office/drawing/2014/main" id="{A13C665B-7007-FDFD-9FE8-BCC1AD05EE25}"/>
                  </a:ext>
                </a:extLst>
              </p:cNvPr>
              <p:cNvSpPr/>
              <p:nvPr/>
            </p:nvSpPr>
            <p:spPr>
              <a:xfrm>
                <a:off x="4331945" y="2006845"/>
                <a:ext cx="124914" cy="209169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7979" extrusionOk="0">
                    <a:moveTo>
                      <a:pt x="4367" y="0"/>
                    </a:moveTo>
                    <a:cubicBezTo>
                      <a:pt x="2187" y="0"/>
                      <a:pt x="376" y="1770"/>
                      <a:pt x="376" y="3990"/>
                    </a:cubicBezTo>
                    <a:cubicBezTo>
                      <a:pt x="376" y="6222"/>
                      <a:pt x="2186" y="7979"/>
                      <a:pt x="4364" y="7979"/>
                    </a:cubicBezTo>
                    <a:cubicBezTo>
                      <a:pt x="4497" y="7979"/>
                      <a:pt x="4630" y="7972"/>
                      <a:pt x="4765" y="7959"/>
                    </a:cubicBezTo>
                    <a:cubicBezTo>
                      <a:pt x="3855" y="7858"/>
                      <a:pt x="3018" y="7454"/>
                      <a:pt x="2368" y="6804"/>
                    </a:cubicBezTo>
                    <a:cubicBezTo>
                      <a:pt x="1" y="4437"/>
                      <a:pt x="1430" y="381"/>
                      <a:pt x="4765" y="20"/>
                    </a:cubicBezTo>
                    <a:cubicBezTo>
                      <a:pt x="4631" y="7"/>
                      <a:pt x="4498" y="0"/>
                      <a:pt x="4367" y="0"/>
                    </a:cubicBezTo>
                    <a:close/>
                  </a:path>
                </a:pathLst>
              </a:custGeom>
              <a:solidFill>
                <a:srgbClr val="97A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284;p80">
                <a:extLst>
                  <a:ext uri="{FF2B5EF4-FFF2-40B4-BE49-F238E27FC236}">
                    <a16:creationId xmlns:a16="http://schemas.microsoft.com/office/drawing/2014/main" id="{9BC973F7-2600-3E86-C138-FA3A98D74B78}"/>
                  </a:ext>
                </a:extLst>
              </p:cNvPr>
              <p:cNvSpPr/>
              <p:nvPr/>
            </p:nvSpPr>
            <p:spPr>
              <a:xfrm>
                <a:off x="4417091" y="2048212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1" extrusionOk="0">
                    <a:moveTo>
                      <a:pt x="1083" y="1"/>
                    </a:moveTo>
                    <a:cubicBezTo>
                      <a:pt x="492" y="1"/>
                      <a:pt x="1" y="492"/>
                      <a:pt x="1" y="1084"/>
                    </a:cubicBezTo>
                    <a:cubicBezTo>
                      <a:pt x="1" y="1690"/>
                      <a:pt x="492" y="2181"/>
                      <a:pt x="1083" y="2181"/>
                    </a:cubicBezTo>
                    <a:cubicBezTo>
                      <a:pt x="1690" y="2181"/>
                      <a:pt x="2181" y="1690"/>
                      <a:pt x="2181" y="1084"/>
                    </a:cubicBezTo>
                    <a:cubicBezTo>
                      <a:pt x="2181" y="492"/>
                      <a:pt x="1690" y="1"/>
                      <a:pt x="1083" y="1"/>
                    </a:cubicBezTo>
                    <a:close/>
                  </a:path>
                </a:pathLst>
              </a:custGeom>
              <a:solidFill>
                <a:srgbClr val="EEF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285;p80">
                <a:extLst>
                  <a:ext uri="{FF2B5EF4-FFF2-40B4-BE49-F238E27FC236}">
                    <a16:creationId xmlns:a16="http://schemas.microsoft.com/office/drawing/2014/main" id="{7367BD36-A851-F030-BAA2-6DEF47B66E8C}"/>
                  </a:ext>
                </a:extLst>
              </p:cNvPr>
              <p:cNvSpPr/>
              <p:nvPr/>
            </p:nvSpPr>
            <p:spPr>
              <a:xfrm>
                <a:off x="4417851" y="2048369"/>
                <a:ext cx="39008" cy="5683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168" extrusionOk="0">
                    <a:moveTo>
                      <a:pt x="1080" y="1"/>
                    </a:moveTo>
                    <a:cubicBezTo>
                      <a:pt x="510" y="1"/>
                      <a:pt x="1" y="459"/>
                      <a:pt x="1" y="1078"/>
                    </a:cubicBezTo>
                    <a:cubicBezTo>
                      <a:pt x="1" y="1699"/>
                      <a:pt x="514" y="2167"/>
                      <a:pt x="1086" y="2167"/>
                    </a:cubicBezTo>
                    <a:cubicBezTo>
                      <a:pt x="1219" y="2167"/>
                      <a:pt x="1354" y="2142"/>
                      <a:pt x="1488" y="2088"/>
                    </a:cubicBezTo>
                    <a:cubicBezTo>
                      <a:pt x="1083" y="1915"/>
                      <a:pt x="823" y="1525"/>
                      <a:pt x="838" y="1078"/>
                    </a:cubicBezTo>
                    <a:cubicBezTo>
                      <a:pt x="823" y="644"/>
                      <a:pt x="1083" y="255"/>
                      <a:pt x="1488" y="81"/>
                    </a:cubicBezTo>
                    <a:cubicBezTo>
                      <a:pt x="1352" y="26"/>
                      <a:pt x="1214" y="1"/>
                      <a:pt x="1080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86;p80">
                <a:extLst>
                  <a:ext uri="{FF2B5EF4-FFF2-40B4-BE49-F238E27FC236}">
                    <a16:creationId xmlns:a16="http://schemas.microsoft.com/office/drawing/2014/main" id="{697AE771-A6D2-FE7E-959A-1557DC355D39}"/>
                  </a:ext>
                </a:extLst>
              </p:cNvPr>
              <p:cNvSpPr/>
              <p:nvPr/>
            </p:nvSpPr>
            <p:spPr>
              <a:xfrm>
                <a:off x="4398557" y="2105361"/>
                <a:ext cx="93876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2282" extrusionOk="0">
                    <a:moveTo>
                      <a:pt x="1170" y="1"/>
                    </a:moveTo>
                    <a:cubicBezTo>
                      <a:pt x="535" y="1"/>
                      <a:pt x="15" y="520"/>
                      <a:pt x="0" y="1170"/>
                    </a:cubicBezTo>
                    <a:lnTo>
                      <a:pt x="0" y="2079"/>
                    </a:lnTo>
                    <a:cubicBezTo>
                      <a:pt x="0" y="2195"/>
                      <a:pt x="101" y="2281"/>
                      <a:pt x="203" y="2281"/>
                    </a:cubicBezTo>
                    <a:lnTo>
                      <a:pt x="3378" y="2281"/>
                    </a:lnTo>
                    <a:cubicBezTo>
                      <a:pt x="3494" y="2281"/>
                      <a:pt x="3580" y="2195"/>
                      <a:pt x="3580" y="2079"/>
                    </a:cubicBezTo>
                    <a:lnTo>
                      <a:pt x="3580" y="1170"/>
                    </a:lnTo>
                    <a:cubicBezTo>
                      <a:pt x="3580" y="520"/>
                      <a:pt x="3061" y="1"/>
                      <a:pt x="2411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287;p80">
                <a:extLst>
                  <a:ext uri="{FF2B5EF4-FFF2-40B4-BE49-F238E27FC236}">
                    <a16:creationId xmlns:a16="http://schemas.microsoft.com/office/drawing/2014/main" id="{F486A22D-DADB-9991-F82C-D5BB9B6AE8F8}"/>
                  </a:ext>
                </a:extLst>
              </p:cNvPr>
              <p:cNvSpPr/>
              <p:nvPr/>
            </p:nvSpPr>
            <p:spPr>
              <a:xfrm>
                <a:off x="4398924" y="2105361"/>
                <a:ext cx="53007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282" extrusionOk="0">
                    <a:moveTo>
                      <a:pt x="1170" y="1"/>
                    </a:moveTo>
                    <a:cubicBezTo>
                      <a:pt x="521" y="1"/>
                      <a:pt x="1" y="520"/>
                      <a:pt x="1" y="1170"/>
                    </a:cubicBezTo>
                    <a:lnTo>
                      <a:pt x="1" y="2079"/>
                    </a:lnTo>
                    <a:cubicBezTo>
                      <a:pt x="1" y="2195"/>
                      <a:pt x="87" y="2281"/>
                      <a:pt x="189" y="2281"/>
                    </a:cubicBezTo>
                    <a:lnTo>
                      <a:pt x="1055" y="2281"/>
                    </a:lnTo>
                    <a:cubicBezTo>
                      <a:pt x="939" y="2281"/>
                      <a:pt x="853" y="2195"/>
                      <a:pt x="853" y="2079"/>
                    </a:cubicBezTo>
                    <a:lnTo>
                      <a:pt x="853" y="1170"/>
                    </a:lnTo>
                    <a:cubicBezTo>
                      <a:pt x="853" y="520"/>
                      <a:pt x="1372" y="1"/>
                      <a:pt x="2022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288;p80">
                <a:extLst>
                  <a:ext uri="{FF2B5EF4-FFF2-40B4-BE49-F238E27FC236}">
                    <a16:creationId xmlns:a16="http://schemas.microsoft.com/office/drawing/2014/main" id="{E7A9C640-5ACF-B0D4-CFB0-A24FB9838227}"/>
                  </a:ext>
                </a:extLst>
              </p:cNvPr>
              <p:cNvSpPr/>
              <p:nvPr/>
            </p:nvSpPr>
            <p:spPr>
              <a:xfrm>
                <a:off x="4416331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2" y="0"/>
                    </a:moveTo>
                    <a:cubicBezTo>
                      <a:pt x="116" y="0"/>
                      <a:pt x="1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3" y="80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6289;p80">
                <a:extLst>
                  <a:ext uri="{FF2B5EF4-FFF2-40B4-BE49-F238E27FC236}">
                    <a16:creationId xmlns:a16="http://schemas.microsoft.com/office/drawing/2014/main" id="{A955672D-A5FE-1A9B-D9CB-65B31E4207C1}"/>
                  </a:ext>
                </a:extLst>
              </p:cNvPr>
              <p:cNvSpPr/>
              <p:nvPr/>
            </p:nvSpPr>
            <p:spPr>
              <a:xfrm>
                <a:off x="4462889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1" y="0"/>
                    </a:moveTo>
                    <a:cubicBezTo>
                      <a:pt x="116" y="0"/>
                      <a:pt x="0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2" y="80"/>
                      <a:pt x="347" y="0"/>
                      <a:pt x="231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6290;p80">
                <a:extLst>
                  <a:ext uri="{FF2B5EF4-FFF2-40B4-BE49-F238E27FC236}">
                    <a16:creationId xmlns:a16="http://schemas.microsoft.com/office/drawing/2014/main" id="{76A89B70-A6D7-6814-2164-2BB1E0A4C756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35872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36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4966" y="1404"/>
                    </a:lnTo>
                    <a:cubicBezTo>
                      <a:pt x="5183" y="1188"/>
                      <a:pt x="5183" y="827"/>
                      <a:pt x="4966" y="611"/>
                    </a:cubicBez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6291;p80">
                <a:extLst>
                  <a:ext uri="{FF2B5EF4-FFF2-40B4-BE49-F238E27FC236}">
                    <a16:creationId xmlns:a16="http://schemas.microsoft.com/office/drawing/2014/main" id="{884FE0BA-3B97-85A3-588E-DDED1E2FBDA2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18859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50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1502" y="4869"/>
                    </a:lnTo>
                    <a:lnTo>
                      <a:pt x="1083" y="4450"/>
                    </a:lnTo>
                    <a:cubicBezTo>
                      <a:pt x="867" y="4219"/>
                      <a:pt x="867" y="3858"/>
                      <a:pt x="1083" y="3642"/>
                    </a:cubicBezTo>
                    <a:lnTo>
                      <a:pt x="4533" y="192"/>
                    </a:ln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6292;p80">
                <a:extLst>
                  <a:ext uri="{FF2B5EF4-FFF2-40B4-BE49-F238E27FC236}">
                    <a16:creationId xmlns:a16="http://schemas.microsoft.com/office/drawing/2014/main" id="{BCF9D394-42FA-A046-F6B6-484D6DA95452}"/>
                  </a:ext>
                </a:extLst>
              </p:cNvPr>
              <p:cNvSpPr/>
              <p:nvPr/>
            </p:nvSpPr>
            <p:spPr>
              <a:xfrm>
                <a:off x="4287668" y="2221441"/>
                <a:ext cx="49599" cy="47816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24" extrusionOk="0">
                    <a:moveTo>
                      <a:pt x="816" y="1"/>
                    </a:moveTo>
                    <a:cubicBezTo>
                      <a:pt x="672" y="1"/>
                      <a:pt x="528" y="55"/>
                      <a:pt x="419" y="163"/>
                    </a:cubicBezTo>
                    <a:lnTo>
                      <a:pt x="1" y="582"/>
                    </a:lnTo>
                    <a:lnTo>
                      <a:pt x="1257" y="1823"/>
                    </a:lnTo>
                    <a:lnTo>
                      <a:pt x="1675" y="1404"/>
                    </a:lnTo>
                    <a:cubicBezTo>
                      <a:pt x="1892" y="1188"/>
                      <a:pt x="1892" y="827"/>
                      <a:pt x="1675" y="611"/>
                    </a:cubicBezTo>
                    <a:lnTo>
                      <a:pt x="1213" y="163"/>
                    </a:lnTo>
                    <a:cubicBezTo>
                      <a:pt x="1105" y="55"/>
                      <a:pt x="961" y="1"/>
                      <a:pt x="816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6293;p80">
                <a:extLst>
                  <a:ext uri="{FF2B5EF4-FFF2-40B4-BE49-F238E27FC236}">
                    <a16:creationId xmlns:a16="http://schemas.microsoft.com/office/drawing/2014/main" id="{3B0F6C85-C95C-FD06-4268-2A14C3569D55}"/>
                  </a:ext>
                </a:extLst>
              </p:cNvPr>
              <p:cNvSpPr/>
              <p:nvPr/>
            </p:nvSpPr>
            <p:spPr>
              <a:xfrm>
                <a:off x="4287668" y="2221545"/>
                <a:ext cx="32585" cy="26136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97" extrusionOk="0">
                    <a:moveTo>
                      <a:pt x="708" y="0"/>
                    </a:moveTo>
                    <a:cubicBezTo>
                      <a:pt x="593" y="15"/>
                      <a:pt x="492" y="72"/>
                      <a:pt x="405" y="159"/>
                    </a:cubicBezTo>
                    <a:lnTo>
                      <a:pt x="102" y="462"/>
                    </a:lnTo>
                    <a:lnTo>
                      <a:pt x="1" y="578"/>
                    </a:lnTo>
                    <a:lnTo>
                      <a:pt x="434" y="996"/>
                    </a:lnTo>
                    <a:lnTo>
                      <a:pt x="1242" y="188"/>
                    </a:lnTo>
                    <a:lnTo>
                      <a:pt x="1213" y="159"/>
                    </a:lnTo>
                    <a:lnTo>
                      <a:pt x="1185" y="116"/>
                    </a:lnTo>
                    <a:lnTo>
                      <a:pt x="1170" y="101"/>
                    </a:lnTo>
                    <a:lnTo>
                      <a:pt x="1112" y="87"/>
                    </a:lnTo>
                    <a:cubicBezTo>
                      <a:pt x="1011" y="29"/>
                      <a:pt x="910" y="0"/>
                      <a:pt x="809" y="0"/>
                    </a:cubicBezTo>
                    <a:close/>
                  </a:path>
                </a:pathLst>
              </a:custGeom>
              <a:solidFill>
                <a:srgbClr val="8094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B1011EB1-D083-144F-0AA4-B283C6D705D8}"/>
              </a:ext>
            </a:extLst>
          </p:cNvPr>
          <p:cNvGrpSpPr/>
          <p:nvPr/>
        </p:nvGrpSpPr>
        <p:grpSpPr>
          <a:xfrm>
            <a:off x="-1599563" y="2335189"/>
            <a:ext cx="884400" cy="884400"/>
            <a:chOff x="5733875" y="1933875"/>
            <a:chExt cx="884400" cy="884400"/>
          </a:xfrm>
        </p:grpSpPr>
        <p:sp>
          <p:nvSpPr>
            <p:cNvPr id="746" name="Google Shape;820;p38">
              <a:extLst>
                <a:ext uri="{FF2B5EF4-FFF2-40B4-BE49-F238E27FC236}">
                  <a16:creationId xmlns:a16="http://schemas.microsoft.com/office/drawing/2014/main" id="{1D91AC95-C62D-24EC-F8C3-ED982618E33E}"/>
                </a:ext>
              </a:extLst>
            </p:cNvPr>
            <p:cNvSpPr/>
            <p:nvPr/>
          </p:nvSpPr>
          <p:spPr>
            <a:xfrm>
              <a:off x="5733875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16556;p80">
              <a:extLst>
                <a:ext uri="{FF2B5EF4-FFF2-40B4-BE49-F238E27FC236}">
                  <a16:creationId xmlns:a16="http://schemas.microsoft.com/office/drawing/2014/main" id="{00A09EA8-D3AA-1C70-3C99-0E7979CCBCFF}"/>
                </a:ext>
              </a:extLst>
            </p:cNvPr>
            <p:cNvGrpSpPr/>
            <p:nvPr/>
          </p:nvGrpSpPr>
          <p:grpSpPr>
            <a:xfrm>
              <a:off x="5988151" y="2147205"/>
              <a:ext cx="375792" cy="373800"/>
              <a:chOff x="3246251" y="2895245"/>
              <a:chExt cx="375792" cy="373800"/>
            </a:xfrm>
          </p:grpSpPr>
          <p:sp>
            <p:nvSpPr>
              <p:cNvPr id="748" name="Google Shape;16557;p80">
                <a:extLst>
                  <a:ext uri="{FF2B5EF4-FFF2-40B4-BE49-F238E27FC236}">
                    <a16:creationId xmlns:a16="http://schemas.microsoft.com/office/drawing/2014/main" id="{5BADDE2C-A00A-7F06-5369-348BB1FBEE8C}"/>
                  </a:ext>
                </a:extLst>
              </p:cNvPr>
              <p:cNvSpPr/>
              <p:nvPr/>
            </p:nvSpPr>
            <p:spPr>
              <a:xfrm>
                <a:off x="3246251" y="2960599"/>
                <a:ext cx="308446" cy="308446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11766" extrusionOk="0">
                    <a:moveTo>
                      <a:pt x="5876" y="1"/>
                    </a:moveTo>
                    <a:cubicBezTo>
                      <a:pt x="2628" y="1"/>
                      <a:pt x="0" y="2628"/>
                      <a:pt x="0" y="5876"/>
                    </a:cubicBezTo>
                    <a:cubicBezTo>
                      <a:pt x="0" y="9138"/>
                      <a:pt x="2628" y="11765"/>
                      <a:pt x="5876" y="11765"/>
                    </a:cubicBezTo>
                    <a:cubicBezTo>
                      <a:pt x="9124" y="11765"/>
                      <a:pt x="11765" y="9138"/>
                      <a:pt x="11765" y="5876"/>
                    </a:cubicBezTo>
                    <a:cubicBezTo>
                      <a:pt x="11765" y="2628"/>
                      <a:pt x="9124" y="1"/>
                      <a:pt x="587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6558;p80">
                <a:extLst>
                  <a:ext uri="{FF2B5EF4-FFF2-40B4-BE49-F238E27FC236}">
                    <a16:creationId xmlns:a16="http://schemas.microsoft.com/office/drawing/2014/main" id="{8C0E4F48-7BB8-8B44-317A-7EDBDE81D9B1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5403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5876" y="477"/>
                    </a:lnTo>
                    <a:lnTo>
                      <a:pt x="5876" y="246"/>
                    </a:lnTo>
                    <a:lnTo>
                      <a:pt x="5876" y="1"/>
                    </a:ln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6559;p80">
                <a:extLst>
                  <a:ext uri="{FF2B5EF4-FFF2-40B4-BE49-F238E27FC236}">
                    <a16:creationId xmlns:a16="http://schemas.microsoft.com/office/drawing/2014/main" id="{BEF3B9EB-7386-1B98-B1AF-AEFBC89DFB48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92355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" y="3432"/>
                    </a:lnTo>
                    <a:lnTo>
                      <a:pt x="1127" y="3432"/>
                    </a:lnTo>
                    <a:cubicBezTo>
                      <a:pt x="1314" y="3432"/>
                      <a:pt x="1487" y="3360"/>
                      <a:pt x="1632" y="3230"/>
                    </a:cubicBezTo>
                    <a:lnTo>
                      <a:pt x="3364" y="1483"/>
                    </a:lnTo>
                    <a:cubicBezTo>
                      <a:pt x="3523" y="1339"/>
                      <a:pt x="3422" y="1079"/>
                      <a:pt x="3205" y="1079"/>
                    </a:cubicBezTo>
                    <a:lnTo>
                      <a:pt x="2368" y="1079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6560;p80">
                <a:extLst>
                  <a:ext uri="{FF2B5EF4-FFF2-40B4-BE49-F238E27FC236}">
                    <a16:creationId xmlns:a16="http://schemas.microsoft.com/office/drawing/2014/main" id="{696EF326-F643-11A1-DD40-F2BD7964DBFD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62103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5" y="3432"/>
                    </a:lnTo>
                    <a:lnTo>
                      <a:pt x="2354" y="1093"/>
                    </a:lnTo>
                    <a:lnTo>
                      <a:pt x="2354" y="242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6561;p80">
                <a:extLst>
                  <a:ext uri="{FF2B5EF4-FFF2-40B4-BE49-F238E27FC236}">
                    <a16:creationId xmlns:a16="http://schemas.microsoft.com/office/drawing/2014/main" id="{F7D380BD-1586-4A75-0DB4-EACA89399F1F}"/>
                  </a:ext>
                </a:extLst>
              </p:cNvPr>
              <p:cNvSpPr/>
              <p:nvPr/>
            </p:nvSpPr>
            <p:spPr>
              <a:xfrm>
                <a:off x="3283345" y="2997693"/>
                <a:ext cx="234257" cy="234257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8936" extrusionOk="0">
                    <a:moveTo>
                      <a:pt x="4461" y="0"/>
                    </a:moveTo>
                    <a:cubicBezTo>
                      <a:pt x="1992" y="0"/>
                      <a:pt x="0" y="1992"/>
                      <a:pt x="0" y="4461"/>
                    </a:cubicBezTo>
                    <a:cubicBezTo>
                      <a:pt x="0" y="6944"/>
                      <a:pt x="1992" y="8936"/>
                      <a:pt x="4461" y="8936"/>
                    </a:cubicBezTo>
                    <a:cubicBezTo>
                      <a:pt x="6929" y="8936"/>
                      <a:pt x="8936" y="6944"/>
                      <a:pt x="8936" y="4461"/>
                    </a:cubicBezTo>
                    <a:cubicBezTo>
                      <a:pt x="8936" y="1992"/>
                      <a:pt x="6929" y="0"/>
                      <a:pt x="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6562;p80">
                <a:extLst>
                  <a:ext uri="{FF2B5EF4-FFF2-40B4-BE49-F238E27FC236}">
                    <a16:creationId xmlns:a16="http://schemas.microsoft.com/office/drawing/2014/main" id="{5F4BAA64-C45D-CB44-698C-DFDA873D543D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17338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4461" y="477"/>
                    </a:lnTo>
                    <a:cubicBezTo>
                      <a:pt x="4461" y="390"/>
                      <a:pt x="4476" y="318"/>
                      <a:pt x="4476" y="246"/>
                    </a:cubicBezTo>
                    <a:cubicBezTo>
                      <a:pt x="4476" y="160"/>
                      <a:pt x="4476" y="87"/>
                      <a:pt x="4461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6563;p80">
                <a:extLst>
                  <a:ext uri="{FF2B5EF4-FFF2-40B4-BE49-F238E27FC236}">
                    <a16:creationId xmlns:a16="http://schemas.microsoft.com/office/drawing/2014/main" id="{8C1EBB06-CB92-8A0E-AE99-F7D02412A2E1}"/>
                  </a:ext>
                </a:extLst>
              </p:cNvPr>
              <p:cNvSpPr/>
              <p:nvPr/>
            </p:nvSpPr>
            <p:spPr>
              <a:xfrm>
                <a:off x="3313990" y="3028338"/>
                <a:ext cx="172573" cy="172967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6598" extrusionOk="0">
                    <a:moveTo>
                      <a:pt x="3292" y="0"/>
                    </a:moveTo>
                    <a:cubicBezTo>
                      <a:pt x="1473" y="0"/>
                      <a:pt x="0" y="1487"/>
                      <a:pt x="0" y="3292"/>
                    </a:cubicBezTo>
                    <a:cubicBezTo>
                      <a:pt x="0" y="5111"/>
                      <a:pt x="1473" y="6597"/>
                      <a:pt x="3292" y="6597"/>
                    </a:cubicBezTo>
                    <a:cubicBezTo>
                      <a:pt x="5111" y="6597"/>
                      <a:pt x="6583" y="5111"/>
                      <a:pt x="6583" y="3292"/>
                    </a:cubicBezTo>
                    <a:cubicBezTo>
                      <a:pt x="6583" y="1487"/>
                      <a:pt x="5111" y="0"/>
                      <a:pt x="3292" y="0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6564;p80">
                <a:extLst>
                  <a:ext uri="{FF2B5EF4-FFF2-40B4-BE49-F238E27FC236}">
                    <a16:creationId xmlns:a16="http://schemas.microsoft.com/office/drawing/2014/main" id="{AA318BEE-1AB9-7938-334C-B8ED0A427CDE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8669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3292" y="477"/>
                    </a:lnTo>
                    <a:cubicBezTo>
                      <a:pt x="3292" y="390"/>
                      <a:pt x="3306" y="318"/>
                      <a:pt x="3306" y="246"/>
                    </a:cubicBezTo>
                    <a:cubicBezTo>
                      <a:pt x="3306" y="160"/>
                      <a:pt x="3306" y="87"/>
                      <a:pt x="3292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6565;p80">
                <a:extLst>
                  <a:ext uri="{FF2B5EF4-FFF2-40B4-BE49-F238E27FC236}">
                    <a16:creationId xmlns:a16="http://schemas.microsoft.com/office/drawing/2014/main" id="{6CA8B67A-400D-B170-FE15-FFEF00A52217}"/>
                  </a:ext>
                </a:extLst>
              </p:cNvPr>
              <p:cNvSpPr/>
              <p:nvPr/>
            </p:nvSpPr>
            <p:spPr>
              <a:xfrm>
                <a:off x="3351084" y="3065432"/>
                <a:ext cx="98778" cy="9877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77" y="0"/>
                    </a:moveTo>
                    <a:cubicBezTo>
                      <a:pt x="837" y="0"/>
                      <a:pt x="0" y="837"/>
                      <a:pt x="0" y="1877"/>
                    </a:cubicBezTo>
                    <a:cubicBezTo>
                      <a:pt x="0" y="2930"/>
                      <a:pt x="837" y="3768"/>
                      <a:pt x="1877" y="3768"/>
                    </a:cubicBezTo>
                    <a:cubicBezTo>
                      <a:pt x="2916" y="3768"/>
                      <a:pt x="3768" y="2930"/>
                      <a:pt x="3768" y="1877"/>
                    </a:cubicBezTo>
                    <a:cubicBezTo>
                      <a:pt x="3768" y="837"/>
                      <a:pt x="2916" y="0"/>
                      <a:pt x="1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6566;p80">
                <a:extLst>
                  <a:ext uri="{FF2B5EF4-FFF2-40B4-BE49-F238E27FC236}">
                    <a16:creationId xmlns:a16="http://schemas.microsoft.com/office/drawing/2014/main" id="{9620BF4D-5747-C0CB-C7E8-4117FD13C6D4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4959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1877" y="477"/>
                    </a:lnTo>
                    <a:cubicBezTo>
                      <a:pt x="1892" y="318"/>
                      <a:pt x="1892" y="160"/>
                      <a:pt x="1877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6567;p80">
                <a:extLst>
                  <a:ext uri="{FF2B5EF4-FFF2-40B4-BE49-F238E27FC236}">
                    <a16:creationId xmlns:a16="http://schemas.microsoft.com/office/drawing/2014/main" id="{9AD01556-B3A5-3A3A-C9A5-476BAFEE38F1}"/>
                  </a:ext>
                </a:extLst>
              </p:cNvPr>
              <p:cNvSpPr/>
              <p:nvPr/>
            </p:nvSpPr>
            <p:spPr>
              <a:xfrm>
                <a:off x="3381730" y="3096445"/>
                <a:ext cx="37120" cy="3675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02" extrusionOk="0">
                    <a:moveTo>
                      <a:pt x="708" y="1"/>
                    </a:moveTo>
                    <a:cubicBezTo>
                      <a:pt x="318" y="1"/>
                      <a:pt x="0" y="318"/>
                      <a:pt x="0" y="694"/>
                    </a:cubicBezTo>
                    <a:cubicBezTo>
                      <a:pt x="0" y="1083"/>
                      <a:pt x="318" y="1401"/>
                      <a:pt x="708" y="1401"/>
                    </a:cubicBezTo>
                    <a:cubicBezTo>
                      <a:pt x="1097" y="1401"/>
                      <a:pt x="1415" y="1083"/>
                      <a:pt x="1415" y="694"/>
                    </a:cubicBezTo>
                    <a:cubicBezTo>
                      <a:pt x="1415" y="318"/>
                      <a:pt x="1097" y="1"/>
                      <a:pt x="708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6568;p80">
                <a:extLst>
                  <a:ext uri="{FF2B5EF4-FFF2-40B4-BE49-F238E27FC236}">
                    <a16:creationId xmlns:a16="http://schemas.microsoft.com/office/drawing/2014/main" id="{962226DD-8A14-1F10-DF57-D4DE235EBCD0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895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679" y="477"/>
                    </a:lnTo>
                    <a:cubicBezTo>
                      <a:pt x="722" y="318"/>
                      <a:pt x="722" y="160"/>
                      <a:pt x="679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6569;p80">
                <a:extLst>
                  <a:ext uri="{FF2B5EF4-FFF2-40B4-BE49-F238E27FC236}">
                    <a16:creationId xmlns:a16="http://schemas.microsoft.com/office/drawing/2014/main" id="{4E9C6A3B-3FFC-460E-385B-4570D0950FF5}"/>
                  </a:ext>
                </a:extLst>
              </p:cNvPr>
              <p:cNvSpPr/>
              <p:nvPr/>
            </p:nvSpPr>
            <p:spPr>
              <a:xfrm>
                <a:off x="3391429" y="3079431"/>
                <a:ext cx="44434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587" extrusionOk="0">
                    <a:moveTo>
                      <a:pt x="1348" y="0"/>
                    </a:moveTo>
                    <a:lnTo>
                      <a:pt x="179" y="1184"/>
                    </a:lnTo>
                    <a:cubicBezTo>
                      <a:pt x="1" y="1351"/>
                      <a:pt x="157" y="1586"/>
                      <a:pt x="344" y="1586"/>
                    </a:cubicBezTo>
                    <a:cubicBezTo>
                      <a:pt x="400" y="1586"/>
                      <a:pt x="458" y="1566"/>
                      <a:pt x="511" y="1516"/>
                    </a:cubicBezTo>
                    <a:lnTo>
                      <a:pt x="1695" y="332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728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6570;p80">
                <a:extLst>
                  <a:ext uri="{FF2B5EF4-FFF2-40B4-BE49-F238E27FC236}">
                    <a16:creationId xmlns:a16="http://schemas.microsoft.com/office/drawing/2014/main" id="{76A55965-49A4-F9D1-3FB7-36A711B85475}"/>
                  </a:ext>
                </a:extLst>
              </p:cNvPr>
              <p:cNvSpPr/>
              <p:nvPr/>
            </p:nvSpPr>
            <p:spPr>
              <a:xfrm>
                <a:off x="3420056" y="2908038"/>
                <a:ext cx="189718" cy="185052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7059" extrusionOk="0">
                    <a:moveTo>
                      <a:pt x="6897" y="1"/>
                    </a:moveTo>
                    <a:cubicBezTo>
                      <a:pt x="6843" y="1"/>
                      <a:pt x="6787" y="22"/>
                      <a:pt x="6738" y="71"/>
                    </a:cubicBezTo>
                    <a:lnTo>
                      <a:pt x="141" y="6668"/>
                    </a:lnTo>
                    <a:cubicBezTo>
                      <a:pt x="0" y="6809"/>
                      <a:pt x="92" y="7058"/>
                      <a:pt x="297" y="7058"/>
                    </a:cubicBezTo>
                    <a:cubicBezTo>
                      <a:pt x="302" y="7058"/>
                      <a:pt x="308" y="7058"/>
                      <a:pt x="314" y="7058"/>
                    </a:cubicBezTo>
                    <a:cubicBezTo>
                      <a:pt x="372" y="7058"/>
                      <a:pt x="429" y="7043"/>
                      <a:pt x="473" y="6986"/>
                    </a:cubicBezTo>
                    <a:lnTo>
                      <a:pt x="7070" y="403"/>
                    </a:lnTo>
                    <a:cubicBezTo>
                      <a:pt x="7237" y="236"/>
                      <a:pt x="7078" y="1"/>
                      <a:pt x="6897" y="1"/>
                    </a:cubicBezTo>
                    <a:close/>
                  </a:path>
                </a:pathLst>
              </a:custGeom>
              <a:solidFill>
                <a:srgbClr val="667A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96" y="636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" name="Google Shape;826;p38"/>
          <p:cNvSpPr txBox="1">
            <a:spLocks noGrp="1"/>
          </p:cNvSpPr>
          <p:nvPr>
            <p:ph type="subTitle" idx="4"/>
          </p:nvPr>
        </p:nvSpPr>
        <p:spPr>
          <a:xfrm>
            <a:off x="1828664" y="1220886"/>
            <a:ext cx="1760309" cy="51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>
                <a:solidFill>
                  <a:schemeClr val="tx1"/>
                </a:solidFill>
                <a:latin typeface="+mj-lt"/>
              </a:rPr>
              <a:t>Thiết kế website bán sản phẩm công nghệ của Apple</a:t>
            </a:r>
          </a:p>
        </p:txBody>
      </p:sp>
      <p:sp>
        <p:nvSpPr>
          <p:cNvPr id="855" name="Google Shape;855;p38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8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58" name="Google Shape;858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2E813FB8-4100-4392-3C01-F938BE933022}"/>
              </a:ext>
            </a:extLst>
          </p:cNvPr>
          <p:cNvGrpSpPr/>
          <p:nvPr/>
        </p:nvGrpSpPr>
        <p:grpSpPr>
          <a:xfrm>
            <a:off x="1132062" y="1310073"/>
            <a:ext cx="884400" cy="884400"/>
            <a:chOff x="2525800" y="1933875"/>
            <a:chExt cx="884400" cy="884400"/>
          </a:xfrm>
        </p:grpSpPr>
        <p:sp>
          <p:nvSpPr>
            <p:cNvPr id="821" name="Google Shape;821;p38"/>
            <p:cNvSpPr/>
            <p:nvPr/>
          </p:nvSpPr>
          <p:spPr>
            <a:xfrm>
              <a:off x="2525800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oogle Shape;16277;p80">
              <a:extLst>
                <a:ext uri="{FF2B5EF4-FFF2-40B4-BE49-F238E27FC236}">
                  <a16:creationId xmlns:a16="http://schemas.microsoft.com/office/drawing/2014/main" id="{3E363E68-53BA-188F-61BD-77D03554FEB5}"/>
                </a:ext>
              </a:extLst>
            </p:cNvPr>
            <p:cNvGrpSpPr/>
            <p:nvPr/>
          </p:nvGrpSpPr>
          <p:grpSpPr>
            <a:xfrm>
              <a:off x="2781231" y="2169003"/>
              <a:ext cx="373538" cy="372305"/>
              <a:chOff x="4201394" y="1981809"/>
              <a:chExt cx="373538" cy="372305"/>
            </a:xfrm>
          </p:grpSpPr>
          <p:sp>
            <p:nvSpPr>
              <p:cNvPr id="3" name="Google Shape;16278;p80">
                <a:extLst>
                  <a:ext uri="{FF2B5EF4-FFF2-40B4-BE49-F238E27FC236}">
                    <a16:creationId xmlns:a16="http://schemas.microsoft.com/office/drawing/2014/main" id="{323EF6F4-D77F-851A-D317-060F8B485DF5}"/>
                  </a:ext>
                </a:extLst>
              </p:cNvPr>
              <p:cNvSpPr/>
              <p:nvPr/>
            </p:nvSpPr>
            <p:spPr>
              <a:xfrm>
                <a:off x="4308876" y="2188619"/>
                <a:ext cx="59429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282" extrusionOk="0">
                    <a:moveTo>
                      <a:pt x="1400" y="0"/>
                    </a:moveTo>
                    <a:lnTo>
                      <a:pt x="0" y="1415"/>
                    </a:lnTo>
                    <a:cubicBezTo>
                      <a:pt x="101" y="1429"/>
                      <a:pt x="202" y="1473"/>
                      <a:pt x="275" y="1545"/>
                    </a:cubicBezTo>
                    <a:lnTo>
                      <a:pt x="722" y="1992"/>
                    </a:lnTo>
                    <a:cubicBezTo>
                      <a:pt x="794" y="2079"/>
                      <a:pt x="852" y="2166"/>
                      <a:pt x="866" y="2281"/>
                    </a:cubicBezTo>
                    <a:lnTo>
                      <a:pt x="2267" y="881"/>
                    </a:lnTo>
                    <a:cubicBezTo>
                      <a:pt x="1935" y="636"/>
                      <a:pt x="1646" y="332"/>
                      <a:pt x="1400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6279;p80">
                <a:extLst>
                  <a:ext uri="{FF2B5EF4-FFF2-40B4-BE49-F238E27FC236}">
                    <a16:creationId xmlns:a16="http://schemas.microsoft.com/office/drawing/2014/main" id="{92EED5DC-7D63-F108-B22C-A4521E282C82}"/>
                  </a:ext>
                </a:extLst>
              </p:cNvPr>
              <p:cNvSpPr/>
              <p:nvPr/>
            </p:nvSpPr>
            <p:spPr>
              <a:xfrm>
                <a:off x="4309243" y="2188619"/>
                <a:ext cx="48078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82" extrusionOk="0">
                    <a:moveTo>
                      <a:pt x="1401" y="0"/>
                    </a:moveTo>
                    <a:lnTo>
                      <a:pt x="1" y="1415"/>
                    </a:lnTo>
                    <a:cubicBezTo>
                      <a:pt x="102" y="1429"/>
                      <a:pt x="203" y="1473"/>
                      <a:pt x="275" y="1545"/>
                    </a:cubicBezTo>
                    <a:lnTo>
                      <a:pt x="722" y="1992"/>
                    </a:lnTo>
                    <a:cubicBezTo>
                      <a:pt x="795" y="2079"/>
                      <a:pt x="852" y="2166"/>
                      <a:pt x="867" y="2281"/>
                    </a:cubicBezTo>
                    <a:lnTo>
                      <a:pt x="1386" y="1747"/>
                    </a:lnTo>
                    <a:lnTo>
                      <a:pt x="1199" y="1545"/>
                    </a:lnTo>
                    <a:lnTo>
                      <a:pt x="1184" y="1545"/>
                    </a:lnTo>
                    <a:cubicBezTo>
                      <a:pt x="1069" y="1429"/>
                      <a:pt x="1069" y="1256"/>
                      <a:pt x="1184" y="1141"/>
                    </a:cubicBezTo>
                    <a:lnTo>
                      <a:pt x="1834" y="491"/>
                    </a:lnTo>
                    <a:cubicBezTo>
                      <a:pt x="1675" y="347"/>
                      <a:pt x="1531" y="174"/>
                      <a:pt x="1401" y="0"/>
                    </a:cubicBezTo>
                    <a:close/>
                  </a:path>
                </a:pathLst>
              </a:custGeom>
              <a:solidFill>
                <a:srgbClr val="C4C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6280;p80">
                <a:extLst>
                  <a:ext uri="{FF2B5EF4-FFF2-40B4-BE49-F238E27FC236}">
                    <a16:creationId xmlns:a16="http://schemas.microsoft.com/office/drawing/2014/main" id="{2FEA24F8-ECE8-D4EF-E8FF-B5C4B1FA7C62}"/>
                  </a:ext>
                </a:extLst>
              </p:cNvPr>
              <p:cNvSpPr/>
              <p:nvPr/>
            </p:nvSpPr>
            <p:spPr>
              <a:xfrm>
                <a:off x="4303580" y="1981809"/>
                <a:ext cx="271351" cy="259030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9881" extrusionOk="0">
                    <a:moveTo>
                      <a:pt x="5378" y="1"/>
                    </a:moveTo>
                    <a:cubicBezTo>
                      <a:pt x="4169" y="1"/>
                      <a:pt x="2937" y="449"/>
                      <a:pt x="1934" y="1451"/>
                    </a:cubicBezTo>
                    <a:cubicBezTo>
                      <a:pt x="0" y="3386"/>
                      <a:pt x="0" y="6504"/>
                      <a:pt x="1934" y="8438"/>
                    </a:cubicBezTo>
                    <a:cubicBezTo>
                      <a:pt x="2873" y="9376"/>
                      <a:pt x="4136" y="9880"/>
                      <a:pt x="5423" y="9880"/>
                    </a:cubicBezTo>
                    <a:cubicBezTo>
                      <a:pt x="6056" y="9880"/>
                      <a:pt x="6695" y="9758"/>
                      <a:pt x="7304" y="9506"/>
                    </a:cubicBezTo>
                    <a:cubicBezTo>
                      <a:pt x="9152" y="8741"/>
                      <a:pt x="10350" y="6937"/>
                      <a:pt x="10350" y="4945"/>
                    </a:cubicBezTo>
                    <a:cubicBezTo>
                      <a:pt x="10350" y="1973"/>
                      <a:pt x="7915" y="1"/>
                      <a:pt x="5378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281;p80">
                <a:extLst>
                  <a:ext uri="{FF2B5EF4-FFF2-40B4-BE49-F238E27FC236}">
                    <a16:creationId xmlns:a16="http://schemas.microsoft.com/office/drawing/2014/main" id="{27268D8D-3382-506D-CDA5-55843D9B347C}"/>
                  </a:ext>
                </a:extLst>
              </p:cNvPr>
              <p:cNvSpPr/>
              <p:nvPr/>
            </p:nvSpPr>
            <p:spPr>
              <a:xfrm>
                <a:off x="4298652" y="1982281"/>
                <a:ext cx="158208" cy="258296"/>
              </a:xfrm>
              <a:custGeom>
                <a:avLst/>
                <a:gdLst/>
                <a:ahLst/>
                <a:cxnLst/>
                <a:rect l="l" t="t" r="r" b="b"/>
                <a:pathLst>
                  <a:path w="6035" h="9853" extrusionOk="0">
                    <a:moveTo>
                      <a:pt x="5607" y="0"/>
                    </a:moveTo>
                    <a:cubicBezTo>
                      <a:pt x="2908" y="0"/>
                      <a:pt x="679" y="2183"/>
                      <a:pt x="679" y="4927"/>
                    </a:cubicBezTo>
                    <a:cubicBezTo>
                      <a:pt x="679" y="7670"/>
                      <a:pt x="2908" y="9853"/>
                      <a:pt x="5607" y="9853"/>
                    </a:cubicBezTo>
                    <a:cubicBezTo>
                      <a:pt x="5748" y="9853"/>
                      <a:pt x="5891" y="9847"/>
                      <a:pt x="6035" y="9835"/>
                    </a:cubicBezTo>
                    <a:cubicBezTo>
                      <a:pt x="4865" y="9748"/>
                      <a:pt x="3783" y="9243"/>
                      <a:pt x="2960" y="8420"/>
                    </a:cubicBezTo>
                    <a:cubicBezTo>
                      <a:pt x="0" y="5446"/>
                      <a:pt x="1848" y="365"/>
                      <a:pt x="6035" y="19"/>
                    </a:cubicBezTo>
                    <a:cubicBezTo>
                      <a:pt x="5891" y="6"/>
                      <a:pt x="5748" y="0"/>
                      <a:pt x="5607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282;p80">
                <a:extLst>
                  <a:ext uri="{FF2B5EF4-FFF2-40B4-BE49-F238E27FC236}">
                    <a16:creationId xmlns:a16="http://schemas.microsoft.com/office/drawing/2014/main" id="{7A4560BF-D7D8-2A65-9333-13D9475FB5CE}"/>
                  </a:ext>
                </a:extLst>
              </p:cNvPr>
              <p:cNvSpPr/>
              <p:nvPr/>
            </p:nvSpPr>
            <p:spPr>
              <a:xfrm>
                <a:off x="4341041" y="2006504"/>
                <a:ext cx="219498" cy="209746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8001" extrusionOk="0">
                    <a:moveTo>
                      <a:pt x="4028" y="0"/>
                    </a:moveTo>
                    <a:cubicBezTo>
                      <a:pt x="1974" y="0"/>
                      <a:pt x="0" y="1597"/>
                      <a:pt x="0" y="4003"/>
                    </a:cubicBezTo>
                    <a:cubicBezTo>
                      <a:pt x="0" y="6404"/>
                      <a:pt x="1968" y="8001"/>
                      <a:pt x="4019" y="8001"/>
                    </a:cubicBezTo>
                    <a:cubicBezTo>
                      <a:pt x="5000" y="8001"/>
                      <a:pt x="6001" y="7635"/>
                      <a:pt x="6814" y="6817"/>
                    </a:cubicBezTo>
                    <a:cubicBezTo>
                      <a:pt x="8373" y="5258"/>
                      <a:pt x="8373" y="2732"/>
                      <a:pt x="6814" y="1173"/>
                    </a:cubicBezTo>
                    <a:cubicBezTo>
                      <a:pt x="6003" y="363"/>
                      <a:pt x="5006" y="0"/>
                      <a:pt x="4028" y="0"/>
                    </a:cubicBezTo>
                    <a:close/>
                  </a:path>
                </a:pathLst>
              </a:custGeom>
              <a:solidFill>
                <a:srgbClr val="D7D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283;p80">
                <a:extLst>
                  <a:ext uri="{FF2B5EF4-FFF2-40B4-BE49-F238E27FC236}">
                    <a16:creationId xmlns:a16="http://schemas.microsoft.com/office/drawing/2014/main" id="{9D320B6B-881C-0CFA-E8FF-AD1090E16C06}"/>
                  </a:ext>
                </a:extLst>
              </p:cNvPr>
              <p:cNvSpPr/>
              <p:nvPr/>
            </p:nvSpPr>
            <p:spPr>
              <a:xfrm>
                <a:off x="4331945" y="2006845"/>
                <a:ext cx="124914" cy="209169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7979" extrusionOk="0">
                    <a:moveTo>
                      <a:pt x="4367" y="0"/>
                    </a:moveTo>
                    <a:cubicBezTo>
                      <a:pt x="2187" y="0"/>
                      <a:pt x="376" y="1770"/>
                      <a:pt x="376" y="3990"/>
                    </a:cubicBezTo>
                    <a:cubicBezTo>
                      <a:pt x="376" y="6222"/>
                      <a:pt x="2186" y="7979"/>
                      <a:pt x="4364" y="7979"/>
                    </a:cubicBezTo>
                    <a:cubicBezTo>
                      <a:pt x="4497" y="7979"/>
                      <a:pt x="4630" y="7972"/>
                      <a:pt x="4765" y="7959"/>
                    </a:cubicBezTo>
                    <a:cubicBezTo>
                      <a:pt x="3855" y="7858"/>
                      <a:pt x="3018" y="7454"/>
                      <a:pt x="2368" y="6804"/>
                    </a:cubicBezTo>
                    <a:cubicBezTo>
                      <a:pt x="1" y="4437"/>
                      <a:pt x="1430" y="381"/>
                      <a:pt x="4765" y="20"/>
                    </a:cubicBezTo>
                    <a:cubicBezTo>
                      <a:pt x="4631" y="7"/>
                      <a:pt x="4498" y="0"/>
                      <a:pt x="4367" y="0"/>
                    </a:cubicBezTo>
                    <a:close/>
                  </a:path>
                </a:pathLst>
              </a:custGeom>
              <a:solidFill>
                <a:srgbClr val="97A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284;p80">
                <a:extLst>
                  <a:ext uri="{FF2B5EF4-FFF2-40B4-BE49-F238E27FC236}">
                    <a16:creationId xmlns:a16="http://schemas.microsoft.com/office/drawing/2014/main" id="{454A916C-CA7A-F3D9-2016-1A3C89A22B2E}"/>
                  </a:ext>
                </a:extLst>
              </p:cNvPr>
              <p:cNvSpPr/>
              <p:nvPr/>
            </p:nvSpPr>
            <p:spPr>
              <a:xfrm>
                <a:off x="4417091" y="2048212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1" extrusionOk="0">
                    <a:moveTo>
                      <a:pt x="1083" y="1"/>
                    </a:moveTo>
                    <a:cubicBezTo>
                      <a:pt x="492" y="1"/>
                      <a:pt x="1" y="492"/>
                      <a:pt x="1" y="1084"/>
                    </a:cubicBezTo>
                    <a:cubicBezTo>
                      <a:pt x="1" y="1690"/>
                      <a:pt x="492" y="2181"/>
                      <a:pt x="1083" y="2181"/>
                    </a:cubicBezTo>
                    <a:cubicBezTo>
                      <a:pt x="1690" y="2181"/>
                      <a:pt x="2181" y="1690"/>
                      <a:pt x="2181" y="1084"/>
                    </a:cubicBezTo>
                    <a:cubicBezTo>
                      <a:pt x="2181" y="492"/>
                      <a:pt x="1690" y="1"/>
                      <a:pt x="1083" y="1"/>
                    </a:cubicBezTo>
                    <a:close/>
                  </a:path>
                </a:pathLst>
              </a:custGeom>
              <a:solidFill>
                <a:srgbClr val="EEF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285;p80">
                <a:extLst>
                  <a:ext uri="{FF2B5EF4-FFF2-40B4-BE49-F238E27FC236}">
                    <a16:creationId xmlns:a16="http://schemas.microsoft.com/office/drawing/2014/main" id="{D9B64AD8-8F1B-31D6-530E-20C4D6EB6603}"/>
                  </a:ext>
                </a:extLst>
              </p:cNvPr>
              <p:cNvSpPr/>
              <p:nvPr/>
            </p:nvSpPr>
            <p:spPr>
              <a:xfrm>
                <a:off x="4417851" y="2048369"/>
                <a:ext cx="39008" cy="5683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168" extrusionOk="0">
                    <a:moveTo>
                      <a:pt x="1080" y="1"/>
                    </a:moveTo>
                    <a:cubicBezTo>
                      <a:pt x="510" y="1"/>
                      <a:pt x="1" y="459"/>
                      <a:pt x="1" y="1078"/>
                    </a:cubicBezTo>
                    <a:cubicBezTo>
                      <a:pt x="1" y="1699"/>
                      <a:pt x="514" y="2167"/>
                      <a:pt x="1086" y="2167"/>
                    </a:cubicBezTo>
                    <a:cubicBezTo>
                      <a:pt x="1219" y="2167"/>
                      <a:pt x="1354" y="2142"/>
                      <a:pt x="1488" y="2088"/>
                    </a:cubicBezTo>
                    <a:cubicBezTo>
                      <a:pt x="1083" y="1915"/>
                      <a:pt x="823" y="1525"/>
                      <a:pt x="838" y="1078"/>
                    </a:cubicBezTo>
                    <a:cubicBezTo>
                      <a:pt x="823" y="644"/>
                      <a:pt x="1083" y="255"/>
                      <a:pt x="1488" y="81"/>
                    </a:cubicBezTo>
                    <a:cubicBezTo>
                      <a:pt x="1352" y="26"/>
                      <a:pt x="1214" y="1"/>
                      <a:pt x="1080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286;p80">
                <a:extLst>
                  <a:ext uri="{FF2B5EF4-FFF2-40B4-BE49-F238E27FC236}">
                    <a16:creationId xmlns:a16="http://schemas.microsoft.com/office/drawing/2014/main" id="{AB893CDE-0468-A3A3-7D0C-AEDD228C1F5A}"/>
                  </a:ext>
                </a:extLst>
              </p:cNvPr>
              <p:cNvSpPr/>
              <p:nvPr/>
            </p:nvSpPr>
            <p:spPr>
              <a:xfrm>
                <a:off x="4398557" y="2105361"/>
                <a:ext cx="93876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2282" extrusionOk="0">
                    <a:moveTo>
                      <a:pt x="1170" y="1"/>
                    </a:moveTo>
                    <a:cubicBezTo>
                      <a:pt x="535" y="1"/>
                      <a:pt x="15" y="520"/>
                      <a:pt x="0" y="1170"/>
                    </a:cubicBezTo>
                    <a:lnTo>
                      <a:pt x="0" y="2079"/>
                    </a:lnTo>
                    <a:cubicBezTo>
                      <a:pt x="0" y="2195"/>
                      <a:pt x="101" y="2281"/>
                      <a:pt x="203" y="2281"/>
                    </a:cubicBezTo>
                    <a:lnTo>
                      <a:pt x="3378" y="2281"/>
                    </a:lnTo>
                    <a:cubicBezTo>
                      <a:pt x="3494" y="2281"/>
                      <a:pt x="3580" y="2195"/>
                      <a:pt x="3580" y="2079"/>
                    </a:cubicBezTo>
                    <a:lnTo>
                      <a:pt x="3580" y="1170"/>
                    </a:lnTo>
                    <a:cubicBezTo>
                      <a:pt x="3580" y="520"/>
                      <a:pt x="3061" y="1"/>
                      <a:pt x="2411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287;p80">
                <a:extLst>
                  <a:ext uri="{FF2B5EF4-FFF2-40B4-BE49-F238E27FC236}">
                    <a16:creationId xmlns:a16="http://schemas.microsoft.com/office/drawing/2014/main" id="{D5B9A577-D256-AB7B-E09E-4B7310A4B3CD}"/>
                  </a:ext>
                </a:extLst>
              </p:cNvPr>
              <p:cNvSpPr/>
              <p:nvPr/>
            </p:nvSpPr>
            <p:spPr>
              <a:xfrm>
                <a:off x="4398924" y="2105361"/>
                <a:ext cx="53007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282" extrusionOk="0">
                    <a:moveTo>
                      <a:pt x="1170" y="1"/>
                    </a:moveTo>
                    <a:cubicBezTo>
                      <a:pt x="521" y="1"/>
                      <a:pt x="1" y="520"/>
                      <a:pt x="1" y="1170"/>
                    </a:cubicBezTo>
                    <a:lnTo>
                      <a:pt x="1" y="2079"/>
                    </a:lnTo>
                    <a:cubicBezTo>
                      <a:pt x="1" y="2195"/>
                      <a:pt x="87" y="2281"/>
                      <a:pt x="189" y="2281"/>
                    </a:cubicBezTo>
                    <a:lnTo>
                      <a:pt x="1055" y="2281"/>
                    </a:lnTo>
                    <a:cubicBezTo>
                      <a:pt x="939" y="2281"/>
                      <a:pt x="853" y="2195"/>
                      <a:pt x="853" y="2079"/>
                    </a:cubicBezTo>
                    <a:lnTo>
                      <a:pt x="853" y="1170"/>
                    </a:lnTo>
                    <a:cubicBezTo>
                      <a:pt x="853" y="520"/>
                      <a:pt x="1372" y="1"/>
                      <a:pt x="2022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288;p80">
                <a:extLst>
                  <a:ext uri="{FF2B5EF4-FFF2-40B4-BE49-F238E27FC236}">
                    <a16:creationId xmlns:a16="http://schemas.microsoft.com/office/drawing/2014/main" id="{36E727F5-056B-900E-41AC-474F6E880644}"/>
                  </a:ext>
                </a:extLst>
              </p:cNvPr>
              <p:cNvSpPr/>
              <p:nvPr/>
            </p:nvSpPr>
            <p:spPr>
              <a:xfrm>
                <a:off x="4416331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2" y="0"/>
                    </a:moveTo>
                    <a:cubicBezTo>
                      <a:pt x="116" y="0"/>
                      <a:pt x="1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3" y="80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289;p80">
                <a:extLst>
                  <a:ext uri="{FF2B5EF4-FFF2-40B4-BE49-F238E27FC236}">
                    <a16:creationId xmlns:a16="http://schemas.microsoft.com/office/drawing/2014/main" id="{423D6CB8-8AD5-AC83-1261-D6F8291DD03B}"/>
                  </a:ext>
                </a:extLst>
              </p:cNvPr>
              <p:cNvSpPr/>
              <p:nvPr/>
            </p:nvSpPr>
            <p:spPr>
              <a:xfrm>
                <a:off x="4462889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1" y="0"/>
                    </a:moveTo>
                    <a:cubicBezTo>
                      <a:pt x="116" y="0"/>
                      <a:pt x="0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2" y="80"/>
                      <a:pt x="347" y="0"/>
                      <a:pt x="231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290;p80">
                <a:extLst>
                  <a:ext uri="{FF2B5EF4-FFF2-40B4-BE49-F238E27FC236}">
                    <a16:creationId xmlns:a16="http://schemas.microsoft.com/office/drawing/2014/main" id="{ACC381CE-55C7-597C-A6BF-F145B1CA96A0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35872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36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4966" y="1404"/>
                    </a:lnTo>
                    <a:cubicBezTo>
                      <a:pt x="5183" y="1188"/>
                      <a:pt x="5183" y="827"/>
                      <a:pt x="4966" y="611"/>
                    </a:cubicBez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91;p80">
                <a:extLst>
                  <a:ext uri="{FF2B5EF4-FFF2-40B4-BE49-F238E27FC236}">
                    <a16:creationId xmlns:a16="http://schemas.microsoft.com/office/drawing/2014/main" id="{56449BE5-4A76-9E93-35A2-D1424B50F3A4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18859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50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1502" y="4869"/>
                    </a:lnTo>
                    <a:lnTo>
                      <a:pt x="1083" y="4450"/>
                    </a:lnTo>
                    <a:cubicBezTo>
                      <a:pt x="867" y="4219"/>
                      <a:pt x="867" y="3858"/>
                      <a:pt x="1083" y="3642"/>
                    </a:cubicBezTo>
                    <a:lnTo>
                      <a:pt x="4533" y="192"/>
                    </a:ln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292;p80">
                <a:extLst>
                  <a:ext uri="{FF2B5EF4-FFF2-40B4-BE49-F238E27FC236}">
                    <a16:creationId xmlns:a16="http://schemas.microsoft.com/office/drawing/2014/main" id="{2217CC4A-DAD1-4950-97D8-33E2AACA0199}"/>
                  </a:ext>
                </a:extLst>
              </p:cNvPr>
              <p:cNvSpPr/>
              <p:nvPr/>
            </p:nvSpPr>
            <p:spPr>
              <a:xfrm>
                <a:off x="4287668" y="2221441"/>
                <a:ext cx="49599" cy="47816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24" extrusionOk="0">
                    <a:moveTo>
                      <a:pt x="816" y="1"/>
                    </a:moveTo>
                    <a:cubicBezTo>
                      <a:pt x="672" y="1"/>
                      <a:pt x="528" y="55"/>
                      <a:pt x="419" y="163"/>
                    </a:cubicBezTo>
                    <a:lnTo>
                      <a:pt x="1" y="582"/>
                    </a:lnTo>
                    <a:lnTo>
                      <a:pt x="1257" y="1823"/>
                    </a:lnTo>
                    <a:lnTo>
                      <a:pt x="1675" y="1404"/>
                    </a:lnTo>
                    <a:cubicBezTo>
                      <a:pt x="1892" y="1188"/>
                      <a:pt x="1892" y="827"/>
                      <a:pt x="1675" y="611"/>
                    </a:cubicBezTo>
                    <a:lnTo>
                      <a:pt x="1213" y="163"/>
                    </a:lnTo>
                    <a:cubicBezTo>
                      <a:pt x="1105" y="55"/>
                      <a:pt x="961" y="1"/>
                      <a:pt x="816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293;p80">
                <a:extLst>
                  <a:ext uri="{FF2B5EF4-FFF2-40B4-BE49-F238E27FC236}">
                    <a16:creationId xmlns:a16="http://schemas.microsoft.com/office/drawing/2014/main" id="{EB28697F-E32F-6A54-42E7-80CA5C381F95}"/>
                  </a:ext>
                </a:extLst>
              </p:cNvPr>
              <p:cNvSpPr/>
              <p:nvPr/>
            </p:nvSpPr>
            <p:spPr>
              <a:xfrm>
                <a:off x="4287668" y="2221545"/>
                <a:ext cx="32585" cy="26136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97" extrusionOk="0">
                    <a:moveTo>
                      <a:pt x="708" y="0"/>
                    </a:moveTo>
                    <a:cubicBezTo>
                      <a:pt x="593" y="15"/>
                      <a:pt x="492" y="72"/>
                      <a:pt x="405" y="159"/>
                    </a:cubicBezTo>
                    <a:lnTo>
                      <a:pt x="102" y="462"/>
                    </a:lnTo>
                    <a:lnTo>
                      <a:pt x="1" y="578"/>
                    </a:lnTo>
                    <a:lnTo>
                      <a:pt x="434" y="996"/>
                    </a:lnTo>
                    <a:lnTo>
                      <a:pt x="1242" y="188"/>
                    </a:lnTo>
                    <a:lnTo>
                      <a:pt x="1213" y="159"/>
                    </a:lnTo>
                    <a:lnTo>
                      <a:pt x="1185" y="116"/>
                    </a:lnTo>
                    <a:lnTo>
                      <a:pt x="1170" y="101"/>
                    </a:lnTo>
                    <a:lnTo>
                      <a:pt x="1112" y="87"/>
                    </a:lnTo>
                    <a:cubicBezTo>
                      <a:pt x="1011" y="29"/>
                      <a:pt x="910" y="0"/>
                      <a:pt x="809" y="0"/>
                    </a:cubicBezTo>
                    <a:close/>
                  </a:path>
                </a:pathLst>
              </a:custGeom>
              <a:solidFill>
                <a:srgbClr val="8094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8" name="Google Shape;826;p38">
            <a:extLst>
              <a:ext uri="{FF2B5EF4-FFF2-40B4-BE49-F238E27FC236}">
                <a16:creationId xmlns:a16="http://schemas.microsoft.com/office/drawing/2014/main" id="{2E83E445-FA6D-B1B6-192A-7B3E176C07BD}"/>
              </a:ext>
            </a:extLst>
          </p:cNvPr>
          <p:cNvSpPr txBox="1">
            <a:spLocks/>
          </p:cNvSpPr>
          <p:nvPr/>
        </p:nvSpPr>
        <p:spPr>
          <a:xfrm>
            <a:off x="2073978" y="1533520"/>
            <a:ext cx="5761087" cy="70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Xu hướng thương mại điện tử ngày càng phát triển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Các sản phẩm của Apple luôn thu hút sự quan tâm của mọi người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</p:txBody>
      </p:sp>
      <p:sp>
        <p:nvSpPr>
          <p:cNvPr id="810" name="Google Shape;806;p37">
            <a:extLst>
              <a:ext uri="{FF2B5EF4-FFF2-40B4-BE49-F238E27FC236}">
                <a16:creationId xmlns:a16="http://schemas.microsoft.com/office/drawing/2014/main" id="{FA3121A1-7305-2B98-D41A-4F8CA42F127A}"/>
              </a:ext>
            </a:extLst>
          </p:cNvPr>
          <p:cNvSpPr txBox="1">
            <a:spLocks/>
          </p:cNvSpPr>
          <p:nvPr/>
        </p:nvSpPr>
        <p:spPr>
          <a:xfrm>
            <a:off x="1344483" y="-207816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811" name="Google Shape;676;p33">
            <a:extLst>
              <a:ext uri="{FF2B5EF4-FFF2-40B4-BE49-F238E27FC236}">
                <a16:creationId xmlns:a16="http://schemas.microsoft.com/office/drawing/2014/main" id="{6969D1D1-998F-3FF5-07AB-B5318B0FA8C0}"/>
              </a:ext>
            </a:extLst>
          </p:cNvPr>
          <p:cNvSpPr txBox="1">
            <a:spLocks/>
          </p:cNvSpPr>
          <p:nvPr/>
        </p:nvSpPr>
        <p:spPr>
          <a:xfrm>
            <a:off x="2322107" y="668424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pic>
        <p:nvPicPr>
          <p:cNvPr id="812" name="Picture 811">
            <a:extLst>
              <a:ext uri="{FF2B5EF4-FFF2-40B4-BE49-F238E27FC236}">
                <a16:creationId xmlns:a16="http://schemas.microsoft.com/office/drawing/2014/main" id="{04FCD41E-AE8F-094B-DEA4-99727702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79" y="3922390"/>
            <a:ext cx="808351" cy="808351"/>
          </a:xfrm>
          <a:prstGeom prst="rect">
            <a:avLst/>
          </a:prstGeom>
        </p:spPr>
      </p:pic>
      <p:sp>
        <p:nvSpPr>
          <p:cNvPr id="815" name="Google Shape;738;p36">
            <a:extLst>
              <a:ext uri="{FF2B5EF4-FFF2-40B4-BE49-F238E27FC236}">
                <a16:creationId xmlns:a16="http://schemas.microsoft.com/office/drawing/2014/main" id="{60E56DEC-5FCA-A602-C617-F6E6535AB843}"/>
              </a:ext>
            </a:extLst>
          </p:cNvPr>
          <p:cNvSpPr txBox="1">
            <a:spLocks/>
          </p:cNvSpPr>
          <p:nvPr/>
        </p:nvSpPr>
        <p:spPr>
          <a:xfrm>
            <a:off x="-4618234" y="2020984"/>
            <a:ext cx="4901595" cy="110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500" b="1">
                <a:latin typeface="+mj-lt"/>
              </a:rPr>
              <a:t>MỤC TIÊU</a:t>
            </a:r>
          </a:p>
        </p:txBody>
      </p:sp>
      <p:sp>
        <p:nvSpPr>
          <p:cNvPr id="830" name="Google Shape;826;p38">
            <a:extLst>
              <a:ext uri="{FF2B5EF4-FFF2-40B4-BE49-F238E27FC236}">
                <a16:creationId xmlns:a16="http://schemas.microsoft.com/office/drawing/2014/main" id="{D0B7AB3C-AC50-F09D-D1FC-AB9361DE52D1}"/>
              </a:ext>
            </a:extLst>
          </p:cNvPr>
          <p:cNvSpPr txBox="1">
            <a:spLocks/>
          </p:cNvSpPr>
          <p:nvPr/>
        </p:nvSpPr>
        <p:spPr>
          <a:xfrm>
            <a:off x="2016462" y="2194473"/>
            <a:ext cx="2515984" cy="5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</a:p>
        </p:txBody>
      </p:sp>
      <p:sp>
        <p:nvSpPr>
          <p:cNvPr id="831" name="Google Shape;826;p38">
            <a:extLst>
              <a:ext uri="{FF2B5EF4-FFF2-40B4-BE49-F238E27FC236}">
                <a16:creationId xmlns:a16="http://schemas.microsoft.com/office/drawing/2014/main" id="{85E15BAD-CA09-C7A7-D707-0F16E29F0EF3}"/>
              </a:ext>
            </a:extLst>
          </p:cNvPr>
          <p:cNvSpPr txBox="1">
            <a:spLocks/>
          </p:cNvSpPr>
          <p:nvPr/>
        </p:nvSpPr>
        <p:spPr>
          <a:xfrm>
            <a:off x="2091468" y="2502880"/>
            <a:ext cx="6062319" cy="154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Xây dựng website có các tính năng cơ bản của một website bán hàng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Giao diện thân thiện với người dùng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Đảm bảo tính bảo mật và tốc độ tải trang nhanh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Khả năng tương thích với nhiều thiết bị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>
              <a:latin typeface="+mj-lt"/>
            </a:endParaRP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0412E9D8-0672-5FDD-06F6-8D922D3A0971}"/>
              </a:ext>
            </a:extLst>
          </p:cNvPr>
          <p:cNvGrpSpPr/>
          <p:nvPr/>
        </p:nvGrpSpPr>
        <p:grpSpPr>
          <a:xfrm>
            <a:off x="1132062" y="2335189"/>
            <a:ext cx="884400" cy="884400"/>
            <a:chOff x="5733875" y="1933875"/>
            <a:chExt cx="884400" cy="884400"/>
          </a:xfrm>
        </p:grpSpPr>
        <p:sp>
          <p:nvSpPr>
            <p:cNvPr id="852" name="Google Shape;820;p38">
              <a:extLst>
                <a:ext uri="{FF2B5EF4-FFF2-40B4-BE49-F238E27FC236}">
                  <a16:creationId xmlns:a16="http://schemas.microsoft.com/office/drawing/2014/main" id="{4C9AC088-EA2D-5295-99CD-B471D7B068B4}"/>
                </a:ext>
              </a:extLst>
            </p:cNvPr>
            <p:cNvSpPr/>
            <p:nvPr/>
          </p:nvSpPr>
          <p:spPr>
            <a:xfrm>
              <a:off x="5733875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16556;p80">
              <a:extLst>
                <a:ext uri="{FF2B5EF4-FFF2-40B4-BE49-F238E27FC236}">
                  <a16:creationId xmlns:a16="http://schemas.microsoft.com/office/drawing/2014/main" id="{8D8C78A9-B9A4-E0AE-2798-11ECEEE260AB}"/>
                </a:ext>
              </a:extLst>
            </p:cNvPr>
            <p:cNvGrpSpPr/>
            <p:nvPr/>
          </p:nvGrpSpPr>
          <p:grpSpPr>
            <a:xfrm>
              <a:off x="5988151" y="2147205"/>
              <a:ext cx="375792" cy="373800"/>
              <a:chOff x="3246251" y="2895245"/>
              <a:chExt cx="375792" cy="373800"/>
            </a:xfrm>
          </p:grpSpPr>
          <p:sp>
            <p:nvSpPr>
              <p:cNvPr id="862" name="Google Shape;16557;p80">
                <a:extLst>
                  <a:ext uri="{FF2B5EF4-FFF2-40B4-BE49-F238E27FC236}">
                    <a16:creationId xmlns:a16="http://schemas.microsoft.com/office/drawing/2014/main" id="{262E44BE-755F-7F94-225E-A67DC1A5AEB3}"/>
                  </a:ext>
                </a:extLst>
              </p:cNvPr>
              <p:cNvSpPr/>
              <p:nvPr/>
            </p:nvSpPr>
            <p:spPr>
              <a:xfrm>
                <a:off x="3246251" y="2960599"/>
                <a:ext cx="308446" cy="308446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11766" extrusionOk="0">
                    <a:moveTo>
                      <a:pt x="5876" y="1"/>
                    </a:moveTo>
                    <a:cubicBezTo>
                      <a:pt x="2628" y="1"/>
                      <a:pt x="0" y="2628"/>
                      <a:pt x="0" y="5876"/>
                    </a:cubicBezTo>
                    <a:cubicBezTo>
                      <a:pt x="0" y="9138"/>
                      <a:pt x="2628" y="11765"/>
                      <a:pt x="5876" y="11765"/>
                    </a:cubicBezTo>
                    <a:cubicBezTo>
                      <a:pt x="9124" y="11765"/>
                      <a:pt x="11765" y="9138"/>
                      <a:pt x="11765" y="5876"/>
                    </a:cubicBezTo>
                    <a:cubicBezTo>
                      <a:pt x="11765" y="2628"/>
                      <a:pt x="9124" y="1"/>
                      <a:pt x="587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6558;p80">
                <a:extLst>
                  <a:ext uri="{FF2B5EF4-FFF2-40B4-BE49-F238E27FC236}">
                    <a16:creationId xmlns:a16="http://schemas.microsoft.com/office/drawing/2014/main" id="{CDB4FD43-9B43-AC89-6678-6854397BFA46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5403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5876" y="477"/>
                    </a:lnTo>
                    <a:lnTo>
                      <a:pt x="5876" y="246"/>
                    </a:lnTo>
                    <a:lnTo>
                      <a:pt x="5876" y="1"/>
                    </a:ln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6559;p80">
                <a:extLst>
                  <a:ext uri="{FF2B5EF4-FFF2-40B4-BE49-F238E27FC236}">
                    <a16:creationId xmlns:a16="http://schemas.microsoft.com/office/drawing/2014/main" id="{0DD873AB-F583-BA76-78BE-7ED19AF5D706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92355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" y="3432"/>
                    </a:lnTo>
                    <a:lnTo>
                      <a:pt x="1127" y="3432"/>
                    </a:lnTo>
                    <a:cubicBezTo>
                      <a:pt x="1314" y="3432"/>
                      <a:pt x="1487" y="3360"/>
                      <a:pt x="1632" y="3230"/>
                    </a:cubicBezTo>
                    <a:lnTo>
                      <a:pt x="3364" y="1483"/>
                    </a:lnTo>
                    <a:cubicBezTo>
                      <a:pt x="3523" y="1339"/>
                      <a:pt x="3422" y="1079"/>
                      <a:pt x="3205" y="1079"/>
                    </a:cubicBezTo>
                    <a:lnTo>
                      <a:pt x="2368" y="1079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6560;p80">
                <a:extLst>
                  <a:ext uri="{FF2B5EF4-FFF2-40B4-BE49-F238E27FC236}">
                    <a16:creationId xmlns:a16="http://schemas.microsoft.com/office/drawing/2014/main" id="{A66BB123-EBE0-68C5-5569-527073B6E006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62103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5" y="3432"/>
                    </a:lnTo>
                    <a:lnTo>
                      <a:pt x="2354" y="1093"/>
                    </a:lnTo>
                    <a:lnTo>
                      <a:pt x="2354" y="242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6561;p80">
                <a:extLst>
                  <a:ext uri="{FF2B5EF4-FFF2-40B4-BE49-F238E27FC236}">
                    <a16:creationId xmlns:a16="http://schemas.microsoft.com/office/drawing/2014/main" id="{6631F8C0-4F0F-47CC-3C17-3D93EF074C11}"/>
                  </a:ext>
                </a:extLst>
              </p:cNvPr>
              <p:cNvSpPr/>
              <p:nvPr/>
            </p:nvSpPr>
            <p:spPr>
              <a:xfrm>
                <a:off x="3283345" y="2997693"/>
                <a:ext cx="234257" cy="234257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8936" extrusionOk="0">
                    <a:moveTo>
                      <a:pt x="4461" y="0"/>
                    </a:moveTo>
                    <a:cubicBezTo>
                      <a:pt x="1992" y="0"/>
                      <a:pt x="0" y="1992"/>
                      <a:pt x="0" y="4461"/>
                    </a:cubicBezTo>
                    <a:cubicBezTo>
                      <a:pt x="0" y="6944"/>
                      <a:pt x="1992" y="8936"/>
                      <a:pt x="4461" y="8936"/>
                    </a:cubicBezTo>
                    <a:cubicBezTo>
                      <a:pt x="6929" y="8936"/>
                      <a:pt x="8936" y="6944"/>
                      <a:pt x="8936" y="4461"/>
                    </a:cubicBezTo>
                    <a:cubicBezTo>
                      <a:pt x="8936" y="1992"/>
                      <a:pt x="6929" y="0"/>
                      <a:pt x="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6562;p80">
                <a:extLst>
                  <a:ext uri="{FF2B5EF4-FFF2-40B4-BE49-F238E27FC236}">
                    <a16:creationId xmlns:a16="http://schemas.microsoft.com/office/drawing/2014/main" id="{26D971CB-E950-B45D-071D-F25BCC48FA64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17338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4461" y="477"/>
                    </a:lnTo>
                    <a:cubicBezTo>
                      <a:pt x="4461" y="390"/>
                      <a:pt x="4476" y="318"/>
                      <a:pt x="4476" y="246"/>
                    </a:cubicBezTo>
                    <a:cubicBezTo>
                      <a:pt x="4476" y="160"/>
                      <a:pt x="4476" y="87"/>
                      <a:pt x="4461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6563;p80">
                <a:extLst>
                  <a:ext uri="{FF2B5EF4-FFF2-40B4-BE49-F238E27FC236}">
                    <a16:creationId xmlns:a16="http://schemas.microsoft.com/office/drawing/2014/main" id="{48118EBB-56D8-5540-76BF-436C9B6C2928}"/>
                  </a:ext>
                </a:extLst>
              </p:cNvPr>
              <p:cNvSpPr/>
              <p:nvPr/>
            </p:nvSpPr>
            <p:spPr>
              <a:xfrm>
                <a:off x="3313990" y="3028338"/>
                <a:ext cx="172573" cy="172967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6598" extrusionOk="0">
                    <a:moveTo>
                      <a:pt x="3292" y="0"/>
                    </a:moveTo>
                    <a:cubicBezTo>
                      <a:pt x="1473" y="0"/>
                      <a:pt x="0" y="1487"/>
                      <a:pt x="0" y="3292"/>
                    </a:cubicBezTo>
                    <a:cubicBezTo>
                      <a:pt x="0" y="5111"/>
                      <a:pt x="1473" y="6597"/>
                      <a:pt x="3292" y="6597"/>
                    </a:cubicBezTo>
                    <a:cubicBezTo>
                      <a:pt x="5111" y="6597"/>
                      <a:pt x="6583" y="5111"/>
                      <a:pt x="6583" y="3292"/>
                    </a:cubicBezTo>
                    <a:cubicBezTo>
                      <a:pt x="6583" y="1487"/>
                      <a:pt x="5111" y="0"/>
                      <a:pt x="3292" y="0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6564;p80">
                <a:extLst>
                  <a:ext uri="{FF2B5EF4-FFF2-40B4-BE49-F238E27FC236}">
                    <a16:creationId xmlns:a16="http://schemas.microsoft.com/office/drawing/2014/main" id="{053C8A74-E91F-682A-9FDE-C22A123DA09A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8669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3292" y="477"/>
                    </a:lnTo>
                    <a:cubicBezTo>
                      <a:pt x="3292" y="390"/>
                      <a:pt x="3306" y="318"/>
                      <a:pt x="3306" y="246"/>
                    </a:cubicBezTo>
                    <a:cubicBezTo>
                      <a:pt x="3306" y="160"/>
                      <a:pt x="3306" y="87"/>
                      <a:pt x="3292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16565;p80">
                <a:extLst>
                  <a:ext uri="{FF2B5EF4-FFF2-40B4-BE49-F238E27FC236}">
                    <a16:creationId xmlns:a16="http://schemas.microsoft.com/office/drawing/2014/main" id="{291BAFCA-BC9D-930E-4877-E3700A961609}"/>
                  </a:ext>
                </a:extLst>
              </p:cNvPr>
              <p:cNvSpPr/>
              <p:nvPr/>
            </p:nvSpPr>
            <p:spPr>
              <a:xfrm>
                <a:off x="3351084" y="3065432"/>
                <a:ext cx="98778" cy="9877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77" y="0"/>
                    </a:moveTo>
                    <a:cubicBezTo>
                      <a:pt x="837" y="0"/>
                      <a:pt x="0" y="837"/>
                      <a:pt x="0" y="1877"/>
                    </a:cubicBezTo>
                    <a:cubicBezTo>
                      <a:pt x="0" y="2930"/>
                      <a:pt x="837" y="3768"/>
                      <a:pt x="1877" y="3768"/>
                    </a:cubicBezTo>
                    <a:cubicBezTo>
                      <a:pt x="2916" y="3768"/>
                      <a:pt x="3768" y="2930"/>
                      <a:pt x="3768" y="1877"/>
                    </a:cubicBezTo>
                    <a:cubicBezTo>
                      <a:pt x="3768" y="837"/>
                      <a:pt x="2916" y="0"/>
                      <a:pt x="1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6566;p80">
                <a:extLst>
                  <a:ext uri="{FF2B5EF4-FFF2-40B4-BE49-F238E27FC236}">
                    <a16:creationId xmlns:a16="http://schemas.microsoft.com/office/drawing/2014/main" id="{32E6031C-189E-EACE-DFE2-EB5817918B7C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4959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1877" y="477"/>
                    </a:lnTo>
                    <a:cubicBezTo>
                      <a:pt x="1892" y="318"/>
                      <a:pt x="1892" y="160"/>
                      <a:pt x="1877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16567;p80">
                <a:extLst>
                  <a:ext uri="{FF2B5EF4-FFF2-40B4-BE49-F238E27FC236}">
                    <a16:creationId xmlns:a16="http://schemas.microsoft.com/office/drawing/2014/main" id="{CDEF4E27-2B5A-B8E8-AD2B-3926B504B707}"/>
                  </a:ext>
                </a:extLst>
              </p:cNvPr>
              <p:cNvSpPr/>
              <p:nvPr/>
            </p:nvSpPr>
            <p:spPr>
              <a:xfrm>
                <a:off x="3381730" y="3096445"/>
                <a:ext cx="37120" cy="3675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02" extrusionOk="0">
                    <a:moveTo>
                      <a:pt x="708" y="1"/>
                    </a:moveTo>
                    <a:cubicBezTo>
                      <a:pt x="318" y="1"/>
                      <a:pt x="0" y="318"/>
                      <a:pt x="0" y="694"/>
                    </a:cubicBezTo>
                    <a:cubicBezTo>
                      <a:pt x="0" y="1083"/>
                      <a:pt x="318" y="1401"/>
                      <a:pt x="708" y="1401"/>
                    </a:cubicBezTo>
                    <a:cubicBezTo>
                      <a:pt x="1097" y="1401"/>
                      <a:pt x="1415" y="1083"/>
                      <a:pt x="1415" y="694"/>
                    </a:cubicBezTo>
                    <a:cubicBezTo>
                      <a:pt x="1415" y="318"/>
                      <a:pt x="1097" y="1"/>
                      <a:pt x="708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16568;p80">
                <a:extLst>
                  <a:ext uri="{FF2B5EF4-FFF2-40B4-BE49-F238E27FC236}">
                    <a16:creationId xmlns:a16="http://schemas.microsoft.com/office/drawing/2014/main" id="{902D8004-8C1A-CE5C-2C87-BF44A6603CC6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895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679" y="477"/>
                    </a:lnTo>
                    <a:cubicBezTo>
                      <a:pt x="722" y="318"/>
                      <a:pt x="722" y="160"/>
                      <a:pt x="679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16569;p80">
                <a:extLst>
                  <a:ext uri="{FF2B5EF4-FFF2-40B4-BE49-F238E27FC236}">
                    <a16:creationId xmlns:a16="http://schemas.microsoft.com/office/drawing/2014/main" id="{D93DA895-BD65-A381-1F8B-616EA73FB0B6}"/>
                  </a:ext>
                </a:extLst>
              </p:cNvPr>
              <p:cNvSpPr/>
              <p:nvPr/>
            </p:nvSpPr>
            <p:spPr>
              <a:xfrm>
                <a:off x="3391429" y="3079431"/>
                <a:ext cx="44434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587" extrusionOk="0">
                    <a:moveTo>
                      <a:pt x="1348" y="0"/>
                    </a:moveTo>
                    <a:lnTo>
                      <a:pt x="179" y="1184"/>
                    </a:lnTo>
                    <a:cubicBezTo>
                      <a:pt x="1" y="1351"/>
                      <a:pt x="157" y="1586"/>
                      <a:pt x="344" y="1586"/>
                    </a:cubicBezTo>
                    <a:cubicBezTo>
                      <a:pt x="400" y="1586"/>
                      <a:pt x="458" y="1566"/>
                      <a:pt x="511" y="1516"/>
                    </a:cubicBezTo>
                    <a:lnTo>
                      <a:pt x="1695" y="332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728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16570;p80">
                <a:extLst>
                  <a:ext uri="{FF2B5EF4-FFF2-40B4-BE49-F238E27FC236}">
                    <a16:creationId xmlns:a16="http://schemas.microsoft.com/office/drawing/2014/main" id="{7E52D32E-E705-BDB3-4915-488D68255CDE}"/>
                  </a:ext>
                </a:extLst>
              </p:cNvPr>
              <p:cNvSpPr/>
              <p:nvPr/>
            </p:nvSpPr>
            <p:spPr>
              <a:xfrm>
                <a:off x="3420056" y="2908038"/>
                <a:ext cx="189718" cy="185052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7059" extrusionOk="0">
                    <a:moveTo>
                      <a:pt x="6897" y="1"/>
                    </a:moveTo>
                    <a:cubicBezTo>
                      <a:pt x="6843" y="1"/>
                      <a:pt x="6787" y="22"/>
                      <a:pt x="6738" y="71"/>
                    </a:cubicBezTo>
                    <a:lnTo>
                      <a:pt x="141" y="6668"/>
                    </a:lnTo>
                    <a:cubicBezTo>
                      <a:pt x="0" y="6809"/>
                      <a:pt x="92" y="7058"/>
                      <a:pt x="297" y="7058"/>
                    </a:cubicBezTo>
                    <a:cubicBezTo>
                      <a:pt x="302" y="7058"/>
                      <a:pt x="308" y="7058"/>
                      <a:pt x="314" y="7058"/>
                    </a:cubicBezTo>
                    <a:cubicBezTo>
                      <a:pt x="372" y="7058"/>
                      <a:pt x="429" y="7043"/>
                      <a:pt x="473" y="6986"/>
                    </a:cubicBezTo>
                    <a:lnTo>
                      <a:pt x="7070" y="403"/>
                    </a:lnTo>
                    <a:cubicBezTo>
                      <a:pt x="7237" y="236"/>
                      <a:pt x="7078" y="1"/>
                      <a:pt x="6897" y="1"/>
                    </a:cubicBezTo>
                    <a:close/>
                  </a:path>
                </a:pathLst>
              </a:custGeom>
              <a:solidFill>
                <a:srgbClr val="667A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737;p36">
            <a:extLst>
              <a:ext uri="{FF2B5EF4-FFF2-40B4-BE49-F238E27FC236}">
                <a16:creationId xmlns:a16="http://schemas.microsoft.com/office/drawing/2014/main" id="{2D185808-8EEF-C4EB-3794-5AFE5E23A308}"/>
              </a:ext>
            </a:extLst>
          </p:cNvPr>
          <p:cNvSpPr/>
          <p:nvPr/>
        </p:nvSpPr>
        <p:spPr>
          <a:xfrm>
            <a:off x="-2136590" y="1383929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39;p36">
            <a:extLst>
              <a:ext uri="{FF2B5EF4-FFF2-40B4-BE49-F238E27FC236}">
                <a16:creationId xmlns:a16="http://schemas.microsoft.com/office/drawing/2014/main" id="{E618F308-FFE5-A3E7-94C8-EDF1BBB9C6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2136590" y="1543371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96" y="636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" name="Google Shape;826;p38"/>
          <p:cNvSpPr txBox="1">
            <a:spLocks noGrp="1"/>
          </p:cNvSpPr>
          <p:nvPr>
            <p:ph type="subTitle" idx="4"/>
          </p:nvPr>
        </p:nvSpPr>
        <p:spPr>
          <a:xfrm>
            <a:off x="2031508" y="2443120"/>
            <a:ext cx="3942072" cy="51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và phạm vi nghiên cứu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>
                <a:solidFill>
                  <a:schemeClr val="tx1"/>
                </a:solidFill>
                <a:latin typeface="+mj-lt"/>
              </a:rPr>
              <a:t>Thiết kế website bán sản phẩm công nghệ của Apple</a:t>
            </a:r>
          </a:p>
        </p:txBody>
      </p:sp>
      <p:sp>
        <p:nvSpPr>
          <p:cNvPr id="855" name="Google Shape;855;p38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8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58" name="Google Shape;858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2E813FB8-4100-4392-3C01-F938BE933022}"/>
              </a:ext>
            </a:extLst>
          </p:cNvPr>
          <p:cNvGrpSpPr/>
          <p:nvPr/>
        </p:nvGrpSpPr>
        <p:grpSpPr>
          <a:xfrm>
            <a:off x="1132062" y="1310073"/>
            <a:ext cx="884400" cy="884400"/>
            <a:chOff x="2525800" y="1933875"/>
            <a:chExt cx="884400" cy="884400"/>
          </a:xfrm>
        </p:grpSpPr>
        <p:sp>
          <p:nvSpPr>
            <p:cNvPr id="821" name="Google Shape;821;p38"/>
            <p:cNvSpPr/>
            <p:nvPr/>
          </p:nvSpPr>
          <p:spPr>
            <a:xfrm>
              <a:off x="2525800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oogle Shape;16277;p80">
              <a:extLst>
                <a:ext uri="{FF2B5EF4-FFF2-40B4-BE49-F238E27FC236}">
                  <a16:creationId xmlns:a16="http://schemas.microsoft.com/office/drawing/2014/main" id="{3E363E68-53BA-188F-61BD-77D03554FEB5}"/>
                </a:ext>
              </a:extLst>
            </p:cNvPr>
            <p:cNvGrpSpPr/>
            <p:nvPr/>
          </p:nvGrpSpPr>
          <p:grpSpPr>
            <a:xfrm>
              <a:off x="2781231" y="2169003"/>
              <a:ext cx="373538" cy="372305"/>
              <a:chOff x="4201394" y="1981809"/>
              <a:chExt cx="373538" cy="372305"/>
            </a:xfrm>
          </p:grpSpPr>
          <p:sp>
            <p:nvSpPr>
              <p:cNvPr id="3" name="Google Shape;16278;p80">
                <a:extLst>
                  <a:ext uri="{FF2B5EF4-FFF2-40B4-BE49-F238E27FC236}">
                    <a16:creationId xmlns:a16="http://schemas.microsoft.com/office/drawing/2014/main" id="{323EF6F4-D77F-851A-D317-060F8B485DF5}"/>
                  </a:ext>
                </a:extLst>
              </p:cNvPr>
              <p:cNvSpPr/>
              <p:nvPr/>
            </p:nvSpPr>
            <p:spPr>
              <a:xfrm>
                <a:off x="4308876" y="2188619"/>
                <a:ext cx="59429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282" extrusionOk="0">
                    <a:moveTo>
                      <a:pt x="1400" y="0"/>
                    </a:moveTo>
                    <a:lnTo>
                      <a:pt x="0" y="1415"/>
                    </a:lnTo>
                    <a:cubicBezTo>
                      <a:pt x="101" y="1429"/>
                      <a:pt x="202" y="1473"/>
                      <a:pt x="275" y="1545"/>
                    </a:cubicBezTo>
                    <a:lnTo>
                      <a:pt x="722" y="1992"/>
                    </a:lnTo>
                    <a:cubicBezTo>
                      <a:pt x="794" y="2079"/>
                      <a:pt x="852" y="2166"/>
                      <a:pt x="866" y="2281"/>
                    </a:cubicBezTo>
                    <a:lnTo>
                      <a:pt x="2267" y="881"/>
                    </a:lnTo>
                    <a:cubicBezTo>
                      <a:pt x="1935" y="636"/>
                      <a:pt x="1646" y="332"/>
                      <a:pt x="1400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6279;p80">
                <a:extLst>
                  <a:ext uri="{FF2B5EF4-FFF2-40B4-BE49-F238E27FC236}">
                    <a16:creationId xmlns:a16="http://schemas.microsoft.com/office/drawing/2014/main" id="{92EED5DC-7D63-F108-B22C-A4521E282C82}"/>
                  </a:ext>
                </a:extLst>
              </p:cNvPr>
              <p:cNvSpPr/>
              <p:nvPr/>
            </p:nvSpPr>
            <p:spPr>
              <a:xfrm>
                <a:off x="4309243" y="2188619"/>
                <a:ext cx="48078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82" extrusionOk="0">
                    <a:moveTo>
                      <a:pt x="1401" y="0"/>
                    </a:moveTo>
                    <a:lnTo>
                      <a:pt x="1" y="1415"/>
                    </a:lnTo>
                    <a:cubicBezTo>
                      <a:pt x="102" y="1429"/>
                      <a:pt x="203" y="1473"/>
                      <a:pt x="275" y="1545"/>
                    </a:cubicBezTo>
                    <a:lnTo>
                      <a:pt x="722" y="1992"/>
                    </a:lnTo>
                    <a:cubicBezTo>
                      <a:pt x="795" y="2079"/>
                      <a:pt x="852" y="2166"/>
                      <a:pt x="867" y="2281"/>
                    </a:cubicBezTo>
                    <a:lnTo>
                      <a:pt x="1386" y="1747"/>
                    </a:lnTo>
                    <a:lnTo>
                      <a:pt x="1199" y="1545"/>
                    </a:lnTo>
                    <a:lnTo>
                      <a:pt x="1184" y="1545"/>
                    </a:lnTo>
                    <a:cubicBezTo>
                      <a:pt x="1069" y="1429"/>
                      <a:pt x="1069" y="1256"/>
                      <a:pt x="1184" y="1141"/>
                    </a:cubicBezTo>
                    <a:lnTo>
                      <a:pt x="1834" y="491"/>
                    </a:lnTo>
                    <a:cubicBezTo>
                      <a:pt x="1675" y="347"/>
                      <a:pt x="1531" y="174"/>
                      <a:pt x="1401" y="0"/>
                    </a:cubicBezTo>
                    <a:close/>
                  </a:path>
                </a:pathLst>
              </a:custGeom>
              <a:solidFill>
                <a:srgbClr val="C4C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6280;p80">
                <a:extLst>
                  <a:ext uri="{FF2B5EF4-FFF2-40B4-BE49-F238E27FC236}">
                    <a16:creationId xmlns:a16="http://schemas.microsoft.com/office/drawing/2014/main" id="{2FEA24F8-ECE8-D4EF-E8FF-B5C4B1FA7C62}"/>
                  </a:ext>
                </a:extLst>
              </p:cNvPr>
              <p:cNvSpPr/>
              <p:nvPr/>
            </p:nvSpPr>
            <p:spPr>
              <a:xfrm>
                <a:off x="4303580" y="1981809"/>
                <a:ext cx="271351" cy="259030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9881" extrusionOk="0">
                    <a:moveTo>
                      <a:pt x="5378" y="1"/>
                    </a:moveTo>
                    <a:cubicBezTo>
                      <a:pt x="4169" y="1"/>
                      <a:pt x="2937" y="449"/>
                      <a:pt x="1934" y="1451"/>
                    </a:cubicBezTo>
                    <a:cubicBezTo>
                      <a:pt x="0" y="3386"/>
                      <a:pt x="0" y="6504"/>
                      <a:pt x="1934" y="8438"/>
                    </a:cubicBezTo>
                    <a:cubicBezTo>
                      <a:pt x="2873" y="9376"/>
                      <a:pt x="4136" y="9880"/>
                      <a:pt x="5423" y="9880"/>
                    </a:cubicBezTo>
                    <a:cubicBezTo>
                      <a:pt x="6056" y="9880"/>
                      <a:pt x="6695" y="9758"/>
                      <a:pt x="7304" y="9506"/>
                    </a:cubicBezTo>
                    <a:cubicBezTo>
                      <a:pt x="9152" y="8741"/>
                      <a:pt x="10350" y="6937"/>
                      <a:pt x="10350" y="4945"/>
                    </a:cubicBezTo>
                    <a:cubicBezTo>
                      <a:pt x="10350" y="1973"/>
                      <a:pt x="7915" y="1"/>
                      <a:pt x="5378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281;p80">
                <a:extLst>
                  <a:ext uri="{FF2B5EF4-FFF2-40B4-BE49-F238E27FC236}">
                    <a16:creationId xmlns:a16="http://schemas.microsoft.com/office/drawing/2014/main" id="{27268D8D-3382-506D-CDA5-55843D9B347C}"/>
                  </a:ext>
                </a:extLst>
              </p:cNvPr>
              <p:cNvSpPr/>
              <p:nvPr/>
            </p:nvSpPr>
            <p:spPr>
              <a:xfrm>
                <a:off x="4298652" y="1982281"/>
                <a:ext cx="158208" cy="258296"/>
              </a:xfrm>
              <a:custGeom>
                <a:avLst/>
                <a:gdLst/>
                <a:ahLst/>
                <a:cxnLst/>
                <a:rect l="l" t="t" r="r" b="b"/>
                <a:pathLst>
                  <a:path w="6035" h="9853" extrusionOk="0">
                    <a:moveTo>
                      <a:pt x="5607" y="0"/>
                    </a:moveTo>
                    <a:cubicBezTo>
                      <a:pt x="2908" y="0"/>
                      <a:pt x="679" y="2183"/>
                      <a:pt x="679" y="4927"/>
                    </a:cubicBezTo>
                    <a:cubicBezTo>
                      <a:pt x="679" y="7670"/>
                      <a:pt x="2908" y="9853"/>
                      <a:pt x="5607" y="9853"/>
                    </a:cubicBezTo>
                    <a:cubicBezTo>
                      <a:pt x="5748" y="9853"/>
                      <a:pt x="5891" y="9847"/>
                      <a:pt x="6035" y="9835"/>
                    </a:cubicBezTo>
                    <a:cubicBezTo>
                      <a:pt x="4865" y="9748"/>
                      <a:pt x="3783" y="9243"/>
                      <a:pt x="2960" y="8420"/>
                    </a:cubicBezTo>
                    <a:cubicBezTo>
                      <a:pt x="0" y="5446"/>
                      <a:pt x="1848" y="365"/>
                      <a:pt x="6035" y="19"/>
                    </a:cubicBezTo>
                    <a:cubicBezTo>
                      <a:pt x="5891" y="6"/>
                      <a:pt x="5748" y="0"/>
                      <a:pt x="5607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282;p80">
                <a:extLst>
                  <a:ext uri="{FF2B5EF4-FFF2-40B4-BE49-F238E27FC236}">
                    <a16:creationId xmlns:a16="http://schemas.microsoft.com/office/drawing/2014/main" id="{7A4560BF-D7D8-2A65-9333-13D9475FB5CE}"/>
                  </a:ext>
                </a:extLst>
              </p:cNvPr>
              <p:cNvSpPr/>
              <p:nvPr/>
            </p:nvSpPr>
            <p:spPr>
              <a:xfrm>
                <a:off x="4341041" y="2006504"/>
                <a:ext cx="219498" cy="209746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8001" extrusionOk="0">
                    <a:moveTo>
                      <a:pt x="4028" y="0"/>
                    </a:moveTo>
                    <a:cubicBezTo>
                      <a:pt x="1974" y="0"/>
                      <a:pt x="0" y="1597"/>
                      <a:pt x="0" y="4003"/>
                    </a:cubicBezTo>
                    <a:cubicBezTo>
                      <a:pt x="0" y="6404"/>
                      <a:pt x="1968" y="8001"/>
                      <a:pt x="4019" y="8001"/>
                    </a:cubicBezTo>
                    <a:cubicBezTo>
                      <a:pt x="5000" y="8001"/>
                      <a:pt x="6001" y="7635"/>
                      <a:pt x="6814" y="6817"/>
                    </a:cubicBezTo>
                    <a:cubicBezTo>
                      <a:pt x="8373" y="5258"/>
                      <a:pt x="8373" y="2732"/>
                      <a:pt x="6814" y="1173"/>
                    </a:cubicBezTo>
                    <a:cubicBezTo>
                      <a:pt x="6003" y="363"/>
                      <a:pt x="5006" y="0"/>
                      <a:pt x="4028" y="0"/>
                    </a:cubicBezTo>
                    <a:close/>
                  </a:path>
                </a:pathLst>
              </a:custGeom>
              <a:solidFill>
                <a:srgbClr val="D7D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283;p80">
                <a:extLst>
                  <a:ext uri="{FF2B5EF4-FFF2-40B4-BE49-F238E27FC236}">
                    <a16:creationId xmlns:a16="http://schemas.microsoft.com/office/drawing/2014/main" id="{9D320B6B-881C-0CFA-E8FF-AD1090E16C06}"/>
                  </a:ext>
                </a:extLst>
              </p:cNvPr>
              <p:cNvSpPr/>
              <p:nvPr/>
            </p:nvSpPr>
            <p:spPr>
              <a:xfrm>
                <a:off x="4331945" y="2006845"/>
                <a:ext cx="124914" cy="209169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7979" extrusionOk="0">
                    <a:moveTo>
                      <a:pt x="4367" y="0"/>
                    </a:moveTo>
                    <a:cubicBezTo>
                      <a:pt x="2187" y="0"/>
                      <a:pt x="376" y="1770"/>
                      <a:pt x="376" y="3990"/>
                    </a:cubicBezTo>
                    <a:cubicBezTo>
                      <a:pt x="376" y="6222"/>
                      <a:pt x="2186" y="7979"/>
                      <a:pt x="4364" y="7979"/>
                    </a:cubicBezTo>
                    <a:cubicBezTo>
                      <a:pt x="4497" y="7979"/>
                      <a:pt x="4630" y="7972"/>
                      <a:pt x="4765" y="7959"/>
                    </a:cubicBezTo>
                    <a:cubicBezTo>
                      <a:pt x="3855" y="7858"/>
                      <a:pt x="3018" y="7454"/>
                      <a:pt x="2368" y="6804"/>
                    </a:cubicBezTo>
                    <a:cubicBezTo>
                      <a:pt x="1" y="4437"/>
                      <a:pt x="1430" y="381"/>
                      <a:pt x="4765" y="20"/>
                    </a:cubicBezTo>
                    <a:cubicBezTo>
                      <a:pt x="4631" y="7"/>
                      <a:pt x="4498" y="0"/>
                      <a:pt x="4367" y="0"/>
                    </a:cubicBezTo>
                    <a:close/>
                  </a:path>
                </a:pathLst>
              </a:custGeom>
              <a:solidFill>
                <a:srgbClr val="97A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284;p80">
                <a:extLst>
                  <a:ext uri="{FF2B5EF4-FFF2-40B4-BE49-F238E27FC236}">
                    <a16:creationId xmlns:a16="http://schemas.microsoft.com/office/drawing/2014/main" id="{454A916C-CA7A-F3D9-2016-1A3C89A22B2E}"/>
                  </a:ext>
                </a:extLst>
              </p:cNvPr>
              <p:cNvSpPr/>
              <p:nvPr/>
            </p:nvSpPr>
            <p:spPr>
              <a:xfrm>
                <a:off x="4417091" y="2048212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1" extrusionOk="0">
                    <a:moveTo>
                      <a:pt x="1083" y="1"/>
                    </a:moveTo>
                    <a:cubicBezTo>
                      <a:pt x="492" y="1"/>
                      <a:pt x="1" y="492"/>
                      <a:pt x="1" y="1084"/>
                    </a:cubicBezTo>
                    <a:cubicBezTo>
                      <a:pt x="1" y="1690"/>
                      <a:pt x="492" y="2181"/>
                      <a:pt x="1083" y="2181"/>
                    </a:cubicBezTo>
                    <a:cubicBezTo>
                      <a:pt x="1690" y="2181"/>
                      <a:pt x="2181" y="1690"/>
                      <a:pt x="2181" y="1084"/>
                    </a:cubicBezTo>
                    <a:cubicBezTo>
                      <a:pt x="2181" y="492"/>
                      <a:pt x="1690" y="1"/>
                      <a:pt x="1083" y="1"/>
                    </a:cubicBezTo>
                    <a:close/>
                  </a:path>
                </a:pathLst>
              </a:custGeom>
              <a:solidFill>
                <a:srgbClr val="EEF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285;p80">
                <a:extLst>
                  <a:ext uri="{FF2B5EF4-FFF2-40B4-BE49-F238E27FC236}">
                    <a16:creationId xmlns:a16="http://schemas.microsoft.com/office/drawing/2014/main" id="{D9B64AD8-8F1B-31D6-530E-20C4D6EB6603}"/>
                  </a:ext>
                </a:extLst>
              </p:cNvPr>
              <p:cNvSpPr/>
              <p:nvPr/>
            </p:nvSpPr>
            <p:spPr>
              <a:xfrm>
                <a:off x="4417851" y="2048369"/>
                <a:ext cx="39008" cy="5683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168" extrusionOk="0">
                    <a:moveTo>
                      <a:pt x="1080" y="1"/>
                    </a:moveTo>
                    <a:cubicBezTo>
                      <a:pt x="510" y="1"/>
                      <a:pt x="1" y="459"/>
                      <a:pt x="1" y="1078"/>
                    </a:cubicBezTo>
                    <a:cubicBezTo>
                      <a:pt x="1" y="1699"/>
                      <a:pt x="514" y="2167"/>
                      <a:pt x="1086" y="2167"/>
                    </a:cubicBezTo>
                    <a:cubicBezTo>
                      <a:pt x="1219" y="2167"/>
                      <a:pt x="1354" y="2142"/>
                      <a:pt x="1488" y="2088"/>
                    </a:cubicBezTo>
                    <a:cubicBezTo>
                      <a:pt x="1083" y="1915"/>
                      <a:pt x="823" y="1525"/>
                      <a:pt x="838" y="1078"/>
                    </a:cubicBezTo>
                    <a:cubicBezTo>
                      <a:pt x="823" y="644"/>
                      <a:pt x="1083" y="255"/>
                      <a:pt x="1488" y="81"/>
                    </a:cubicBezTo>
                    <a:cubicBezTo>
                      <a:pt x="1352" y="26"/>
                      <a:pt x="1214" y="1"/>
                      <a:pt x="1080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286;p80">
                <a:extLst>
                  <a:ext uri="{FF2B5EF4-FFF2-40B4-BE49-F238E27FC236}">
                    <a16:creationId xmlns:a16="http://schemas.microsoft.com/office/drawing/2014/main" id="{AB893CDE-0468-A3A3-7D0C-AEDD228C1F5A}"/>
                  </a:ext>
                </a:extLst>
              </p:cNvPr>
              <p:cNvSpPr/>
              <p:nvPr/>
            </p:nvSpPr>
            <p:spPr>
              <a:xfrm>
                <a:off x="4398557" y="2105361"/>
                <a:ext cx="93876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2282" extrusionOk="0">
                    <a:moveTo>
                      <a:pt x="1170" y="1"/>
                    </a:moveTo>
                    <a:cubicBezTo>
                      <a:pt x="535" y="1"/>
                      <a:pt x="15" y="520"/>
                      <a:pt x="0" y="1170"/>
                    </a:cubicBezTo>
                    <a:lnTo>
                      <a:pt x="0" y="2079"/>
                    </a:lnTo>
                    <a:cubicBezTo>
                      <a:pt x="0" y="2195"/>
                      <a:pt x="101" y="2281"/>
                      <a:pt x="203" y="2281"/>
                    </a:cubicBezTo>
                    <a:lnTo>
                      <a:pt x="3378" y="2281"/>
                    </a:lnTo>
                    <a:cubicBezTo>
                      <a:pt x="3494" y="2281"/>
                      <a:pt x="3580" y="2195"/>
                      <a:pt x="3580" y="2079"/>
                    </a:cubicBezTo>
                    <a:lnTo>
                      <a:pt x="3580" y="1170"/>
                    </a:lnTo>
                    <a:cubicBezTo>
                      <a:pt x="3580" y="520"/>
                      <a:pt x="3061" y="1"/>
                      <a:pt x="2411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287;p80">
                <a:extLst>
                  <a:ext uri="{FF2B5EF4-FFF2-40B4-BE49-F238E27FC236}">
                    <a16:creationId xmlns:a16="http://schemas.microsoft.com/office/drawing/2014/main" id="{D5B9A577-D256-AB7B-E09E-4B7310A4B3CD}"/>
                  </a:ext>
                </a:extLst>
              </p:cNvPr>
              <p:cNvSpPr/>
              <p:nvPr/>
            </p:nvSpPr>
            <p:spPr>
              <a:xfrm>
                <a:off x="4398924" y="2105361"/>
                <a:ext cx="53007" cy="598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282" extrusionOk="0">
                    <a:moveTo>
                      <a:pt x="1170" y="1"/>
                    </a:moveTo>
                    <a:cubicBezTo>
                      <a:pt x="521" y="1"/>
                      <a:pt x="1" y="520"/>
                      <a:pt x="1" y="1170"/>
                    </a:cubicBezTo>
                    <a:lnTo>
                      <a:pt x="1" y="2079"/>
                    </a:lnTo>
                    <a:cubicBezTo>
                      <a:pt x="1" y="2195"/>
                      <a:pt x="87" y="2281"/>
                      <a:pt x="189" y="2281"/>
                    </a:cubicBezTo>
                    <a:lnTo>
                      <a:pt x="1055" y="2281"/>
                    </a:lnTo>
                    <a:cubicBezTo>
                      <a:pt x="939" y="2281"/>
                      <a:pt x="853" y="2195"/>
                      <a:pt x="853" y="2079"/>
                    </a:cubicBezTo>
                    <a:lnTo>
                      <a:pt x="853" y="1170"/>
                    </a:lnTo>
                    <a:cubicBezTo>
                      <a:pt x="853" y="520"/>
                      <a:pt x="1372" y="1"/>
                      <a:pt x="2022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288;p80">
                <a:extLst>
                  <a:ext uri="{FF2B5EF4-FFF2-40B4-BE49-F238E27FC236}">
                    <a16:creationId xmlns:a16="http://schemas.microsoft.com/office/drawing/2014/main" id="{36E727F5-056B-900E-41AC-474F6E880644}"/>
                  </a:ext>
                </a:extLst>
              </p:cNvPr>
              <p:cNvSpPr/>
              <p:nvPr/>
            </p:nvSpPr>
            <p:spPr>
              <a:xfrm>
                <a:off x="4416331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2" y="0"/>
                    </a:moveTo>
                    <a:cubicBezTo>
                      <a:pt x="116" y="0"/>
                      <a:pt x="1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3" y="80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289;p80">
                <a:extLst>
                  <a:ext uri="{FF2B5EF4-FFF2-40B4-BE49-F238E27FC236}">
                    <a16:creationId xmlns:a16="http://schemas.microsoft.com/office/drawing/2014/main" id="{423D6CB8-8AD5-AC83-1261-D6F8291DD03B}"/>
                  </a:ext>
                </a:extLst>
              </p:cNvPr>
              <p:cNvSpPr/>
              <p:nvPr/>
            </p:nvSpPr>
            <p:spPr>
              <a:xfrm>
                <a:off x="4462889" y="2128639"/>
                <a:ext cx="12138" cy="3654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94" extrusionOk="0">
                    <a:moveTo>
                      <a:pt x="231" y="0"/>
                    </a:moveTo>
                    <a:cubicBezTo>
                      <a:pt x="116" y="0"/>
                      <a:pt x="0" y="80"/>
                      <a:pt x="15" y="239"/>
                    </a:cubicBezTo>
                    <a:lnTo>
                      <a:pt x="15" y="1393"/>
                    </a:lnTo>
                    <a:lnTo>
                      <a:pt x="448" y="1393"/>
                    </a:lnTo>
                    <a:lnTo>
                      <a:pt x="448" y="239"/>
                    </a:lnTo>
                    <a:cubicBezTo>
                      <a:pt x="462" y="80"/>
                      <a:pt x="347" y="0"/>
                      <a:pt x="231" y="0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290;p80">
                <a:extLst>
                  <a:ext uri="{FF2B5EF4-FFF2-40B4-BE49-F238E27FC236}">
                    <a16:creationId xmlns:a16="http://schemas.microsoft.com/office/drawing/2014/main" id="{ACC381CE-55C7-597C-A6BF-F145B1CA96A0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35872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36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4966" y="1404"/>
                    </a:lnTo>
                    <a:cubicBezTo>
                      <a:pt x="5183" y="1188"/>
                      <a:pt x="5183" y="827"/>
                      <a:pt x="4966" y="611"/>
                    </a:cubicBez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A6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91;p80">
                <a:extLst>
                  <a:ext uri="{FF2B5EF4-FFF2-40B4-BE49-F238E27FC236}">
                    <a16:creationId xmlns:a16="http://schemas.microsoft.com/office/drawing/2014/main" id="{56449BE5-4A76-9E93-35A2-D1424B50F3A4}"/>
                  </a:ext>
                </a:extLst>
              </p:cNvPr>
              <p:cNvSpPr/>
              <p:nvPr/>
            </p:nvSpPr>
            <p:spPr>
              <a:xfrm>
                <a:off x="4201394" y="2221441"/>
                <a:ext cx="118859" cy="132674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5061" extrusionOk="0">
                    <a:moveTo>
                      <a:pt x="4107" y="1"/>
                    </a:moveTo>
                    <a:cubicBezTo>
                      <a:pt x="3963" y="1"/>
                      <a:pt x="3819" y="55"/>
                      <a:pt x="3710" y="163"/>
                    </a:cubicBezTo>
                    <a:lnTo>
                      <a:pt x="232" y="3642"/>
                    </a:lnTo>
                    <a:cubicBezTo>
                      <a:pt x="1" y="3858"/>
                      <a:pt x="1" y="4219"/>
                      <a:pt x="232" y="4450"/>
                    </a:cubicBezTo>
                    <a:lnTo>
                      <a:pt x="679" y="4898"/>
                    </a:lnTo>
                    <a:cubicBezTo>
                      <a:pt x="787" y="5006"/>
                      <a:pt x="932" y="5060"/>
                      <a:pt x="1076" y="5060"/>
                    </a:cubicBezTo>
                    <a:cubicBezTo>
                      <a:pt x="1220" y="5060"/>
                      <a:pt x="1365" y="5006"/>
                      <a:pt x="1473" y="4898"/>
                    </a:cubicBezTo>
                    <a:lnTo>
                      <a:pt x="1502" y="4869"/>
                    </a:lnTo>
                    <a:lnTo>
                      <a:pt x="1083" y="4450"/>
                    </a:lnTo>
                    <a:cubicBezTo>
                      <a:pt x="867" y="4219"/>
                      <a:pt x="867" y="3858"/>
                      <a:pt x="1083" y="3642"/>
                    </a:cubicBezTo>
                    <a:lnTo>
                      <a:pt x="4533" y="192"/>
                    </a:lnTo>
                    <a:lnTo>
                      <a:pt x="4504" y="163"/>
                    </a:lnTo>
                    <a:cubicBezTo>
                      <a:pt x="4396" y="55"/>
                      <a:pt x="4252" y="1"/>
                      <a:pt x="4107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292;p80">
                <a:extLst>
                  <a:ext uri="{FF2B5EF4-FFF2-40B4-BE49-F238E27FC236}">
                    <a16:creationId xmlns:a16="http://schemas.microsoft.com/office/drawing/2014/main" id="{2217CC4A-DAD1-4950-97D8-33E2AACA0199}"/>
                  </a:ext>
                </a:extLst>
              </p:cNvPr>
              <p:cNvSpPr/>
              <p:nvPr/>
            </p:nvSpPr>
            <p:spPr>
              <a:xfrm>
                <a:off x="4287668" y="2221441"/>
                <a:ext cx="49599" cy="47816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24" extrusionOk="0">
                    <a:moveTo>
                      <a:pt x="816" y="1"/>
                    </a:moveTo>
                    <a:cubicBezTo>
                      <a:pt x="672" y="1"/>
                      <a:pt x="528" y="55"/>
                      <a:pt x="419" y="163"/>
                    </a:cubicBezTo>
                    <a:lnTo>
                      <a:pt x="1" y="582"/>
                    </a:lnTo>
                    <a:lnTo>
                      <a:pt x="1257" y="1823"/>
                    </a:lnTo>
                    <a:lnTo>
                      <a:pt x="1675" y="1404"/>
                    </a:lnTo>
                    <a:cubicBezTo>
                      <a:pt x="1892" y="1188"/>
                      <a:pt x="1892" y="827"/>
                      <a:pt x="1675" y="611"/>
                    </a:cubicBezTo>
                    <a:lnTo>
                      <a:pt x="1213" y="163"/>
                    </a:lnTo>
                    <a:cubicBezTo>
                      <a:pt x="1105" y="55"/>
                      <a:pt x="961" y="1"/>
                      <a:pt x="816" y="1"/>
                    </a:cubicBezTo>
                    <a:close/>
                  </a:path>
                </a:pathLst>
              </a:custGeom>
              <a:solidFill>
                <a:srgbClr val="92A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293;p80">
                <a:extLst>
                  <a:ext uri="{FF2B5EF4-FFF2-40B4-BE49-F238E27FC236}">
                    <a16:creationId xmlns:a16="http://schemas.microsoft.com/office/drawing/2014/main" id="{EB28697F-E32F-6A54-42E7-80CA5C381F95}"/>
                  </a:ext>
                </a:extLst>
              </p:cNvPr>
              <p:cNvSpPr/>
              <p:nvPr/>
            </p:nvSpPr>
            <p:spPr>
              <a:xfrm>
                <a:off x="4287668" y="2221545"/>
                <a:ext cx="32585" cy="26136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97" extrusionOk="0">
                    <a:moveTo>
                      <a:pt x="708" y="0"/>
                    </a:moveTo>
                    <a:cubicBezTo>
                      <a:pt x="593" y="15"/>
                      <a:pt x="492" y="72"/>
                      <a:pt x="405" y="159"/>
                    </a:cubicBezTo>
                    <a:lnTo>
                      <a:pt x="102" y="462"/>
                    </a:lnTo>
                    <a:lnTo>
                      <a:pt x="1" y="578"/>
                    </a:lnTo>
                    <a:lnTo>
                      <a:pt x="434" y="996"/>
                    </a:lnTo>
                    <a:lnTo>
                      <a:pt x="1242" y="188"/>
                    </a:lnTo>
                    <a:lnTo>
                      <a:pt x="1213" y="159"/>
                    </a:lnTo>
                    <a:lnTo>
                      <a:pt x="1185" y="116"/>
                    </a:lnTo>
                    <a:lnTo>
                      <a:pt x="1170" y="101"/>
                    </a:lnTo>
                    <a:lnTo>
                      <a:pt x="1112" y="87"/>
                    </a:lnTo>
                    <a:cubicBezTo>
                      <a:pt x="1011" y="29"/>
                      <a:pt x="910" y="0"/>
                      <a:pt x="809" y="0"/>
                    </a:cubicBezTo>
                    <a:close/>
                  </a:path>
                </a:pathLst>
              </a:custGeom>
              <a:solidFill>
                <a:srgbClr val="8094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8" name="Google Shape;826;p38">
            <a:extLst>
              <a:ext uri="{FF2B5EF4-FFF2-40B4-BE49-F238E27FC236}">
                <a16:creationId xmlns:a16="http://schemas.microsoft.com/office/drawing/2014/main" id="{2E83E445-FA6D-B1B6-192A-7B3E176C07BD}"/>
              </a:ext>
            </a:extLst>
          </p:cNvPr>
          <p:cNvSpPr txBox="1">
            <a:spLocks/>
          </p:cNvSpPr>
          <p:nvPr/>
        </p:nvSpPr>
        <p:spPr>
          <a:xfrm>
            <a:off x="2073978" y="2749044"/>
            <a:ext cx="5761087" cy="103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Các sản phẩm công nghệ của Apple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Tập trung vào trải nghiệm của người dùng và backend để quản lý trang web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</p:txBody>
      </p:sp>
      <p:sp>
        <p:nvSpPr>
          <p:cNvPr id="810" name="Google Shape;806;p37">
            <a:extLst>
              <a:ext uri="{FF2B5EF4-FFF2-40B4-BE49-F238E27FC236}">
                <a16:creationId xmlns:a16="http://schemas.microsoft.com/office/drawing/2014/main" id="{FA3121A1-7305-2B98-D41A-4F8CA42F127A}"/>
              </a:ext>
            </a:extLst>
          </p:cNvPr>
          <p:cNvSpPr txBox="1">
            <a:spLocks/>
          </p:cNvSpPr>
          <p:nvPr/>
        </p:nvSpPr>
        <p:spPr>
          <a:xfrm>
            <a:off x="1344483" y="-207816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811" name="Google Shape;676;p33">
            <a:extLst>
              <a:ext uri="{FF2B5EF4-FFF2-40B4-BE49-F238E27FC236}">
                <a16:creationId xmlns:a16="http://schemas.microsoft.com/office/drawing/2014/main" id="{6969D1D1-998F-3FF5-07AB-B5318B0FA8C0}"/>
              </a:ext>
            </a:extLst>
          </p:cNvPr>
          <p:cNvSpPr txBox="1">
            <a:spLocks/>
          </p:cNvSpPr>
          <p:nvPr/>
        </p:nvSpPr>
        <p:spPr>
          <a:xfrm>
            <a:off x="2322107" y="668424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pic>
        <p:nvPicPr>
          <p:cNvPr id="812" name="Picture 811">
            <a:extLst>
              <a:ext uri="{FF2B5EF4-FFF2-40B4-BE49-F238E27FC236}">
                <a16:creationId xmlns:a16="http://schemas.microsoft.com/office/drawing/2014/main" id="{04FCD41E-AE8F-094B-DEA4-99727702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79" y="3922390"/>
            <a:ext cx="808351" cy="808351"/>
          </a:xfrm>
          <a:prstGeom prst="rect">
            <a:avLst/>
          </a:prstGeom>
        </p:spPr>
      </p:pic>
      <p:sp>
        <p:nvSpPr>
          <p:cNvPr id="830" name="Google Shape;826;p38">
            <a:extLst>
              <a:ext uri="{FF2B5EF4-FFF2-40B4-BE49-F238E27FC236}">
                <a16:creationId xmlns:a16="http://schemas.microsoft.com/office/drawing/2014/main" id="{D0B7AB3C-AC50-F09D-D1FC-AB9361DE52D1}"/>
              </a:ext>
            </a:extLst>
          </p:cNvPr>
          <p:cNvSpPr txBox="1">
            <a:spLocks/>
          </p:cNvSpPr>
          <p:nvPr/>
        </p:nvSpPr>
        <p:spPr>
          <a:xfrm>
            <a:off x="2016462" y="1180448"/>
            <a:ext cx="3162640" cy="5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</a:p>
        </p:txBody>
      </p:sp>
      <p:sp>
        <p:nvSpPr>
          <p:cNvPr id="831" name="Google Shape;826;p38">
            <a:extLst>
              <a:ext uri="{FF2B5EF4-FFF2-40B4-BE49-F238E27FC236}">
                <a16:creationId xmlns:a16="http://schemas.microsoft.com/office/drawing/2014/main" id="{85E15BAD-CA09-C7A7-D707-0F16E29F0EF3}"/>
              </a:ext>
            </a:extLst>
          </p:cNvPr>
          <p:cNvSpPr txBox="1">
            <a:spLocks/>
          </p:cNvSpPr>
          <p:nvPr/>
        </p:nvSpPr>
        <p:spPr>
          <a:xfrm>
            <a:off x="2091468" y="1488856"/>
            <a:ext cx="6062319" cy="109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Xây dựng trên nền tảng ASP.NET Core MVC dùng ngôn ngữ C#	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Dùng SQL Server để xây dựng cơ sở dữ liệu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>
                <a:latin typeface="+mj-lt"/>
              </a:rPr>
              <a:t>Dùng Bootstrap và W3CSS để thiết kế giao diện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0412E9D8-0672-5FDD-06F6-8D922D3A0971}"/>
              </a:ext>
            </a:extLst>
          </p:cNvPr>
          <p:cNvGrpSpPr/>
          <p:nvPr/>
        </p:nvGrpSpPr>
        <p:grpSpPr>
          <a:xfrm>
            <a:off x="1142456" y="2571750"/>
            <a:ext cx="884400" cy="884400"/>
            <a:chOff x="5733875" y="1933875"/>
            <a:chExt cx="884400" cy="884400"/>
          </a:xfrm>
        </p:grpSpPr>
        <p:sp>
          <p:nvSpPr>
            <p:cNvPr id="852" name="Google Shape;820;p38">
              <a:extLst>
                <a:ext uri="{FF2B5EF4-FFF2-40B4-BE49-F238E27FC236}">
                  <a16:creationId xmlns:a16="http://schemas.microsoft.com/office/drawing/2014/main" id="{4C9AC088-EA2D-5295-99CD-B471D7B068B4}"/>
                </a:ext>
              </a:extLst>
            </p:cNvPr>
            <p:cNvSpPr/>
            <p:nvPr/>
          </p:nvSpPr>
          <p:spPr>
            <a:xfrm>
              <a:off x="5733875" y="1933875"/>
              <a:ext cx="884400" cy="884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342900" dist="9525" dir="366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16556;p80">
              <a:extLst>
                <a:ext uri="{FF2B5EF4-FFF2-40B4-BE49-F238E27FC236}">
                  <a16:creationId xmlns:a16="http://schemas.microsoft.com/office/drawing/2014/main" id="{8D8C78A9-B9A4-E0AE-2798-11ECEEE260AB}"/>
                </a:ext>
              </a:extLst>
            </p:cNvPr>
            <p:cNvGrpSpPr/>
            <p:nvPr/>
          </p:nvGrpSpPr>
          <p:grpSpPr>
            <a:xfrm>
              <a:off x="5988151" y="2147205"/>
              <a:ext cx="375792" cy="373800"/>
              <a:chOff x="3246251" y="2895245"/>
              <a:chExt cx="375792" cy="373800"/>
            </a:xfrm>
          </p:grpSpPr>
          <p:sp>
            <p:nvSpPr>
              <p:cNvPr id="862" name="Google Shape;16557;p80">
                <a:extLst>
                  <a:ext uri="{FF2B5EF4-FFF2-40B4-BE49-F238E27FC236}">
                    <a16:creationId xmlns:a16="http://schemas.microsoft.com/office/drawing/2014/main" id="{262E44BE-755F-7F94-225E-A67DC1A5AEB3}"/>
                  </a:ext>
                </a:extLst>
              </p:cNvPr>
              <p:cNvSpPr/>
              <p:nvPr/>
            </p:nvSpPr>
            <p:spPr>
              <a:xfrm>
                <a:off x="3246251" y="2960599"/>
                <a:ext cx="308446" cy="308446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11766" extrusionOk="0">
                    <a:moveTo>
                      <a:pt x="5876" y="1"/>
                    </a:moveTo>
                    <a:cubicBezTo>
                      <a:pt x="2628" y="1"/>
                      <a:pt x="0" y="2628"/>
                      <a:pt x="0" y="5876"/>
                    </a:cubicBezTo>
                    <a:cubicBezTo>
                      <a:pt x="0" y="9138"/>
                      <a:pt x="2628" y="11765"/>
                      <a:pt x="5876" y="11765"/>
                    </a:cubicBezTo>
                    <a:cubicBezTo>
                      <a:pt x="9124" y="11765"/>
                      <a:pt x="11765" y="9138"/>
                      <a:pt x="11765" y="5876"/>
                    </a:cubicBezTo>
                    <a:cubicBezTo>
                      <a:pt x="11765" y="2628"/>
                      <a:pt x="9124" y="1"/>
                      <a:pt x="587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6558;p80">
                <a:extLst>
                  <a:ext uri="{FF2B5EF4-FFF2-40B4-BE49-F238E27FC236}">
                    <a16:creationId xmlns:a16="http://schemas.microsoft.com/office/drawing/2014/main" id="{CDB4FD43-9B43-AC89-6678-6854397BFA46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5403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5876" y="477"/>
                    </a:lnTo>
                    <a:lnTo>
                      <a:pt x="5876" y="246"/>
                    </a:lnTo>
                    <a:lnTo>
                      <a:pt x="5876" y="1"/>
                    </a:ln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6559;p80">
                <a:extLst>
                  <a:ext uri="{FF2B5EF4-FFF2-40B4-BE49-F238E27FC236}">
                    <a16:creationId xmlns:a16="http://schemas.microsoft.com/office/drawing/2014/main" id="{0DD873AB-F583-BA76-78BE-7ED19AF5D706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92355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" y="3432"/>
                    </a:lnTo>
                    <a:lnTo>
                      <a:pt x="1127" y="3432"/>
                    </a:lnTo>
                    <a:cubicBezTo>
                      <a:pt x="1314" y="3432"/>
                      <a:pt x="1487" y="3360"/>
                      <a:pt x="1632" y="3230"/>
                    </a:cubicBezTo>
                    <a:lnTo>
                      <a:pt x="3364" y="1483"/>
                    </a:lnTo>
                    <a:cubicBezTo>
                      <a:pt x="3523" y="1339"/>
                      <a:pt x="3422" y="1079"/>
                      <a:pt x="3205" y="1079"/>
                    </a:cubicBezTo>
                    <a:lnTo>
                      <a:pt x="2368" y="1079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6560;p80">
                <a:extLst>
                  <a:ext uri="{FF2B5EF4-FFF2-40B4-BE49-F238E27FC236}">
                    <a16:creationId xmlns:a16="http://schemas.microsoft.com/office/drawing/2014/main" id="{A66BB123-EBE0-68C5-5569-527073B6E006}"/>
                  </a:ext>
                </a:extLst>
              </p:cNvPr>
              <p:cNvSpPr/>
              <p:nvPr/>
            </p:nvSpPr>
            <p:spPr>
              <a:xfrm>
                <a:off x="3529687" y="2895245"/>
                <a:ext cx="62103" cy="8997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432" extrusionOk="0">
                    <a:moveTo>
                      <a:pt x="2126" y="1"/>
                    </a:moveTo>
                    <a:cubicBezTo>
                      <a:pt x="2069" y="1"/>
                      <a:pt x="2010" y="22"/>
                      <a:pt x="1964" y="68"/>
                    </a:cubicBezTo>
                    <a:lnTo>
                      <a:pt x="217" y="1815"/>
                    </a:lnTo>
                    <a:cubicBezTo>
                      <a:pt x="87" y="1945"/>
                      <a:pt x="1" y="2118"/>
                      <a:pt x="15" y="2306"/>
                    </a:cubicBezTo>
                    <a:lnTo>
                      <a:pt x="15" y="3432"/>
                    </a:lnTo>
                    <a:lnTo>
                      <a:pt x="2354" y="1093"/>
                    </a:lnTo>
                    <a:lnTo>
                      <a:pt x="2354" y="242"/>
                    </a:lnTo>
                    <a:lnTo>
                      <a:pt x="2368" y="242"/>
                    </a:lnTo>
                    <a:cubicBezTo>
                      <a:pt x="2368" y="95"/>
                      <a:pt x="2248" y="1"/>
                      <a:pt x="2126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6561;p80">
                <a:extLst>
                  <a:ext uri="{FF2B5EF4-FFF2-40B4-BE49-F238E27FC236}">
                    <a16:creationId xmlns:a16="http://schemas.microsoft.com/office/drawing/2014/main" id="{6631F8C0-4F0F-47CC-3C17-3D93EF074C11}"/>
                  </a:ext>
                </a:extLst>
              </p:cNvPr>
              <p:cNvSpPr/>
              <p:nvPr/>
            </p:nvSpPr>
            <p:spPr>
              <a:xfrm>
                <a:off x="3283345" y="2997693"/>
                <a:ext cx="234257" cy="234257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8936" extrusionOk="0">
                    <a:moveTo>
                      <a:pt x="4461" y="0"/>
                    </a:moveTo>
                    <a:cubicBezTo>
                      <a:pt x="1992" y="0"/>
                      <a:pt x="0" y="1992"/>
                      <a:pt x="0" y="4461"/>
                    </a:cubicBezTo>
                    <a:cubicBezTo>
                      <a:pt x="0" y="6944"/>
                      <a:pt x="1992" y="8936"/>
                      <a:pt x="4461" y="8936"/>
                    </a:cubicBezTo>
                    <a:cubicBezTo>
                      <a:pt x="6929" y="8936"/>
                      <a:pt x="8936" y="6944"/>
                      <a:pt x="8936" y="4461"/>
                    </a:cubicBezTo>
                    <a:cubicBezTo>
                      <a:pt x="8936" y="1992"/>
                      <a:pt x="6929" y="0"/>
                      <a:pt x="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6562;p80">
                <a:extLst>
                  <a:ext uri="{FF2B5EF4-FFF2-40B4-BE49-F238E27FC236}">
                    <a16:creationId xmlns:a16="http://schemas.microsoft.com/office/drawing/2014/main" id="{26D971CB-E950-B45D-071D-F25BCC48FA64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17338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4461" y="477"/>
                    </a:lnTo>
                    <a:cubicBezTo>
                      <a:pt x="4461" y="390"/>
                      <a:pt x="4476" y="318"/>
                      <a:pt x="4476" y="246"/>
                    </a:cubicBezTo>
                    <a:cubicBezTo>
                      <a:pt x="4476" y="160"/>
                      <a:pt x="4476" y="87"/>
                      <a:pt x="4461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6563;p80">
                <a:extLst>
                  <a:ext uri="{FF2B5EF4-FFF2-40B4-BE49-F238E27FC236}">
                    <a16:creationId xmlns:a16="http://schemas.microsoft.com/office/drawing/2014/main" id="{48118EBB-56D8-5540-76BF-436C9B6C2928}"/>
                  </a:ext>
                </a:extLst>
              </p:cNvPr>
              <p:cNvSpPr/>
              <p:nvPr/>
            </p:nvSpPr>
            <p:spPr>
              <a:xfrm>
                <a:off x="3313990" y="3028338"/>
                <a:ext cx="172573" cy="172967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6598" extrusionOk="0">
                    <a:moveTo>
                      <a:pt x="3292" y="0"/>
                    </a:moveTo>
                    <a:cubicBezTo>
                      <a:pt x="1473" y="0"/>
                      <a:pt x="0" y="1487"/>
                      <a:pt x="0" y="3292"/>
                    </a:cubicBezTo>
                    <a:cubicBezTo>
                      <a:pt x="0" y="5111"/>
                      <a:pt x="1473" y="6597"/>
                      <a:pt x="3292" y="6597"/>
                    </a:cubicBezTo>
                    <a:cubicBezTo>
                      <a:pt x="5111" y="6597"/>
                      <a:pt x="6583" y="5111"/>
                      <a:pt x="6583" y="3292"/>
                    </a:cubicBezTo>
                    <a:cubicBezTo>
                      <a:pt x="6583" y="1487"/>
                      <a:pt x="5111" y="0"/>
                      <a:pt x="3292" y="0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6564;p80">
                <a:extLst>
                  <a:ext uri="{FF2B5EF4-FFF2-40B4-BE49-F238E27FC236}">
                    <a16:creationId xmlns:a16="http://schemas.microsoft.com/office/drawing/2014/main" id="{053C8A74-E91F-682A-9FDE-C22A123DA09A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8669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3292" y="477"/>
                    </a:lnTo>
                    <a:cubicBezTo>
                      <a:pt x="3292" y="390"/>
                      <a:pt x="3306" y="318"/>
                      <a:pt x="3306" y="246"/>
                    </a:cubicBezTo>
                    <a:cubicBezTo>
                      <a:pt x="3306" y="160"/>
                      <a:pt x="3306" y="87"/>
                      <a:pt x="3292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16565;p80">
                <a:extLst>
                  <a:ext uri="{FF2B5EF4-FFF2-40B4-BE49-F238E27FC236}">
                    <a16:creationId xmlns:a16="http://schemas.microsoft.com/office/drawing/2014/main" id="{291BAFCA-BC9D-930E-4877-E3700A961609}"/>
                  </a:ext>
                </a:extLst>
              </p:cNvPr>
              <p:cNvSpPr/>
              <p:nvPr/>
            </p:nvSpPr>
            <p:spPr>
              <a:xfrm>
                <a:off x="3351084" y="3065432"/>
                <a:ext cx="98778" cy="9877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77" y="0"/>
                    </a:moveTo>
                    <a:cubicBezTo>
                      <a:pt x="837" y="0"/>
                      <a:pt x="0" y="837"/>
                      <a:pt x="0" y="1877"/>
                    </a:cubicBezTo>
                    <a:cubicBezTo>
                      <a:pt x="0" y="2930"/>
                      <a:pt x="837" y="3768"/>
                      <a:pt x="1877" y="3768"/>
                    </a:cubicBezTo>
                    <a:cubicBezTo>
                      <a:pt x="2916" y="3768"/>
                      <a:pt x="3768" y="2930"/>
                      <a:pt x="3768" y="1877"/>
                    </a:cubicBezTo>
                    <a:cubicBezTo>
                      <a:pt x="3768" y="837"/>
                      <a:pt x="2916" y="0"/>
                      <a:pt x="1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6566;p80">
                <a:extLst>
                  <a:ext uri="{FF2B5EF4-FFF2-40B4-BE49-F238E27FC236}">
                    <a16:creationId xmlns:a16="http://schemas.microsoft.com/office/drawing/2014/main" id="{32E6031C-189E-EACE-DFE2-EB5817918B7C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49599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1877" y="477"/>
                    </a:lnTo>
                    <a:cubicBezTo>
                      <a:pt x="1892" y="318"/>
                      <a:pt x="1892" y="160"/>
                      <a:pt x="1877" y="1"/>
                    </a:cubicBezTo>
                    <a:close/>
                  </a:path>
                </a:pathLst>
              </a:custGeom>
              <a:solidFill>
                <a:srgbClr val="EFF1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16567;p80">
                <a:extLst>
                  <a:ext uri="{FF2B5EF4-FFF2-40B4-BE49-F238E27FC236}">
                    <a16:creationId xmlns:a16="http://schemas.microsoft.com/office/drawing/2014/main" id="{CDEF4E27-2B5A-B8E8-AD2B-3926B504B707}"/>
                  </a:ext>
                </a:extLst>
              </p:cNvPr>
              <p:cNvSpPr/>
              <p:nvPr/>
            </p:nvSpPr>
            <p:spPr>
              <a:xfrm>
                <a:off x="3381730" y="3096445"/>
                <a:ext cx="37120" cy="3675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02" extrusionOk="0">
                    <a:moveTo>
                      <a:pt x="708" y="1"/>
                    </a:moveTo>
                    <a:cubicBezTo>
                      <a:pt x="318" y="1"/>
                      <a:pt x="0" y="318"/>
                      <a:pt x="0" y="694"/>
                    </a:cubicBezTo>
                    <a:cubicBezTo>
                      <a:pt x="0" y="1083"/>
                      <a:pt x="318" y="1401"/>
                      <a:pt x="708" y="1401"/>
                    </a:cubicBezTo>
                    <a:cubicBezTo>
                      <a:pt x="1097" y="1401"/>
                      <a:pt x="1415" y="1083"/>
                      <a:pt x="1415" y="694"/>
                    </a:cubicBezTo>
                    <a:cubicBezTo>
                      <a:pt x="1415" y="318"/>
                      <a:pt x="1097" y="1"/>
                      <a:pt x="708" y="1"/>
                    </a:cubicBezTo>
                    <a:close/>
                  </a:path>
                </a:pathLst>
              </a:custGeom>
              <a:solidFill>
                <a:srgbClr val="9AA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16568;p80">
                <a:extLst>
                  <a:ext uri="{FF2B5EF4-FFF2-40B4-BE49-F238E27FC236}">
                    <a16:creationId xmlns:a16="http://schemas.microsoft.com/office/drawing/2014/main" id="{902D8004-8C1A-CE5C-2C87-BF44A6603CC6}"/>
                  </a:ext>
                </a:extLst>
              </p:cNvPr>
              <p:cNvSpPr/>
              <p:nvPr/>
            </p:nvSpPr>
            <p:spPr>
              <a:xfrm>
                <a:off x="3400264" y="3108556"/>
                <a:ext cx="18953" cy="1253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78" extrusionOk="0">
                    <a:moveTo>
                      <a:pt x="1" y="1"/>
                    </a:moveTo>
                    <a:lnTo>
                      <a:pt x="1" y="477"/>
                    </a:lnTo>
                    <a:lnTo>
                      <a:pt x="679" y="477"/>
                    </a:lnTo>
                    <a:cubicBezTo>
                      <a:pt x="722" y="318"/>
                      <a:pt x="722" y="160"/>
                      <a:pt x="679" y="1"/>
                    </a:cubicBezTo>
                    <a:close/>
                  </a:path>
                </a:pathLst>
              </a:custGeom>
              <a:solidFill>
                <a:srgbClr val="83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16569;p80">
                <a:extLst>
                  <a:ext uri="{FF2B5EF4-FFF2-40B4-BE49-F238E27FC236}">
                    <a16:creationId xmlns:a16="http://schemas.microsoft.com/office/drawing/2014/main" id="{D93DA895-BD65-A381-1F8B-616EA73FB0B6}"/>
                  </a:ext>
                </a:extLst>
              </p:cNvPr>
              <p:cNvSpPr/>
              <p:nvPr/>
            </p:nvSpPr>
            <p:spPr>
              <a:xfrm>
                <a:off x="3391429" y="3079431"/>
                <a:ext cx="44434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587" extrusionOk="0">
                    <a:moveTo>
                      <a:pt x="1348" y="0"/>
                    </a:moveTo>
                    <a:lnTo>
                      <a:pt x="179" y="1184"/>
                    </a:lnTo>
                    <a:cubicBezTo>
                      <a:pt x="1" y="1351"/>
                      <a:pt x="157" y="1586"/>
                      <a:pt x="344" y="1586"/>
                    </a:cubicBezTo>
                    <a:cubicBezTo>
                      <a:pt x="400" y="1586"/>
                      <a:pt x="458" y="1566"/>
                      <a:pt x="511" y="1516"/>
                    </a:cubicBezTo>
                    <a:lnTo>
                      <a:pt x="1695" y="332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728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16570;p80">
                <a:extLst>
                  <a:ext uri="{FF2B5EF4-FFF2-40B4-BE49-F238E27FC236}">
                    <a16:creationId xmlns:a16="http://schemas.microsoft.com/office/drawing/2014/main" id="{7E52D32E-E705-BDB3-4915-488D68255CDE}"/>
                  </a:ext>
                </a:extLst>
              </p:cNvPr>
              <p:cNvSpPr/>
              <p:nvPr/>
            </p:nvSpPr>
            <p:spPr>
              <a:xfrm>
                <a:off x="3420056" y="2908038"/>
                <a:ext cx="189718" cy="185052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7059" extrusionOk="0">
                    <a:moveTo>
                      <a:pt x="6897" y="1"/>
                    </a:moveTo>
                    <a:cubicBezTo>
                      <a:pt x="6843" y="1"/>
                      <a:pt x="6787" y="22"/>
                      <a:pt x="6738" y="71"/>
                    </a:cubicBezTo>
                    <a:lnTo>
                      <a:pt x="141" y="6668"/>
                    </a:lnTo>
                    <a:cubicBezTo>
                      <a:pt x="0" y="6809"/>
                      <a:pt x="92" y="7058"/>
                      <a:pt x="297" y="7058"/>
                    </a:cubicBezTo>
                    <a:cubicBezTo>
                      <a:pt x="302" y="7058"/>
                      <a:pt x="308" y="7058"/>
                      <a:pt x="314" y="7058"/>
                    </a:cubicBezTo>
                    <a:cubicBezTo>
                      <a:pt x="372" y="7058"/>
                      <a:pt x="429" y="7043"/>
                      <a:pt x="473" y="6986"/>
                    </a:cubicBezTo>
                    <a:lnTo>
                      <a:pt x="7070" y="403"/>
                    </a:lnTo>
                    <a:cubicBezTo>
                      <a:pt x="7237" y="236"/>
                      <a:pt x="7078" y="1"/>
                      <a:pt x="6897" y="1"/>
                    </a:cubicBezTo>
                    <a:close/>
                  </a:path>
                </a:pathLst>
              </a:custGeom>
              <a:solidFill>
                <a:srgbClr val="667A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737;p36">
            <a:extLst>
              <a:ext uri="{FF2B5EF4-FFF2-40B4-BE49-F238E27FC236}">
                <a16:creationId xmlns:a16="http://schemas.microsoft.com/office/drawing/2014/main" id="{5E8B7987-3116-3C00-2FDE-173069A3B972}"/>
              </a:ext>
            </a:extLst>
          </p:cNvPr>
          <p:cNvSpPr/>
          <p:nvPr/>
        </p:nvSpPr>
        <p:spPr>
          <a:xfrm>
            <a:off x="-1595906" y="1469556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39;p36">
            <a:extLst>
              <a:ext uri="{FF2B5EF4-FFF2-40B4-BE49-F238E27FC236}">
                <a16:creationId xmlns:a16="http://schemas.microsoft.com/office/drawing/2014/main" id="{0D3793D5-07DC-DD1C-D7DC-5BC3BA248B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1595906" y="1628998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57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280302" y="351911"/>
            <a:ext cx="4061801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website bán sản phẩm công nghệ của Apple</a:t>
            </a:r>
            <a:endParaRPr lang="vi-VN" sz="13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17" name="Google Shape;709;p35">
            <a:extLst>
              <a:ext uri="{FF2B5EF4-FFF2-40B4-BE49-F238E27FC236}">
                <a16:creationId xmlns:a16="http://schemas.microsoft.com/office/drawing/2014/main" id="{AD27A9FB-76C6-C558-35A5-CC754EA50E1C}"/>
              </a:ext>
            </a:extLst>
          </p:cNvPr>
          <p:cNvSpPr txBox="1">
            <a:spLocks/>
          </p:cNvSpPr>
          <p:nvPr/>
        </p:nvSpPr>
        <p:spPr>
          <a:xfrm>
            <a:off x="11402246" y="1519826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HÌNH</a:t>
            </a:r>
          </a:p>
        </p:txBody>
      </p:sp>
      <p:sp>
        <p:nvSpPr>
          <p:cNvPr id="18" name="Google Shape;711;p35">
            <a:extLst>
              <a:ext uri="{FF2B5EF4-FFF2-40B4-BE49-F238E27FC236}">
                <a16:creationId xmlns:a16="http://schemas.microsoft.com/office/drawing/2014/main" id="{3299F0FE-A3BC-0F45-7931-DEA4DBAF59B5}"/>
              </a:ext>
            </a:extLst>
          </p:cNvPr>
          <p:cNvSpPr txBox="1">
            <a:spLocks/>
          </p:cNvSpPr>
          <p:nvPr/>
        </p:nvSpPr>
        <p:spPr>
          <a:xfrm>
            <a:off x="-2437873" y="274361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TỔNG QUAN</a:t>
            </a:r>
          </a:p>
        </p:txBody>
      </p:sp>
      <p:sp>
        <p:nvSpPr>
          <p:cNvPr id="19" name="Google Shape;713;p35">
            <a:extLst>
              <a:ext uri="{FF2B5EF4-FFF2-40B4-BE49-F238E27FC236}">
                <a16:creationId xmlns:a16="http://schemas.microsoft.com/office/drawing/2014/main" id="{ABFF8F84-EAB9-BE46-0B9C-89B6E09F79A0}"/>
              </a:ext>
            </a:extLst>
          </p:cNvPr>
          <p:cNvSpPr txBox="1">
            <a:spLocks/>
          </p:cNvSpPr>
          <p:nvPr/>
        </p:nvSpPr>
        <p:spPr>
          <a:xfrm>
            <a:off x="11217542" y="2530587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HỆ THỐNG</a:t>
            </a:r>
          </a:p>
        </p:txBody>
      </p:sp>
      <p:sp>
        <p:nvSpPr>
          <p:cNvPr id="20" name="Google Shape;715;p35">
            <a:extLst>
              <a:ext uri="{FF2B5EF4-FFF2-40B4-BE49-F238E27FC236}">
                <a16:creationId xmlns:a16="http://schemas.microsoft.com/office/drawing/2014/main" id="{0B169616-87DD-940C-8F3C-DFEBBB2F71F0}"/>
              </a:ext>
            </a:extLst>
          </p:cNvPr>
          <p:cNvSpPr txBox="1">
            <a:spLocks/>
          </p:cNvSpPr>
          <p:nvPr/>
        </p:nvSpPr>
        <p:spPr>
          <a:xfrm>
            <a:off x="10258623" y="1519826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02</a:t>
            </a:r>
          </a:p>
        </p:txBody>
      </p:sp>
      <p:sp>
        <p:nvSpPr>
          <p:cNvPr id="21" name="Google Shape;716;p35">
            <a:extLst>
              <a:ext uri="{FF2B5EF4-FFF2-40B4-BE49-F238E27FC236}">
                <a16:creationId xmlns:a16="http://schemas.microsoft.com/office/drawing/2014/main" id="{B68FEA16-319A-7195-C99B-1D5F07A70F86}"/>
              </a:ext>
            </a:extLst>
          </p:cNvPr>
          <p:cNvSpPr txBox="1">
            <a:spLocks/>
          </p:cNvSpPr>
          <p:nvPr/>
        </p:nvSpPr>
        <p:spPr>
          <a:xfrm>
            <a:off x="-3357573" y="27058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03</a:t>
            </a:r>
          </a:p>
        </p:txBody>
      </p:sp>
      <p:sp>
        <p:nvSpPr>
          <p:cNvPr id="22" name="Google Shape;717;p35">
            <a:extLst>
              <a:ext uri="{FF2B5EF4-FFF2-40B4-BE49-F238E27FC236}">
                <a16:creationId xmlns:a16="http://schemas.microsoft.com/office/drawing/2014/main" id="{C40F29FD-A0C7-35D2-C3B0-002CDD18FFEC}"/>
              </a:ext>
            </a:extLst>
          </p:cNvPr>
          <p:cNvSpPr txBox="1">
            <a:spLocks/>
          </p:cNvSpPr>
          <p:nvPr/>
        </p:nvSpPr>
        <p:spPr>
          <a:xfrm>
            <a:off x="10270142" y="255347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04</a:t>
            </a:r>
          </a:p>
        </p:txBody>
      </p:sp>
      <p:sp>
        <p:nvSpPr>
          <p:cNvPr id="23" name="Google Shape;719;p35">
            <a:extLst>
              <a:ext uri="{FF2B5EF4-FFF2-40B4-BE49-F238E27FC236}">
                <a16:creationId xmlns:a16="http://schemas.microsoft.com/office/drawing/2014/main" id="{A630D8B9-33FA-46C0-18EE-FBE0CE91A7B4}"/>
              </a:ext>
            </a:extLst>
          </p:cNvPr>
          <p:cNvSpPr txBox="1">
            <a:spLocks/>
          </p:cNvSpPr>
          <p:nvPr/>
        </p:nvSpPr>
        <p:spPr>
          <a:xfrm>
            <a:off x="-2500929" y="2727182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MÔ TẢ</a:t>
            </a:r>
          </a:p>
        </p:txBody>
      </p:sp>
      <p:sp>
        <p:nvSpPr>
          <p:cNvPr id="24" name="Google Shape;721;p35">
            <a:extLst>
              <a:ext uri="{FF2B5EF4-FFF2-40B4-BE49-F238E27FC236}">
                <a16:creationId xmlns:a16="http://schemas.microsoft.com/office/drawing/2014/main" id="{B7B01D25-AD78-CAF4-15DF-20E8F08E032C}"/>
              </a:ext>
            </a:extLst>
          </p:cNvPr>
          <p:cNvSpPr txBox="1">
            <a:spLocks/>
          </p:cNvSpPr>
          <p:nvPr/>
        </p:nvSpPr>
        <p:spPr>
          <a:xfrm>
            <a:off x="11098975" y="3898899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5" name="Google Shape;723;p35">
            <a:extLst>
              <a:ext uri="{FF2B5EF4-FFF2-40B4-BE49-F238E27FC236}">
                <a16:creationId xmlns:a16="http://schemas.microsoft.com/office/drawing/2014/main" id="{C93FBCFC-851D-5CF9-BA1B-A2004649AA16}"/>
              </a:ext>
            </a:extLst>
          </p:cNvPr>
          <p:cNvSpPr txBox="1">
            <a:spLocks/>
          </p:cNvSpPr>
          <p:nvPr/>
        </p:nvSpPr>
        <p:spPr>
          <a:xfrm>
            <a:off x="-3371423" y="2724742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05</a:t>
            </a:r>
          </a:p>
        </p:txBody>
      </p:sp>
      <p:sp>
        <p:nvSpPr>
          <p:cNvPr id="26" name="Google Shape;724;p35">
            <a:extLst>
              <a:ext uri="{FF2B5EF4-FFF2-40B4-BE49-F238E27FC236}">
                <a16:creationId xmlns:a16="http://schemas.microsoft.com/office/drawing/2014/main" id="{C3D9FC65-7D9E-6AFB-4041-88DE4840B5AF}"/>
              </a:ext>
            </a:extLst>
          </p:cNvPr>
          <p:cNvSpPr txBox="1">
            <a:spLocks/>
          </p:cNvSpPr>
          <p:nvPr/>
        </p:nvSpPr>
        <p:spPr>
          <a:xfrm>
            <a:off x="10248769" y="3888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/>
              <a:t>06</a:t>
            </a:r>
          </a:p>
        </p:txBody>
      </p:sp>
      <p:sp>
        <p:nvSpPr>
          <p:cNvPr id="27" name="Google Shape;711;p35">
            <a:extLst>
              <a:ext uri="{FF2B5EF4-FFF2-40B4-BE49-F238E27FC236}">
                <a16:creationId xmlns:a16="http://schemas.microsoft.com/office/drawing/2014/main" id="{1B2DD412-53B0-284E-7799-5EA6AA8F5FF5}"/>
              </a:ext>
            </a:extLst>
          </p:cNvPr>
          <p:cNvSpPr txBox="1">
            <a:spLocks/>
          </p:cNvSpPr>
          <p:nvPr/>
        </p:nvSpPr>
        <p:spPr>
          <a:xfrm>
            <a:off x="-2844292" y="2705871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solidFill>
                  <a:schemeClr val="bg2"/>
                </a:solidFill>
                <a:latin typeface="+mj-lt"/>
              </a:rPr>
              <a:t>GIỚI THIỆU</a:t>
            </a:r>
          </a:p>
        </p:txBody>
      </p:sp>
      <p:sp>
        <p:nvSpPr>
          <p:cNvPr id="31" name="Google Shape;806;p37">
            <a:extLst>
              <a:ext uri="{FF2B5EF4-FFF2-40B4-BE49-F238E27FC236}">
                <a16:creationId xmlns:a16="http://schemas.microsoft.com/office/drawing/2014/main" id="{7381F165-BD54-7254-F5F4-23193A823ACE}"/>
              </a:ext>
            </a:extLst>
          </p:cNvPr>
          <p:cNvSpPr txBox="1">
            <a:spLocks/>
          </p:cNvSpPr>
          <p:nvPr/>
        </p:nvSpPr>
        <p:spPr>
          <a:xfrm>
            <a:off x="-7126228" y="1491149"/>
            <a:ext cx="6246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sz="4000">
                <a:latin typeface="+mj-lt"/>
              </a:rPr>
              <a:t>LÝ DO CHỌN ĐỀ TÀI</a:t>
            </a:r>
          </a:p>
        </p:txBody>
      </p:sp>
      <p:sp>
        <p:nvSpPr>
          <p:cNvPr id="736" name="Google Shape;676;p33">
            <a:extLst>
              <a:ext uri="{FF2B5EF4-FFF2-40B4-BE49-F238E27FC236}">
                <a16:creationId xmlns:a16="http://schemas.microsoft.com/office/drawing/2014/main" id="{9DA07300-3694-2086-446C-7D3E76B021D2}"/>
              </a:ext>
            </a:extLst>
          </p:cNvPr>
          <p:cNvSpPr txBox="1">
            <a:spLocks/>
          </p:cNvSpPr>
          <p:nvPr/>
        </p:nvSpPr>
        <p:spPr>
          <a:xfrm>
            <a:off x="9663878" y="2223589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haroni" panose="02010803020104030203" pitchFamily="2" charset="-79"/>
              </a:rPr>
              <a:t>HỆ THỐNG QUẢN LÝ CỬA HÀNG SẢN PHẨM APPLE</a:t>
            </a:r>
            <a:endParaRPr lang="es-ES" sz="2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2" name="Google Shape;826;p38">
            <a:extLst>
              <a:ext uri="{FF2B5EF4-FFF2-40B4-BE49-F238E27FC236}">
                <a16:creationId xmlns:a16="http://schemas.microsoft.com/office/drawing/2014/main" id="{7B19A1D6-25C1-D95D-E287-C81A695159DA}"/>
              </a:ext>
            </a:extLst>
          </p:cNvPr>
          <p:cNvSpPr txBox="1">
            <a:spLocks/>
          </p:cNvSpPr>
          <p:nvPr/>
        </p:nvSpPr>
        <p:spPr>
          <a:xfrm>
            <a:off x="1437008" y="5501749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+mj-lt"/>
              </a:rPr>
              <a:t>Tình hình thực tế tại </a:t>
            </a:r>
          </a:p>
          <a:p>
            <a:pPr algn="ctr"/>
            <a:r>
              <a:rPr lang="en-US">
                <a:latin typeface="+mj-lt"/>
              </a:rPr>
              <a:t>Thành Phố Trà Vinh.</a:t>
            </a:r>
          </a:p>
        </p:txBody>
      </p:sp>
      <p:sp>
        <p:nvSpPr>
          <p:cNvPr id="3" name="Google Shape;826;p38">
            <a:extLst>
              <a:ext uri="{FF2B5EF4-FFF2-40B4-BE49-F238E27FC236}">
                <a16:creationId xmlns:a16="http://schemas.microsoft.com/office/drawing/2014/main" id="{4FDABB7A-85F2-4B5F-1C7B-318EF586ABC1}"/>
              </a:ext>
            </a:extLst>
          </p:cNvPr>
          <p:cNvSpPr txBox="1">
            <a:spLocks/>
          </p:cNvSpPr>
          <p:nvPr/>
        </p:nvSpPr>
        <p:spPr>
          <a:xfrm>
            <a:off x="4698598" y="5515426"/>
            <a:ext cx="274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>
                <a:latin typeface="+mj-lt"/>
              </a:rPr>
              <a:t>Tích hợp công nghệ hiện đại, thay thế phương pháp quản lý bằng sổ sách.</a:t>
            </a:r>
          </a:p>
        </p:txBody>
      </p:sp>
      <p:sp>
        <p:nvSpPr>
          <p:cNvPr id="4" name="Google Shape;738;p36">
            <a:extLst>
              <a:ext uri="{FF2B5EF4-FFF2-40B4-BE49-F238E27FC236}">
                <a16:creationId xmlns:a16="http://schemas.microsoft.com/office/drawing/2014/main" id="{6E5257B4-ED94-29E1-6B63-C7A423FD3472}"/>
              </a:ext>
            </a:extLst>
          </p:cNvPr>
          <p:cNvSpPr txBox="1">
            <a:spLocks/>
          </p:cNvSpPr>
          <p:nvPr/>
        </p:nvSpPr>
        <p:spPr>
          <a:xfrm>
            <a:off x="1018300" y="-862429"/>
            <a:ext cx="6088556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LÝ THUYẾT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7D5990-876A-A134-9CAB-63AAC73286D6}"/>
              </a:ext>
            </a:extLst>
          </p:cNvPr>
          <p:cNvSpPr/>
          <p:nvPr/>
        </p:nvSpPr>
        <p:spPr>
          <a:xfrm>
            <a:off x="916730" y="-1573314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01331C-EC7E-94DB-F199-E56064FBC4D1}"/>
              </a:ext>
            </a:extLst>
          </p:cNvPr>
          <p:cNvSpPr/>
          <p:nvPr/>
        </p:nvSpPr>
        <p:spPr>
          <a:xfrm>
            <a:off x="3672182" y="-2395116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CB3652-9595-69DE-663A-5FA1BBFA5CCC}"/>
              </a:ext>
            </a:extLst>
          </p:cNvPr>
          <p:cNvSpPr/>
          <p:nvPr/>
        </p:nvSpPr>
        <p:spPr>
          <a:xfrm>
            <a:off x="6427634" y="-307386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809BF5-E69E-CB90-CD27-E2ABD4489047}"/>
              </a:ext>
            </a:extLst>
          </p:cNvPr>
          <p:cNvSpPr/>
          <p:nvPr/>
        </p:nvSpPr>
        <p:spPr>
          <a:xfrm>
            <a:off x="479312" y="5708872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239C15-37C1-C4F3-98C8-4E36250712C2}"/>
              </a:ext>
            </a:extLst>
          </p:cNvPr>
          <p:cNvSpPr/>
          <p:nvPr/>
        </p:nvSpPr>
        <p:spPr>
          <a:xfrm>
            <a:off x="4736472" y="7209425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218857-5C34-32B8-DA6A-B6EBA2790BCE}"/>
              </a:ext>
            </a:extLst>
          </p:cNvPr>
          <p:cNvSpPr/>
          <p:nvPr/>
        </p:nvSpPr>
        <p:spPr>
          <a:xfrm>
            <a:off x="6865052" y="7889363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73409-F5AC-133C-D224-A0DD1F0C7395}"/>
              </a:ext>
            </a:extLst>
          </p:cNvPr>
          <p:cNvSpPr/>
          <p:nvPr/>
        </p:nvSpPr>
        <p:spPr>
          <a:xfrm>
            <a:off x="2607892" y="6435701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89088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LÝ THUYẾT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7" name="Rectangle: Rounded Corners 826">
            <a:extLst>
              <a:ext uri="{FF2B5EF4-FFF2-40B4-BE49-F238E27FC236}">
                <a16:creationId xmlns:a16="http://schemas.microsoft.com/office/drawing/2014/main" id="{6C3C5D56-D812-33FD-CDDA-6482217A5248}"/>
              </a:ext>
            </a:extLst>
          </p:cNvPr>
          <p:cNvSpPr/>
          <p:nvPr/>
        </p:nvSpPr>
        <p:spPr>
          <a:xfrm>
            <a:off x="916730" y="1505552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2DBA9A-D770-AAC1-80D6-1A3EDF0BAE71}"/>
              </a:ext>
            </a:extLst>
          </p:cNvPr>
          <p:cNvSpPr/>
          <p:nvPr/>
        </p:nvSpPr>
        <p:spPr>
          <a:xfrm>
            <a:off x="3672182" y="1505552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6427634" y="1505552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3C5774-4926-EDE5-A653-F9724B739861}"/>
              </a:ext>
            </a:extLst>
          </p:cNvPr>
          <p:cNvSpPr/>
          <p:nvPr/>
        </p:nvSpPr>
        <p:spPr>
          <a:xfrm>
            <a:off x="479312" y="3092994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736472" y="3092994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6865052" y="3092994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2607892" y="3092994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12" name="Google Shape;737;p36">
            <a:extLst>
              <a:ext uri="{FF2B5EF4-FFF2-40B4-BE49-F238E27FC236}">
                <a16:creationId xmlns:a16="http://schemas.microsoft.com/office/drawing/2014/main" id="{86606172-BDFB-249B-02BB-6FBD4D586250}"/>
              </a:ext>
            </a:extLst>
          </p:cNvPr>
          <p:cNvSpPr/>
          <p:nvPr/>
        </p:nvSpPr>
        <p:spPr>
          <a:xfrm>
            <a:off x="11091392" y="1236443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39;p36">
            <a:extLst>
              <a:ext uri="{FF2B5EF4-FFF2-40B4-BE49-F238E27FC236}">
                <a16:creationId xmlns:a16="http://schemas.microsoft.com/office/drawing/2014/main" id="{CDE04247-C24C-B065-2165-7D0C426A06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091392" y="1395885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350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488248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4739450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6865052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2613849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D615E7-F976-96BA-7392-B26D4802174D}"/>
              </a:ext>
            </a:extLst>
          </p:cNvPr>
          <p:cNvSpPr/>
          <p:nvPr/>
        </p:nvSpPr>
        <p:spPr>
          <a:xfrm>
            <a:off x="3463242" y="-1153814"/>
            <a:ext cx="1882614" cy="810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0" y="711726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 CHUYÊN MÔN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50"/>
            <a:chOff x="1622600" y="323450"/>
            <a:chExt cx="5898800" cy="357950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50"/>
              <a:chOff x="911159" y="323450"/>
              <a:chExt cx="5898800" cy="357950"/>
            </a:xfrm>
          </p:grpSpPr>
          <p:sp>
            <p:nvSpPr>
              <p:cNvPr id="836" name="Google Shape;914;p39">
                <a:extLst>
                  <a:ext uri="{FF2B5EF4-FFF2-40B4-BE49-F238E27FC236}">
                    <a16:creationId xmlns:a16="http://schemas.microsoft.com/office/drawing/2014/main" id="{9F3A80A3-824B-A6C3-C8E3-2858C8434894}"/>
                  </a:ext>
                </a:extLst>
              </p:cNvPr>
              <p:cNvSpPr/>
              <p:nvPr/>
            </p:nvSpPr>
            <p:spPr>
              <a:xfrm>
                <a:off x="1820678" y="323500"/>
                <a:ext cx="4519200" cy="357900"/>
              </a:xfrm>
              <a:prstGeom prst="roundRect">
                <a:avLst>
                  <a:gd name="adj" fmla="val 2930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Thiết kế website bán sản phẩm công nghệ của Apple</a:t>
                </a:r>
                <a:endParaRPr lang="vi-VN" sz="13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35756-54D1-BE7D-3FB6-8F26D9C55B8A}"/>
              </a:ext>
            </a:extLst>
          </p:cNvPr>
          <p:cNvSpPr/>
          <p:nvPr/>
        </p:nvSpPr>
        <p:spPr>
          <a:xfrm>
            <a:off x="483780" y="1314400"/>
            <a:ext cx="8147304" cy="3505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D1723-58C2-A710-2969-5D1BBA4076A5}"/>
              </a:ext>
            </a:extLst>
          </p:cNvPr>
          <p:cNvSpPr/>
          <p:nvPr/>
        </p:nvSpPr>
        <p:spPr>
          <a:xfrm>
            <a:off x="11411501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2752B-C71D-D344-A600-0C2639C39546}"/>
              </a:ext>
            </a:extLst>
          </p:cNvPr>
          <p:cNvSpPr/>
          <p:nvPr/>
        </p:nvSpPr>
        <p:spPr>
          <a:xfrm>
            <a:off x="13537103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74A24-2623-F6B1-75D4-0916425361D7}"/>
              </a:ext>
            </a:extLst>
          </p:cNvPr>
          <p:cNvSpPr/>
          <p:nvPr/>
        </p:nvSpPr>
        <p:spPr>
          <a:xfrm>
            <a:off x="9285900" y="2018937"/>
            <a:ext cx="1790700" cy="115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32199-8DE2-1C2D-E6D3-3075278035D1}"/>
              </a:ext>
            </a:extLst>
          </p:cNvPr>
          <p:cNvSpPr txBox="1"/>
          <p:nvPr/>
        </p:nvSpPr>
        <p:spPr>
          <a:xfrm>
            <a:off x="841680" y="1475226"/>
            <a:ext cx="74928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vi-V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một ngôn ngữ lập trình đơn giản, được phát triển bởi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vào năm 2000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vi-V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một ngôn ngữ được xây dựng dựa trên nền tảng của C++ và Java</a:t>
            </a:r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6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1307</Words>
  <Application>Microsoft Office PowerPoint</Application>
  <PresentationFormat>On-screen Show (16:9)</PresentationFormat>
  <Paragraphs>260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Krona One</vt:lpstr>
      <vt:lpstr>Bebas Neue</vt:lpstr>
      <vt:lpstr>DM Sans</vt:lpstr>
      <vt:lpstr>Hospital Website Project Proposal by Slidesgo</vt:lpstr>
      <vt:lpstr>THỰC TẬP ĐỒ ÁN CƠ SỞ NGÀNH</vt:lpstr>
      <vt:lpstr>NỘI DUNG THUYẾT TRÌNH</vt:lpstr>
      <vt:lpstr>TỔNG QUAN</vt:lpstr>
      <vt:lpstr>LÝ DO CHỌN ĐỀ TÀI</vt:lpstr>
      <vt:lpstr>LÝ DO CHỌN ĐỀ TÀI</vt:lpstr>
      <vt:lpstr>LÝ THUYẾT</vt:lpstr>
      <vt:lpstr>TỔNG QUAN VỀ LÝ THUYẾT</vt:lpstr>
      <vt:lpstr>LÝ THUYẾT CHUYÊN MÔN</vt:lpstr>
      <vt:lpstr>LÝ THUYẾT CHUYÊN MÔN</vt:lpstr>
      <vt:lpstr>LÝ THUYẾT CHUYÊN MÔN</vt:lpstr>
      <vt:lpstr>LÝ THUYẾT CHUYÊN MÔN</vt:lpstr>
      <vt:lpstr>LÝ THUYẾT CHUYÊN MÔN</vt:lpstr>
      <vt:lpstr>LÝ THUYẾT CHUYÊN MÔN</vt:lpstr>
      <vt:lpstr>LÝ THUYẾT CHUYÊN MÔN</vt:lpstr>
      <vt:lpstr>LÝ THUYẾT CHUYÊN MÔN</vt:lpstr>
      <vt:lpstr>THỰC NGHỆM</vt:lpstr>
      <vt:lpstr>HỆ THỐNG</vt:lpstr>
      <vt:lpstr>HỆ THỐNG</vt:lpstr>
      <vt:lpstr>KẾT LUẬN VÀ HƯỚNG PHÁT TRIỂN</vt:lpstr>
      <vt:lpstr>HỆ THỐNG</vt:lpstr>
      <vt:lpstr>HỆ THỐNG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Bá</dc:creator>
  <cp:lastModifiedBy>Truong Hoang Hung</cp:lastModifiedBy>
  <cp:revision>29</cp:revision>
  <dcterms:modified xsi:type="dcterms:W3CDTF">2024-01-13T13:50:06Z</dcterms:modified>
</cp:coreProperties>
</file>