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4"/>
  </p:notesMasterIdLst>
  <p:sldIdLst>
    <p:sldId id="256" r:id="rId2"/>
    <p:sldId id="258" r:id="rId3"/>
    <p:sldId id="259" r:id="rId4"/>
    <p:sldId id="261" r:id="rId5"/>
    <p:sldId id="316" r:id="rId6"/>
    <p:sldId id="317" r:id="rId7"/>
    <p:sldId id="318" r:id="rId8"/>
    <p:sldId id="319" r:id="rId9"/>
    <p:sldId id="320" r:id="rId10"/>
    <p:sldId id="321" r:id="rId11"/>
    <p:sldId id="322" r:id="rId12"/>
    <p:sldId id="323" r:id="rId13"/>
    <p:sldId id="324" r:id="rId14"/>
    <p:sldId id="325" r:id="rId15"/>
    <p:sldId id="326" r:id="rId16"/>
    <p:sldId id="327" r:id="rId17"/>
    <p:sldId id="263" r:id="rId18"/>
    <p:sldId id="328" r:id="rId19"/>
    <p:sldId id="329" r:id="rId20"/>
    <p:sldId id="330" r:id="rId21"/>
    <p:sldId id="331" r:id="rId22"/>
    <p:sldId id="310" r:id="rId23"/>
  </p:sldIdLst>
  <p:sldSz cx="9144000" cy="5143500" type="screen16x9"/>
  <p:notesSz cx="6858000" cy="9144000"/>
  <p:embeddedFontLst>
    <p:embeddedFont>
      <p:font typeface="Bebas Neue" panose="020B0606020202050201" pitchFamily="34" charset="0"/>
      <p:regular r:id="rId25"/>
    </p:embeddedFont>
    <p:embeddedFont>
      <p:font typeface="DM Sans" pitchFamily="2" charset="0"/>
      <p:regular r:id="rId26"/>
      <p:bold r:id="rId27"/>
      <p:italic r:id="rId28"/>
      <p:boldItalic r:id="rId29"/>
    </p:embeddedFont>
    <p:embeddedFont>
      <p:font typeface="Krona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67E0"/>
    <a:srgbClr val="7BD3EA"/>
    <a:srgbClr val="A1EE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484953-C46A-462F-8D50-776FCF8D594F}">
  <a:tblStyle styleId="{42484953-C46A-462F-8D50-776FCF8D59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2736" autoAdjust="0"/>
  </p:normalViewPr>
  <p:slideViewPr>
    <p:cSldViewPr snapToGrid="0">
      <p:cViewPr>
        <p:scale>
          <a:sx n="66" d="100"/>
          <a:sy n="66" d="100"/>
        </p:scale>
        <p:origin x="2021"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340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3926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803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184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070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040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298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283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629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649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0730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302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468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033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407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96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54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9940000">
            <a:off x="8322536" y="-164769"/>
            <a:ext cx="956371" cy="1530932"/>
            <a:chOff x="3228975" y="1023575"/>
            <a:chExt cx="517625" cy="828600"/>
          </a:xfrm>
        </p:grpSpPr>
        <p:sp>
          <p:nvSpPr>
            <p:cNvPr id="10" name="Google Shape;10;p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rot="-7721608">
            <a:off x="8035062" y="-829396"/>
            <a:ext cx="949298" cy="1519610"/>
            <a:chOff x="3228975" y="1023575"/>
            <a:chExt cx="517625" cy="828600"/>
          </a:xfrm>
        </p:grpSpPr>
        <p:sp>
          <p:nvSpPr>
            <p:cNvPr id="13" name="Google Shape;13;p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860000">
            <a:off x="-456218" y="3374353"/>
            <a:ext cx="956371" cy="1530932"/>
            <a:chOff x="3228975" y="1023575"/>
            <a:chExt cx="517625" cy="828600"/>
          </a:xfrm>
        </p:grpSpPr>
        <p:sp>
          <p:nvSpPr>
            <p:cNvPr id="16" name="Google Shape;16;p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178466">
            <a:off x="-1435104" y="-276035"/>
            <a:ext cx="4142901" cy="1575286"/>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810311">
            <a:off x="6230559" y="3118879"/>
            <a:ext cx="4612342" cy="2882621"/>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rot="3078392">
            <a:off x="-161672" y="4050302"/>
            <a:ext cx="949298" cy="1519610"/>
            <a:chOff x="3228975" y="1023575"/>
            <a:chExt cx="517625" cy="828600"/>
          </a:xfrm>
        </p:grpSpPr>
        <p:sp>
          <p:nvSpPr>
            <p:cNvPr id="21" name="Google Shape;21;p2"/>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2282900" y="4552433"/>
            <a:ext cx="190290" cy="190235"/>
          </a:xfrm>
          <a:custGeom>
            <a:avLst/>
            <a:gdLst/>
            <a:ahLst/>
            <a:cxnLst/>
            <a:rect l="l" t="t" r="r" b="b"/>
            <a:pathLst>
              <a:path w="3478" h="3477" extrusionOk="0">
                <a:moveTo>
                  <a:pt x="1715" y="0"/>
                </a:moveTo>
                <a:lnTo>
                  <a:pt x="1120" y="1131"/>
                </a:lnTo>
                <a:lnTo>
                  <a:pt x="0" y="1774"/>
                </a:lnTo>
                <a:lnTo>
                  <a:pt x="1132" y="2369"/>
                </a:lnTo>
                <a:lnTo>
                  <a:pt x="1763" y="3477"/>
                </a:lnTo>
                <a:lnTo>
                  <a:pt x="2358" y="2346"/>
                </a:lnTo>
                <a:lnTo>
                  <a:pt x="3477" y="1714"/>
                </a:lnTo>
                <a:lnTo>
                  <a:pt x="2346" y="1119"/>
                </a:lnTo>
                <a:lnTo>
                  <a:pt x="17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439702" y="2432870"/>
            <a:ext cx="134866" cy="134866"/>
            <a:chOff x="4212725" y="1540500"/>
            <a:chExt cx="61625" cy="61625"/>
          </a:xfrm>
        </p:grpSpPr>
        <p:sp>
          <p:nvSpPr>
            <p:cNvPr id="25" name="Google Shape;25;p2"/>
            <p:cNvSpPr/>
            <p:nvPr/>
          </p:nvSpPr>
          <p:spPr>
            <a:xfrm>
              <a:off x="4240700" y="1540500"/>
              <a:ext cx="5675" cy="61625"/>
            </a:xfrm>
            <a:custGeom>
              <a:avLst/>
              <a:gdLst/>
              <a:ahLst/>
              <a:cxnLst/>
              <a:rect l="l" t="t" r="r" b="b"/>
              <a:pathLst>
                <a:path w="227" h="2465" extrusionOk="0">
                  <a:moveTo>
                    <a:pt x="0" y="0"/>
                  </a:moveTo>
                  <a:lnTo>
                    <a:pt x="0" y="2465"/>
                  </a:lnTo>
                  <a:lnTo>
                    <a:pt x="215" y="2465"/>
                  </a:lnTo>
                  <a:lnTo>
                    <a:pt x="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212725" y="1568475"/>
              <a:ext cx="61625" cy="5975"/>
            </a:xfrm>
            <a:custGeom>
              <a:avLst/>
              <a:gdLst/>
              <a:ahLst/>
              <a:cxnLst/>
              <a:rect l="l" t="t" r="r" b="b"/>
              <a:pathLst>
                <a:path w="2465" h="239" extrusionOk="0">
                  <a:moveTo>
                    <a:pt x="0" y="1"/>
                  </a:moveTo>
                  <a:lnTo>
                    <a:pt x="0" y="227"/>
                  </a:lnTo>
                  <a:lnTo>
                    <a:pt x="2465" y="239"/>
                  </a:lnTo>
                  <a:lnTo>
                    <a:pt x="2465" y="1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6040040" y="301095"/>
            <a:ext cx="134866" cy="134866"/>
            <a:chOff x="4212725" y="1540500"/>
            <a:chExt cx="61625" cy="61625"/>
          </a:xfrm>
        </p:grpSpPr>
        <p:sp>
          <p:nvSpPr>
            <p:cNvPr id="28" name="Google Shape;28;p2"/>
            <p:cNvSpPr/>
            <p:nvPr/>
          </p:nvSpPr>
          <p:spPr>
            <a:xfrm>
              <a:off x="4240700" y="1540500"/>
              <a:ext cx="5675" cy="61625"/>
            </a:xfrm>
            <a:custGeom>
              <a:avLst/>
              <a:gdLst/>
              <a:ahLst/>
              <a:cxnLst/>
              <a:rect l="l" t="t" r="r" b="b"/>
              <a:pathLst>
                <a:path w="227" h="2465" extrusionOk="0">
                  <a:moveTo>
                    <a:pt x="0" y="0"/>
                  </a:moveTo>
                  <a:lnTo>
                    <a:pt x="0" y="2465"/>
                  </a:lnTo>
                  <a:lnTo>
                    <a:pt x="215" y="2465"/>
                  </a:lnTo>
                  <a:lnTo>
                    <a:pt x="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212725" y="1568475"/>
              <a:ext cx="61625" cy="5975"/>
            </a:xfrm>
            <a:custGeom>
              <a:avLst/>
              <a:gdLst/>
              <a:ahLst/>
              <a:cxnLst/>
              <a:rect l="l" t="t" r="r" b="b"/>
              <a:pathLst>
                <a:path w="2465" h="239" extrusionOk="0">
                  <a:moveTo>
                    <a:pt x="0" y="1"/>
                  </a:moveTo>
                  <a:lnTo>
                    <a:pt x="0" y="227"/>
                  </a:lnTo>
                  <a:lnTo>
                    <a:pt x="2465" y="239"/>
                  </a:lnTo>
                  <a:lnTo>
                    <a:pt x="2465" y="1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304075" y="179400"/>
            <a:ext cx="6252000" cy="4784700"/>
          </a:xfrm>
          <a:prstGeom prst="roundRect">
            <a:avLst>
              <a:gd name="adj" fmla="val 4466"/>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txBox="1">
            <a:spLocks noGrp="1"/>
          </p:cNvSpPr>
          <p:nvPr>
            <p:ph type="ctrTitle"/>
          </p:nvPr>
        </p:nvSpPr>
        <p:spPr>
          <a:xfrm>
            <a:off x="807452" y="841005"/>
            <a:ext cx="5232000" cy="29664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799712" y="3826688"/>
            <a:ext cx="5232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grpSp>
        <p:nvGrpSpPr>
          <p:cNvPr id="34" name="Google Shape;34;p3"/>
          <p:cNvGrpSpPr/>
          <p:nvPr/>
        </p:nvGrpSpPr>
        <p:grpSpPr>
          <a:xfrm rot="-4540043">
            <a:off x="7836643" y="3832169"/>
            <a:ext cx="1174717" cy="1880294"/>
            <a:chOff x="3228975" y="1023575"/>
            <a:chExt cx="517625" cy="828600"/>
          </a:xfrm>
        </p:grpSpPr>
        <p:sp>
          <p:nvSpPr>
            <p:cNvPr id="35" name="Google Shape;35;p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3"/>
          <p:cNvGrpSpPr/>
          <p:nvPr/>
        </p:nvGrpSpPr>
        <p:grpSpPr>
          <a:xfrm rot="-2321424">
            <a:off x="8374664" y="3384774"/>
            <a:ext cx="1165980" cy="1866469"/>
            <a:chOff x="3228975" y="1023575"/>
            <a:chExt cx="517625" cy="828600"/>
          </a:xfrm>
        </p:grpSpPr>
        <p:sp>
          <p:nvSpPr>
            <p:cNvPr id="38" name="Google Shape;38;p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3"/>
          <p:cNvSpPr/>
          <p:nvPr/>
        </p:nvSpPr>
        <p:spPr>
          <a:xfrm rot="178464" flipH="1">
            <a:off x="5156944" y="-747469"/>
            <a:ext cx="6149976" cy="2338451"/>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344700" y="179400"/>
            <a:ext cx="5079300" cy="4784700"/>
          </a:xfrm>
          <a:prstGeom prst="roundRect">
            <a:avLst>
              <a:gd name="adj" fmla="val 5602"/>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432023">
            <a:off x="-1659840" y="3072147"/>
            <a:ext cx="4612328" cy="2882617"/>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3"/>
          <p:cNvGrpSpPr/>
          <p:nvPr/>
        </p:nvGrpSpPr>
        <p:grpSpPr>
          <a:xfrm rot="6260015">
            <a:off x="471750" y="-683790"/>
            <a:ext cx="1328107" cy="2125917"/>
            <a:chOff x="3228975" y="1023575"/>
            <a:chExt cx="517625" cy="828600"/>
          </a:xfrm>
        </p:grpSpPr>
        <p:sp>
          <p:nvSpPr>
            <p:cNvPr id="44" name="Google Shape;44;p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3"/>
          <p:cNvGrpSpPr/>
          <p:nvPr/>
        </p:nvGrpSpPr>
        <p:grpSpPr>
          <a:xfrm rot="8478451">
            <a:off x="-454330" y="-272006"/>
            <a:ext cx="1318281" cy="2110269"/>
            <a:chOff x="3228975" y="1023575"/>
            <a:chExt cx="517625" cy="828600"/>
          </a:xfrm>
        </p:grpSpPr>
        <p:sp>
          <p:nvSpPr>
            <p:cNvPr id="47" name="Google Shape;47;p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3"/>
          <p:cNvGrpSpPr/>
          <p:nvPr/>
        </p:nvGrpSpPr>
        <p:grpSpPr>
          <a:xfrm flipH="1">
            <a:off x="-11287131" y="4700983"/>
            <a:ext cx="2204724" cy="5989225"/>
            <a:chOff x="1678175" y="2738600"/>
            <a:chExt cx="587300" cy="1595425"/>
          </a:xfrm>
        </p:grpSpPr>
        <p:sp>
          <p:nvSpPr>
            <p:cNvPr id="50" name="Google Shape;50;p3"/>
            <p:cNvSpPr/>
            <p:nvPr/>
          </p:nvSpPr>
          <p:spPr>
            <a:xfrm>
              <a:off x="1803475" y="3726775"/>
              <a:ext cx="136950" cy="520025"/>
            </a:xfrm>
            <a:custGeom>
              <a:avLst/>
              <a:gdLst/>
              <a:ahLst/>
              <a:cxnLst/>
              <a:rect l="l" t="t" r="r" b="b"/>
              <a:pathLst>
                <a:path w="5478" h="20801" extrusionOk="0">
                  <a:moveTo>
                    <a:pt x="2680" y="1"/>
                  </a:moveTo>
                  <a:lnTo>
                    <a:pt x="1" y="1715"/>
                  </a:lnTo>
                  <a:lnTo>
                    <a:pt x="3359" y="20801"/>
                  </a:lnTo>
                  <a:lnTo>
                    <a:pt x="5168" y="20801"/>
                  </a:lnTo>
                  <a:cubicBezTo>
                    <a:pt x="5168" y="20801"/>
                    <a:pt x="5478" y="8954"/>
                    <a:pt x="4656" y="5477"/>
                  </a:cubicBezTo>
                  <a:cubicBezTo>
                    <a:pt x="3704" y="1429"/>
                    <a:pt x="2680" y="1"/>
                    <a:pt x="2680"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752875" y="4241125"/>
              <a:ext cx="193500" cy="92900"/>
            </a:xfrm>
            <a:custGeom>
              <a:avLst/>
              <a:gdLst/>
              <a:ahLst/>
              <a:cxnLst/>
              <a:rect l="l" t="t" r="r" b="b"/>
              <a:pathLst>
                <a:path w="7740" h="3716" extrusionOk="0">
                  <a:moveTo>
                    <a:pt x="7169" y="1"/>
                  </a:moveTo>
                  <a:cubicBezTo>
                    <a:pt x="7169" y="1"/>
                    <a:pt x="7168" y="1"/>
                    <a:pt x="7168" y="1"/>
                  </a:cubicBezTo>
                  <a:lnTo>
                    <a:pt x="2906" y="2715"/>
                  </a:lnTo>
                  <a:cubicBezTo>
                    <a:pt x="2876" y="2715"/>
                    <a:pt x="2846" y="2715"/>
                    <a:pt x="2817" y="2715"/>
                  </a:cubicBezTo>
                  <a:cubicBezTo>
                    <a:pt x="292" y="2715"/>
                    <a:pt x="1" y="3715"/>
                    <a:pt x="1" y="3715"/>
                  </a:cubicBezTo>
                  <a:lnTo>
                    <a:pt x="5549" y="3715"/>
                  </a:lnTo>
                  <a:lnTo>
                    <a:pt x="7168" y="1858"/>
                  </a:lnTo>
                  <a:lnTo>
                    <a:pt x="7168" y="3715"/>
                  </a:lnTo>
                  <a:lnTo>
                    <a:pt x="7704" y="3715"/>
                  </a:lnTo>
                  <a:cubicBezTo>
                    <a:pt x="7704" y="3715"/>
                    <a:pt x="7680" y="2132"/>
                    <a:pt x="7704" y="1060"/>
                  </a:cubicBezTo>
                  <a:cubicBezTo>
                    <a:pt x="7739" y="12"/>
                    <a:pt x="7193" y="1"/>
                    <a:pt x="7169"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820150" y="4185775"/>
              <a:ext cx="111950" cy="123850"/>
            </a:xfrm>
            <a:custGeom>
              <a:avLst/>
              <a:gdLst/>
              <a:ahLst/>
              <a:cxnLst/>
              <a:rect l="l" t="t" r="r" b="b"/>
              <a:pathLst>
                <a:path w="4478" h="4954" extrusionOk="0">
                  <a:moveTo>
                    <a:pt x="2322" y="0"/>
                  </a:moveTo>
                  <a:lnTo>
                    <a:pt x="2656" y="2203"/>
                  </a:lnTo>
                  <a:lnTo>
                    <a:pt x="1" y="4953"/>
                  </a:lnTo>
                  <a:lnTo>
                    <a:pt x="1227" y="4953"/>
                  </a:lnTo>
                  <a:cubicBezTo>
                    <a:pt x="1787" y="4953"/>
                    <a:pt x="2334" y="4739"/>
                    <a:pt x="2763" y="4358"/>
                  </a:cubicBezTo>
                  <a:cubicBezTo>
                    <a:pt x="3323" y="3834"/>
                    <a:pt x="4096" y="3048"/>
                    <a:pt x="4477" y="2215"/>
                  </a:cubicBezTo>
                  <a:lnTo>
                    <a:pt x="4477" y="833"/>
                  </a:lnTo>
                  <a:lnTo>
                    <a:pt x="2322"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960050" y="3727375"/>
              <a:ext cx="136950" cy="519725"/>
            </a:xfrm>
            <a:custGeom>
              <a:avLst/>
              <a:gdLst/>
              <a:ahLst/>
              <a:cxnLst/>
              <a:rect l="l" t="t" r="r" b="b"/>
              <a:pathLst>
                <a:path w="5478" h="20789" extrusionOk="0">
                  <a:moveTo>
                    <a:pt x="2680" y="0"/>
                  </a:moveTo>
                  <a:lnTo>
                    <a:pt x="1" y="1703"/>
                  </a:lnTo>
                  <a:lnTo>
                    <a:pt x="3394" y="20789"/>
                  </a:lnTo>
                  <a:lnTo>
                    <a:pt x="5168" y="20789"/>
                  </a:lnTo>
                  <a:cubicBezTo>
                    <a:pt x="5168" y="20789"/>
                    <a:pt x="5478" y="8942"/>
                    <a:pt x="4656" y="5477"/>
                  </a:cubicBezTo>
                  <a:cubicBezTo>
                    <a:pt x="3704" y="1429"/>
                    <a:pt x="2680" y="0"/>
                    <a:pt x="2680"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10350" y="4241125"/>
              <a:ext cx="193475" cy="92900"/>
            </a:xfrm>
            <a:custGeom>
              <a:avLst/>
              <a:gdLst/>
              <a:ahLst/>
              <a:cxnLst/>
              <a:rect l="l" t="t" r="r" b="b"/>
              <a:pathLst>
                <a:path w="7739" h="3716" extrusionOk="0">
                  <a:moveTo>
                    <a:pt x="7169" y="1"/>
                  </a:moveTo>
                  <a:cubicBezTo>
                    <a:pt x="7168" y="1"/>
                    <a:pt x="7168" y="1"/>
                    <a:pt x="7168" y="1"/>
                  </a:cubicBezTo>
                  <a:lnTo>
                    <a:pt x="2894" y="2715"/>
                  </a:lnTo>
                  <a:cubicBezTo>
                    <a:pt x="2864" y="2715"/>
                    <a:pt x="2834" y="2715"/>
                    <a:pt x="2805" y="2715"/>
                  </a:cubicBezTo>
                  <a:cubicBezTo>
                    <a:pt x="291" y="2715"/>
                    <a:pt x="0" y="3715"/>
                    <a:pt x="0" y="3715"/>
                  </a:cubicBezTo>
                  <a:lnTo>
                    <a:pt x="5549" y="3715"/>
                  </a:lnTo>
                  <a:lnTo>
                    <a:pt x="7168" y="1858"/>
                  </a:lnTo>
                  <a:lnTo>
                    <a:pt x="7168" y="3715"/>
                  </a:lnTo>
                  <a:lnTo>
                    <a:pt x="7704" y="3715"/>
                  </a:lnTo>
                  <a:cubicBezTo>
                    <a:pt x="7704" y="3715"/>
                    <a:pt x="7680" y="2132"/>
                    <a:pt x="7704" y="1060"/>
                  </a:cubicBezTo>
                  <a:cubicBezTo>
                    <a:pt x="7739" y="12"/>
                    <a:pt x="7192" y="1"/>
                    <a:pt x="7169"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977625" y="4185775"/>
              <a:ext cx="111925" cy="123850"/>
            </a:xfrm>
            <a:custGeom>
              <a:avLst/>
              <a:gdLst/>
              <a:ahLst/>
              <a:cxnLst/>
              <a:rect l="l" t="t" r="r" b="b"/>
              <a:pathLst>
                <a:path w="4477" h="4954" extrusionOk="0">
                  <a:moveTo>
                    <a:pt x="2322" y="0"/>
                  </a:moveTo>
                  <a:lnTo>
                    <a:pt x="2643" y="2203"/>
                  </a:lnTo>
                  <a:lnTo>
                    <a:pt x="0" y="4953"/>
                  </a:lnTo>
                  <a:lnTo>
                    <a:pt x="1215" y="4953"/>
                  </a:lnTo>
                  <a:cubicBezTo>
                    <a:pt x="1786" y="4953"/>
                    <a:pt x="2334" y="4739"/>
                    <a:pt x="2762" y="4358"/>
                  </a:cubicBezTo>
                  <a:cubicBezTo>
                    <a:pt x="3322" y="3846"/>
                    <a:pt x="4096" y="3048"/>
                    <a:pt x="4477" y="2215"/>
                  </a:cubicBezTo>
                  <a:lnTo>
                    <a:pt x="4477" y="833"/>
                  </a:lnTo>
                  <a:lnTo>
                    <a:pt x="2322"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782350" y="3313925"/>
              <a:ext cx="316150" cy="456050"/>
            </a:xfrm>
            <a:custGeom>
              <a:avLst/>
              <a:gdLst/>
              <a:ahLst/>
              <a:cxnLst/>
              <a:rect l="l" t="t" r="r" b="b"/>
              <a:pathLst>
                <a:path w="12646" h="18242" extrusionOk="0">
                  <a:moveTo>
                    <a:pt x="858" y="1"/>
                  </a:moveTo>
                  <a:lnTo>
                    <a:pt x="1" y="18229"/>
                  </a:lnTo>
                  <a:lnTo>
                    <a:pt x="12645" y="18241"/>
                  </a:lnTo>
                  <a:cubicBezTo>
                    <a:pt x="12645" y="18241"/>
                    <a:pt x="12109" y="4942"/>
                    <a:pt x="8787" y="1"/>
                  </a:cubicBezTo>
                  <a:close/>
                </a:path>
              </a:pathLst>
            </a:custGeom>
            <a:solidFill>
              <a:srgbClr val="2D6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690075" y="3700875"/>
              <a:ext cx="45575" cy="53125"/>
            </a:xfrm>
            <a:custGeom>
              <a:avLst/>
              <a:gdLst/>
              <a:ahLst/>
              <a:cxnLst/>
              <a:rect l="l" t="t" r="r" b="b"/>
              <a:pathLst>
                <a:path w="1823" h="2125" extrusionOk="0">
                  <a:moveTo>
                    <a:pt x="1822" y="1"/>
                  </a:moveTo>
                  <a:lnTo>
                    <a:pt x="596" y="715"/>
                  </a:lnTo>
                  <a:lnTo>
                    <a:pt x="60" y="1739"/>
                  </a:lnTo>
                  <a:cubicBezTo>
                    <a:pt x="1" y="1858"/>
                    <a:pt x="36" y="2013"/>
                    <a:pt x="155" y="2084"/>
                  </a:cubicBezTo>
                  <a:cubicBezTo>
                    <a:pt x="200" y="2111"/>
                    <a:pt x="250" y="2125"/>
                    <a:pt x="298" y="2125"/>
                  </a:cubicBezTo>
                  <a:cubicBezTo>
                    <a:pt x="379" y="2125"/>
                    <a:pt x="456" y="2087"/>
                    <a:pt x="501" y="2013"/>
                  </a:cubicBezTo>
                  <a:lnTo>
                    <a:pt x="1822" y="1"/>
                  </a:ln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678175" y="3611475"/>
              <a:ext cx="108975" cy="135125"/>
            </a:xfrm>
            <a:custGeom>
              <a:avLst/>
              <a:gdLst/>
              <a:ahLst/>
              <a:cxnLst/>
              <a:rect l="l" t="t" r="r" b="b"/>
              <a:pathLst>
                <a:path w="4359" h="5405" extrusionOk="0">
                  <a:moveTo>
                    <a:pt x="3567" y="0"/>
                  </a:moveTo>
                  <a:cubicBezTo>
                    <a:pt x="3314" y="0"/>
                    <a:pt x="3098" y="159"/>
                    <a:pt x="3001" y="386"/>
                  </a:cubicBezTo>
                  <a:cubicBezTo>
                    <a:pt x="2691" y="1100"/>
                    <a:pt x="2060" y="2231"/>
                    <a:pt x="2060" y="2231"/>
                  </a:cubicBezTo>
                  <a:lnTo>
                    <a:pt x="60" y="5053"/>
                  </a:lnTo>
                  <a:cubicBezTo>
                    <a:pt x="0" y="5125"/>
                    <a:pt x="0" y="5232"/>
                    <a:pt x="60" y="5303"/>
                  </a:cubicBezTo>
                  <a:cubicBezTo>
                    <a:pt x="101" y="5372"/>
                    <a:pt x="165" y="5405"/>
                    <a:pt x="233" y="5405"/>
                  </a:cubicBezTo>
                  <a:cubicBezTo>
                    <a:pt x="284" y="5405"/>
                    <a:pt x="336" y="5386"/>
                    <a:pt x="381" y="5351"/>
                  </a:cubicBezTo>
                  <a:lnTo>
                    <a:pt x="2656" y="3458"/>
                  </a:lnTo>
                  <a:lnTo>
                    <a:pt x="2656" y="3458"/>
                  </a:lnTo>
                  <a:cubicBezTo>
                    <a:pt x="2417" y="3946"/>
                    <a:pt x="2334" y="4422"/>
                    <a:pt x="2286" y="4708"/>
                  </a:cubicBezTo>
                  <a:cubicBezTo>
                    <a:pt x="2263" y="4851"/>
                    <a:pt x="2358" y="4982"/>
                    <a:pt x="2513" y="5017"/>
                  </a:cubicBezTo>
                  <a:cubicBezTo>
                    <a:pt x="2522" y="5018"/>
                    <a:pt x="2532" y="5019"/>
                    <a:pt x="2541" y="5019"/>
                  </a:cubicBezTo>
                  <a:cubicBezTo>
                    <a:pt x="2662" y="5019"/>
                    <a:pt x="2778" y="4948"/>
                    <a:pt x="2822" y="4827"/>
                  </a:cubicBezTo>
                  <a:cubicBezTo>
                    <a:pt x="2917" y="4577"/>
                    <a:pt x="3120" y="4124"/>
                    <a:pt x="3596" y="3529"/>
                  </a:cubicBezTo>
                  <a:cubicBezTo>
                    <a:pt x="4358" y="2577"/>
                    <a:pt x="4191" y="1327"/>
                    <a:pt x="4191" y="1327"/>
                  </a:cubicBezTo>
                  <a:lnTo>
                    <a:pt x="4251" y="731"/>
                  </a:lnTo>
                  <a:cubicBezTo>
                    <a:pt x="4299" y="362"/>
                    <a:pt x="4013" y="29"/>
                    <a:pt x="3644" y="5"/>
                  </a:cubicBezTo>
                  <a:cubicBezTo>
                    <a:pt x="3618" y="2"/>
                    <a:pt x="3592" y="0"/>
                    <a:pt x="3567"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753475" y="3451450"/>
              <a:ext cx="62250" cy="179500"/>
            </a:xfrm>
            <a:custGeom>
              <a:avLst/>
              <a:gdLst/>
              <a:ahLst/>
              <a:cxnLst/>
              <a:rect l="l" t="t" r="r" b="b"/>
              <a:pathLst>
                <a:path w="2490" h="7180" extrusionOk="0">
                  <a:moveTo>
                    <a:pt x="513" y="0"/>
                  </a:moveTo>
                  <a:lnTo>
                    <a:pt x="1" y="6882"/>
                  </a:lnTo>
                  <a:lnTo>
                    <a:pt x="1227" y="7180"/>
                  </a:lnTo>
                  <a:lnTo>
                    <a:pt x="2489" y="917"/>
                  </a:lnTo>
                  <a:lnTo>
                    <a:pt x="513"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755275" y="3040375"/>
              <a:ext cx="78600" cy="517950"/>
            </a:xfrm>
            <a:custGeom>
              <a:avLst/>
              <a:gdLst/>
              <a:ahLst/>
              <a:cxnLst/>
              <a:rect l="l" t="t" r="r" b="b"/>
              <a:pathLst>
                <a:path w="3144" h="20718" extrusionOk="0">
                  <a:moveTo>
                    <a:pt x="3143" y="1"/>
                  </a:moveTo>
                  <a:lnTo>
                    <a:pt x="3143" y="1"/>
                  </a:lnTo>
                  <a:cubicBezTo>
                    <a:pt x="3143" y="1"/>
                    <a:pt x="679" y="882"/>
                    <a:pt x="465" y="6049"/>
                  </a:cubicBezTo>
                  <a:cubicBezTo>
                    <a:pt x="250" y="11193"/>
                    <a:pt x="0" y="20718"/>
                    <a:pt x="0" y="20718"/>
                  </a:cubicBezTo>
                  <a:lnTo>
                    <a:pt x="1941" y="20718"/>
                  </a:lnTo>
                  <a:lnTo>
                    <a:pt x="31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827000" y="3020750"/>
              <a:ext cx="152125" cy="293200"/>
            </a:xfrm>
            <a:custGeom>
              <a:avLst/>
              <a:gdLst/>
              <a:ahLst/>
              <a:cxnLst/>
              <a:rect l="l" t="t" r="r" b="b"/>
              <a:pathLst>
                <a:path w="6085" h="11728" extrusionOk="0">
                  <a:moveTo>
                    <a:pt x="5025" y="0"/>
                  </a:moveTo>
                  <a:lnTo>
                    <a:pt x="2263" y="60"/>
                  </a:lnTo>
                  <a:cubicBezTo>
                    <a:pt x="2263" y="60"/>
                    <a:pt x="132" y="619"/>
                    <a:pt x="1" y="4251"/>
                  </a:cubicBezTo>
                  <a:lnTo>
                    <a:pt x="1" y="11728"/>
                  </a:lnTo>
                  <a:lnTo>
                    <a:pt x="6085" y="11728"/>
                  </a:lnTo>
                  <a:lnTo>
                    <a:pt x="5025" y="0"/>
                  </a:lnTo>
                  <a:close/>
                </a:path>
              </a:pathLst>
            </a:custGeom>
            <a:solidFill>
              <a:srgbClr val="2D6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880875" y="3020750"/>
              <a:ext cx="71750" cy="47650"/>
            </a:xfrm>
            <a:custGeom>
              <a:avLst/>
              <a:gdLst/>
              <a:ahLst/>
              <a:cxnLst/>
              <a:rect l="l" t="t" r="r" b="b"/>
              <a:pathLst>
                <a:path w="2870" h="1906" extrusionOk="0">
                  <a:moveTo>
                    <a:pt x="2870" y="0"/>
                  </a:moveTo>
                  <a:lnTo>
                    <a:pt x="108" y="60"/>
                  </a:lnTo>
                  <a:lnTo>
                    <a:pt x="1" y="1905"/>
                  </a:lnTo>
                  <a:lnTo>
                    <a:pt x="2870" y="0"/>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908275" y="3020750"/>
              <a:ext cx="194375" cy="628675"/>
            </a:xfrm>
            <a:custGeom>
              <a:avLst/>
              <a:gdLst/>
              <a:ahLst/>
              <a:cxnLst/>
              <a:rect l="l" t="t" r="r" b="b"/>
              <a:pathLst>
                <a:path w="7775" h="25147" extrusionOk="0">
                  <a:moveTo>
                    <a:pt x="1774" y="0"/>
                  </a:moveTo>
                  <a:cubicBezTo>
                    <a:pt x="1" y="5844"/>
                    <a:pt x="1511" y="24836"/>
                    <a:pt x="1512" y="24836"/>
                  </a:cubicBezTo>
                  <a:cubicBezTo>
                    <a:pt x="1512" y="24836"/>
                    <a:pt x="1512" y="24836"/>
                    <a:pt x="1512" y="24836"/>
                  </a:cubicBezTo>
                  <a:lnTo>
                    <a:pt x="7775" y="25146"/>
                  </a:lnTo>
                  <a:cubicBezTo>
                    <a:pt x="7477" y="16085"/>
                    <a:pt x="3477" y="10382"/>
                    <a:pt x="3477" y="10382"/>
                  </a:cubicBezTo>
                  <a:lnTo>
                    <a:pt x="5286" y="1500"/>
                  </a:lnTo>
                  <a:cubicBezTo>
                    <a:pt x="5298" y="1393"/>
                    <a:pt x="5239" y="1310"/>
                    <a:pt x="5167" y="1250"/>
                  </a:cubicBezTo>
                  <a:cubicBezTo>
                    <a:pt x="3572" y="60"/>
                    <a:pt x="1774" y="0"/>
                    <a:pt x="17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931475" y="3021325"/>
              <a:ext cx="55700" cy="242625"/>
            </a:xfrm>
            <a:custGeom>
              <a:avLst/>
              <a:gdLst/>
              <a:ahLst/>
              <a:cxnLst/>
              <a:rect l="l" t="t" r="r" b="b"/>
              <a:pathLst>
                <a:path w="2228" h="9705" extrusionOk="0">
                  <a:moveTo>
                    <a:pt x="953" y="1"/>
                  </a:moveTo>
                  <a:lnTo>
                    <a:pt x="858" y="84"/>
                  </a:lnTo>
                  <a:lnTo>
                    <a:pt x="2072" y="1406"/>
                  </a:lnTo>
                  <a:lnTo>
                    <a:pt x="775" y="2537"/>
                  </a:lnTo>
                  <a:lnTo>
                    <a:pt x="1846" y="3656"/>
                  </a:lnTo>
                  <a:lnTo>
                    <a:pt x="1" y="9669"/>
                  </a:lnTo>
                  <a:lnTo>
                    <a:pt x="108" y="9704"/>
                  </a:lnTo>
                  <a:lnTo>
                    <a:pt x="1965" y="3620"/>
                  </a:lnTo>
                  <a:lnTo>
                    <a:pt x="941" y="2549"/>
                  </a:lnTo>
                  <a:lnTo>
                    <a:pt x="2227" y="1418"/>
                  </a:lnTo>
                  <a:lnTo>
                    <a:pt x="953"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784425" y="3022225"/>
              <a:ext cx="99150" cy="627200"/>
            </a:xfrm>
            <a:custGeom>
              <a:avLst/>
              <a:gdLst/>
              <a:ahLst/>
              <a:cxnLst/>
              <a:rect l="l" t="t" r="r" b="b"/>
              <a:pathLst>
                <a:path w="3966" h="25088" extrusionOk="0">
                  <a:moveTo>
                    <a:pt x="3966" y="1"/>
                  </a:moveTo>
                  <a:lnTo>
                    <a:pt x="3966" y="1"/>
                  </a:lnTo>
                  <a:cubicBezTo>
                    <a:pt x="2870" y="203"/>
                    <a:pt x="2275" y="501"/>
                    <a:pt x="1596" y="953"/>
                  </a:cubicBezTo>
                  <a:cubicBezTo>
                    <a:pt x="787" y="1501"/>
                    <a:pt x="275" y="2394"/>
                    <a:pt x="334" y="3382"/>
                  </a:cubicBezTo>
                  <a:lnTo>
                    <a:pt x="834" y="10014"/>
                  </a:lnTo>
                  <a:lnTo>
                    <a:pt x="1" y="25087"/>
                  </a:lnTo>
                  <a:lnTo>
                    <a:pt x="2787" y="25087"/>
                  </a:lnTo>
                  <a:cubicBezTo>
                    <a:pt x="2787" y="25087"/>
                    <a:pt x="2775" y="8180"/>
                    <a:pt x="2489" y="4704"/>
                  </a:cubicBezTo>
                  <a:cubicBezTo>
                    <a:pt x="2204" y="1215"/>
                    <a:pt x="3966" y="1"/>
                    <a:pt x="3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787700" y="3139800"/>
              <a:ext cx="19375" cy="418225"/>
            </a:xfrm>
            <a:custGeom>
              <a:avLst/>
              <a:gdLst/>
              <a:ahLst/>
              <a:cxnLst/>
              <a:rect l="l" t="t" r="r" b="b"/>
              <a:pathLst>
                <a:path w="775" h="16729" extrusionOk="0">
                  <a:moveTo>
                    <a:pt x="239" y="1"/>
                  </a:moveTo>
                  <a:lnTo>
                    <a:pt x="680" y="5311"/>
                  </a:lnTo>
                  <a:lnTo>
                    <a:pt x="1" y="16729"/>
                  </a:lnTo>
                  <a:lnTo>
                    <a:pt x="108" y="16729"/>
                  </a:lnTo>
                  <a:lnTo>
                    <a:pt x="775" y="5299"/>
                  </a:lnTo>
                  <a:lnTo>
                    <a:pt x="358"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1816575" y="3021925"/>
              <a:ext cx="63425" cy="239050"/>
            </a:xfrm>
            <a:custGeom>
              <a:avLst/>
              <a:gdLst/>
              <a:ahLst/>
              <a:cxnLst/>
              <a:rect l="l" t="t" r="r" b="b"/>
              <a:pathLst>
                <a:path w="2537" h="9562" extrusionOk="0">
                  <a:moveTo>
                    <a:pt x="2477" y="1"/>
                  </a:moveTo>
                  <a:lnTo>
                    <a:pt x="215" y="1656"/>
                  </a:lnTo>
                  <a:lnTo>
                    <a:pt x="632" y="2358"/>
                  </a:lnTo>
                  <a:lnTo>
                    <a:pt x="1" y="3251"/>
                  </a:lnTo>
                  <a:lnTo>
                    <a:pt x="1251" y="9561"/>
                  </a:lnTo>
                  <a:lnTo>
                    <a:pt x="1346" y="9549"/>
                  </a:lnTo>
                  <a:lnTo>
                    <a:pt x="120" y="3287"/>
                  </a:lnTo>
                  <a:lnTo>
                    <a:pt x="775" y="2358"/>
                  </a:lnTo>
                  <a:lnTo>
                    <a:pt x="370" y="1691"/>
                  </a:lnTo>
                  <a:lnTo>
                    <a:pt x="2537" y="84"/>
                  </a:lnTo>
                  <a:lnTo>
                    <a:pt x="2477" y="1"/>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013325" y="3037400"/>
              <a:ext cx="234300" cy="272675"/>
            </a:xfrm>
            <a:custGeom>
              <a:avLst/>
              <a:gdLst/>
              <a:ahLst/>
              <a:cxnLst/>
              <a:rect l="l" t="t" r="r" b="b"/>
              <a:pathLst>
                <a:path w="9372" h="10907" extrusionOk="0">
                  <a:moveTo>
                    <a:pt x="1" y="1"/>
                  </a:moveTo>
                  <a:lnTo>
                    <a:pt x="1" y="4882"/>
                  </a:lnTo>
                  <a:lnTo>
                    <a:pt x="6549" y="10907"/>
                  </a:lnTo>
                  <a:lnTo>
                    <a:pt x="9371" y="8585"/>
                  </a:lnTo>
                  <a:cubicBezTo>
                    <a:pt x="2823" y="287"/>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018400" y="3140400"/>
              <a:ext cx="6875" cy="26225"/>
            </a:xfrm>
            <a:custGeom>
              <a:avLst/>
              <a:gdLst/>
              <a:ahLst/>
              <a:cxnLst/>
              <a:rect l="l" t="t" r="r" b="b"/>
              <a:pathLst>
                <a:path w="275" h="1049" extrusionOk="0">
                  <a:moveTo>
                    <a:pt x="167" y="0"/>
                  </a:moveTo>
                  <a:lnTo>
                    <a:pt x="0" y="1036"/>
                  </a:lnTo>
                  <a:lnTo>
                    <a:pt x="107" y="1048"/>
                  </a:lnTo>
                  <a:lnTo>
                    <a:pt x="274" y="36"/>
                  </a:lnTo>
                  <a:lnTo>
                    <a:pt x="167"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938925" y="3279525"/>
              <a:ext cx="136950" cy="99825"/>
            </a:xfrm>
            <a:custGeom>
              <a:avLst/>
              <a:gdLst/>
              <a:ahLst/>
              <a:cxnLst/>
              <a:rect l="l" t="t" r="r" b="b"/>
              <a:pathLst>
                <a:path w="5478" h="3993" extrusionOk="0">
                  <a:moveTo>
                    <a:pt x="2474" y="1"/>
                  </a:moveTo>
                  <a:cubicBezTo>
                    <a:pt x="2411" y="1"/>
                    <a:pt x="2347" y="18"/>
                    <a:pt x="2286" y="55"/>
                  </a:cubicBezTo>
                  <a:cubicBezTo>
                    <a:pt x="2155" y="138"/>
                    <a:pt x="2084" y="305"/>
                    <a:pt x="2132" y="472"/>
                  </a:cubicBezTo>
                  <a:lnTo>
                    <a:pt x="2251" y="912"/>
                  </a:lnTo>
                  <a:lnTo>
                    <a:pt x="262" y="1579"/>
                  </a:lnTo>
                  <a:cubicBezTo>
                    <a:pt x="107" y="1639"/>
                    <a:pt x="0" y="1805"/>
                    <a:pt x="12" y="1936"/>
                  </a:cubicBezTo>
                  <a:cubicBezTo>
                    <a:pt x="23" y="2125"/>
                    <a:pt x="181" y="2240"/>
                    <a:pt x="333" y="2240"/>
                  </a:cubicBezTo>
                  <a:cubicBezTo>
                    <a:pt x="353" y="2240"/>
                    <a:pt x="374" y="2238"/>
                    <a:pt x="393" y="2234"/>
                  </a:cubicBezTo>
                  <a:lnTo>
                    <a:pt x="798" y="2210"/>
                  </a:lnTo>
                  <a:lnTo>
                    <a:pt x="453" y="2329"/>
                  </a:lnTo>
                  <a:cubicBezTo>
                    <a:pt x="310" y="2389"/>
                    <a:pt x="203" y="2532"/>
                    <a:pt x="238" y="2698"/>
                  </a:cubicBezTo>
                  <a:cubicBezTo>
                    <a:pt x="268" y="2858"/>
                    <a:pt x="391" y="2960"/>
                    <a:pt x="535" y="2960"/>
                  </a:cubicBezTo>
                  <a:cubicBezTo>
                    <a:pt x="563" y="2960"/>
                    <a:pt x="591" y="2956"/>
                    <a:pt x="619" y="2948"/>
                  </a:cubicBezTo>
                  <a:lnTo>
                    <a:pt x="858" y="2889"/>
                  </a:lnTo>
                  <a:lnTo>
                    <a:pt x="858" y="2889"/>
                  </a:lnTo>
                  <a:cubicBezTo>
                    <a:pt x="667" y="2984"/>
                    <a:pt x="560" y="3151"/>
                    <a:pt x="608" y="3294"/>
                  </a:cubicBezTo>
                  <a:cubicBezTo>
                    <a:pt x="648" y="3426"/>
                    <a:pt x="759" y="3515"/>
                    <a:pt x="895" y="3515"/>
                  </a:cubicBezTo>
                  <a:cubicBezTo>
                    <a:pt x="918" y="3515"/>
                    <a:pt x="941" y="3513"/>
                    <a:pt x="965" y="3508"/>
                  </a:cubicBezTo>
                  <a:lnTo>
                    <a:pt x="1253" y="3408"/>
                  </a:lnTo>
                  <a:lnTo>
                    <a:pt x="1253" y="3408"/>
                  </a:lnTo>
                  <a:cubicBezTo>
                    <a:pt x="953" y="3516"/>
                    <a:pt x="953" y="3689"/>
                    <a:pt x="977" y="3782"/>
                  </a:cubicBezTo>
                  <a:cubicBezTo>
                    <a:pt x="1017" y="3913"/>
                    <a:pt x="1134" y="3992"/>
                    <a:pt x="1255" y="3992"/>
                  </a:cubicBezTo>
                  <a:cubicBezTo>
                    <a:pt x="1277" y="3992"/>
                    <a:pt x="1300" y="3990"/>
                    <a:pt x="1322" y="3984"/>
                  </a:cubicBezTo>
                  <a:cubicBezTo>
                    <a:pt x="1322" y="3984"/>
                    <a:pt x="2846" y="3710"/>
                    <a:pt x="2882" y="3698"/>
                  </a:cubicBezTo>
                  <a:cubicBezTo>
                    <a:pt x="3001" y="3777"/>
                    <a:pt x="3215" y="3825"/>
                    <a:pt x="3491" y="3825"/>
                  </a:cubicBezTo>
                  <a:cubicBezTo>
                    <a:pt x="4009" y="3825"/>
                    <a:pt x="4746" y="3653"/>
                    <a:pt x="5477" y="3186"/>
                  </a:cubicBezTo>
                  <a:lnTo>
                    <a:pt x="4298" y="1853"/>
                  </a:lnTo>
                  <a:lnTo>
                    <a:pt x="2739" y="115"/>
                  </a:lnTo>
                  <a:cubicBezTo>
                    <a:pt x="2666" y="42"/>
                    <a:pt x="2572" y="1"/>
                    <a:pt x="2474"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043400" y="3295175"/>
              <a:ext cx="103600" cy="75025"/>
            </a:xfrm>
            <a:custGeom>
              <a:avLst/>
              <a:gdLst/>
              <a:ahLst/>
              <a:cxnLst/>
              <a:rect l="l" t="t" r="r" b="b"/>
              <a:pathLst>
                <a:path w="4144" h="3001" extrusionOk="0">
                  <a:moveTo>
                    <a:pt x="3382" y="1"/>
                  </a:moveTo>
                  <a:lnTo>
                    <a:pt x="119" y="1239"/>
                  </a:lnTo>
                  <a:lnTo>
                    <a:pt x="0" y="3001"/>
                  </a:lnTo>
                  <a:lnTo>
                    <a:pt x="4144" y="1953"/>
                  </a:lnTo>
                  <a:lnTo>
                    <a:pt x="3382"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060950" y="3236100"/>
              <a:ext cx="204525" cy="129050"/>
            </a:xfrm>
            <a:custGeom>
              <a:avLst/>
              <a:gdLst/>
              <a:ahLst/>
              <a:cxnLst/>
              <a:rect l="l" t="t" r="r" b="b"/>
              <a:pathLst>
                <a:path w="8181" h="5162" extrusionOk="0">
                  <a:moveTo>
                    <a:pt x="6088" y="0"/>
                  </a:moveTo>
                  <a:cubicBezTo>
                    <a:pt x="5817" y="0"/>
                    <a:pt x="5543" y="63"/>
                    <a:pt x="5287" y="197"/>
                  </a:cubicBezTo>
                  <a:lnTo>
                    <a:pt x="1" y="2637"/>
                  </a:lnTo>
                  <a:lnTo>
                    <a:pt x="1513" y="5162"/>
                  </a:lnTo>
                  <a:lnTo>
                    <a:pt x="6668" y="3495"/>
                  </a:lnTo>
                  <a:cubicBezTo>
                    <a:pt x="7692" y="3138"/>
                    <a:pt x="8180" y="1947"/>
                    <a:pt x="7680" y="982"/>
                  </a:cubicBezTo>
                  <a:cubicBezTo>
                    <a:pt x="7361" y="361"/>
                    <a:pt x="6734" y="0"/>
                    <a:pt x="6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131500" y="3239525"/>
              <a:ext cx="61950" cy="30975"/>
            </a:xfrm>
            <a:custGeom>
              <a:avLst/>
              <a:gdLst/>
              <a:ahLst/>
              <a:cxnLst/>
              <a:rect l="l" t="t" r="r" b="b"/>
              <a:pathLst>
                <a:path w="2478" h="1239" extrusionOk="0">
                  <a:moveTo>
                    <a:pt x="2430" y="0"/>
                  </a:moveTo>
                  <a:lnTo>
                    <a:pt x="1" y="1131"/>
                  </a:lnTo>
                  <a:lnTo>
                    <a:pt x="48" y="1238"/>
                  </a:lnTo>
                  <a:lnTo>
                    <a:pt x="2477" y="107"/>
                  </a:lnTo>
                  <a:lnTo>
                    <a:pt x="2430"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1779075" y="2738600"/>
              <a:ext cx="275950" cy="223200"/>
            </a:xfrm>
            <a:custGeom>
              <a:avLst/>
              <a:gdLst/>
              <a:ahLst/>
              <a:cxnLst/>
              <a:rect l="l" t="t" r="r" b="b"/>
              <a:pathLst>
                <a:path w="11038" h="8928" extrusionOk="0">
                  <a:moveTo>
                    <a:pt x="5624" y="0"/>
                  </a:moveTo>
                  <a:cubicBezTo>
                    <a:pt x="5068" y="0"/>
                    <a:pt x="4550" y="123"/>
                    <a:pt x="4180" y="416"/>
                  </a:cubicBezTo>
                  <a:cubicBezTo>
                    <a:pt x="4180" y="416"/>
                    <a:pt x="1822" y="535"/>
                    <a:pt x="1596" y="3118"/>
                  </a:cubicBezTo>
                  <a:cubicBezTo>
                    <a:pt x="1525" y="4011"/>
                    <a:pt x="1215" y="4857"/>
                    <a:pt x="763" y="5654"/>
                  </a:cubicBezTo>
                  <a:cubicBezTo>
                    <a:pt x="1" y="7000"/>
                    <a:pt x="870" y="8667"/>
                    <a:pt x="2406" y="8798"/>
                  </a:cubicBezTo>
                  <a:cubicBezTo>
                    <a:pt x="3263" y="8875"/>
                    <a:pt x="4230" y="8928"/>
                    <a:pt x="5260" y="8928"/>
                  </a:cubicBezTo>
                  <a:cubicBezTo>
                    <a:pt x="6605" y="8928"/>
                    <a:pt x="8058" y="8838"/>
                    <a:pt x="9514" y="8595"/>
                  </a:cubicBezTo>
                  <a:cubicBezTo>
                    <a:pt x="10538" y="8429"/>
                    <a:pt x="11038" y="7250"/>
                    <a:pt x="10454" y="6405"/>
                  </a:cubicBezTo>
                  <a:cubicBezTo>
                    <a:pt x="10014" y="5750"/>
                    <a:pt x="9633" y="4988"/>
                    <a:pt x="9657" y="4214"/>
                  </a:cubicBezTo>
                  <a:cubicBezTo>
                    <a:pt x="9680" y="2321"/>
                    <a:pt x="9145" y="1487"/>
                    <a:pt x="8168" y="773"/>
                  </a:cubicBezTo>
                  <a:cubicBezTo>
                    <a:pt x="7547" y="329"/>
                    <a:pt x="6535" y="0"/>
                    <a:pt x="5624" y="0"/>
                  </a:cubicBezTo>
                  <a:close/>
                </a:path>
              </a:pathLst>
            </a:custGeom>
            <a:solidFill>
              <a:srgbClr val="5C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800500" y="2847350"/>
              <a:ext cx="55400" cy="49325"/>
            </a:xfrm>
            <a:custGeom>
              <a:avLst/>
              <a:gdLst/>
              <a:ahLst/>
              <a:cxnLst/>
              <a:rect l="l" t="t" r="r" b="b"/>
              <a:pathLst>
                <a:path w="2216" h="1973" extrusionOk="0">
                  <a:moveTo>
                    <a:pt x="1111" y="1"/>
                  </a:moveTo>
                  <a:cubicBezTo>
                    <a:pt x="699" y="1"/>
                    <a:pt x="322" y="265"/>
                    <a:pt x="180" y="673"/>
                  </a:cubicBezTo>
                  <a:cubicBezTo>
                    <a:pt x="1" y="1185"/>
                    <a:pt x="287" y="1745"/>
                    <a:pt x="787" y="1924"/>
                  </a:cubicBezTo>
                  <a:cubicBezTo>
                    <a:pt x="891" y="1957"/>
                    <a:pt x="995" y="1972"/>
                    <a:pt x="1098" y="1972"/>
                  </a:cubicBezTo>
                  <a:cubicBezTo>
                    <a:pt x="1513" y="1972"/>
                    <a:pt x="1894" y="1715"/>
                    <a:pt x="2037" y="1304"/>
                  </a:cubicBezTo>
                  <a:cubicBezTo>
                    <a:pt x="2215" y="792"/>
                    <a:pt x="1954" y="233"/>
                    <a:pt x="1430" y="54"/>
                  </a:cubicBezTo>
                  <a:cubicBezTo>
                    <a:pt x="1323" y="18"/>
                    <a:pt x="1216" y="1"/>
                    <a:pt x="1111" y="1"/>
                  </a:cubicBezTo>
                  <a:close/>
                </a:path>
              </a:pathLst>
            </a:custGeom>
            <a:solidFill>
              <a:srgbClr val="E6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883550" y="2879050"/>
              <a:ext cx="69075" cy="143200"/>
            </a:xfrm>
            <a:custGeom>
              <a:avLst/>
              <a:gdLst/>
              <a:ahLst/>
              <a:cxnLst/>
              <a:rect l="l" t="t" r="r" b="b"/>
              <a:pathLst>
                <a:path w="2763" h="5728" extrusionOk="0">
                  <a:moveTo>
                    <a:pt x="2394" y="1"/>
                  </a:moveTo>
                  <a:lnTo>
                    <a:pt x="60" y="1989"/>
                  </a:lnTo>
                  <a:lnTo>
                    <a:pt x="1" y="5728"/>
                  </a:lnTo>
                  <a:lnTo>
                    <a:pt x="1" y="5728"/>
                  </a:lnTo>
                  <a:lnTo>
                    <a:pt x="2763" y="5668"/>
                  </a:lnTo>
                  <a:lnTo>
                    <a:pt x="2394" y="1"/>
                  </a:ln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84150" y="2922525"/>
              <a:ext cx="52125" cy="55375"/>
            </a:xfrm>
            <a:custGeom>
              <a:avLst/>
              <a:gdLst/>
              <a:ahLst/>
              <a:cxnLst/>
              <a:rect l="l" t="t" r="r" b="b"/>
              <a:pathLst>
                <a:path w="2085" h="2215" extrusionOk="0">
                  <a:moveTo>
                    <a:pt x="2084" y="0"/>
                  </a:moveTo>
                  <a:lnTo>
                    <a:pt x="36" y="250"/>
                  </a:lnTo>
                  <a:lnTo>
                    <a:pt x="1" y="2215"/>
                  </a:lnTo>
                  <a:lnTo>
                    <a:pt x="2084" y="0"/>
                  </a:ln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809150" y="2766575"/>
              <a:ext cx="163825" cy="178775"/>
            </a:xfrm>
            <a:custGeom>
              <a:avLst/>
              <a:gdLst/>
              <a:ahLst/>
              <a:cxnLst/>
              <a:rect l="l" t="t" r="r" b="b"/>
              <a:pathLst>
                <a:path w="6553" h="7151" extrusionOk="0">
                  <a:moveTo>
                    <a:pt x="3197" y="0"/>
                  </a:moveTo>
                  <a:cubicBezTo>
                    <a:pt x="2495" y="0"/>
                    <a:pt x="1768" y="240"/>
                    <a:pt x="1143" y="725"/>
                  </a:cubicBezTo>
                  <a:cubicBezTo>
                    <a:pt x="893" y="916"/>
                    <a:pt x="726" y="1214"/>
                    <a:pt x="655" y="1535"/>
                  </a:cubicBezTo>
                  <a:cubicBezTo>
                    <a:pt x="429" y="2464"/>
                    <a:pt x="0" y="4107"/>
                    <a:pt x="298" y="5107"/>
                  </a:cubicBezTo>
                  <a:cubicBezTo>
                    <a:pt x="636" y="6270"/>
                    <a:pt x="1472" y="7151"/>
                    <a:pt x="2854" y="7151"/>
                  </a:cubicBezTo>
                  <a:cubicBezTo>
                    <a:pt x="3029" y="7151"/>
                    <a:pt x="3213" y="7137"/>
                    <a:pt x="3405" y="7107"/>
                  </a:cubicBezTo>
                  <a:cubicBezTo>
                    <a:pt x="3405" y="7107"/>
                    <a:pt x="5441" y="6976"/>
                    <a:pt x="5965" y="4416"/>
                  </a:cubicBezTo>
                  <a:cubicBezTo>
                    <a:pt x="6552" y="1506"/>
                    <a:pt x="4956" y="0"/>
                    <a:pt x="3197" y="0"/>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836825" y="2868375"/>
              <a:ext cx="10150" cy="19925"/>
            </a:xfrm>
            <a:custGeom>
              <a:avLst/>
              <a:gdLst/>
              <a:ahLst/>
              <a:cxnLst/>
              <a:rect l="l" t="t" r="r" b="b"/>
              <a:pathLst>
                <a:path w="406" h="797" extrusionOk="0">
                  <a:moveTo>
                    <a:pt x="258" y="1"/>
                  </a:moveTo>
                  <a:cubicBezTo>
                    <a:pt x="244" y="1"/>
                    <a:pt x="227" y="15"/>
                    <a:pt x="227" y="23"/>
                  </a:cubicBezTo>
                  <a:lnTo>
                    <a:pt x="36" y="571"/>
                  </a:lnTo>
                  <a:cubicBezTo>
                    <a:pt x="0" y="642"/>
                    <a:pt x="48" y="702"/>
                    <a:pt x="120" y="737"/>
                  </a:cubicBezTo>
                  <a:lnTo>
                    <a:pt x="381" y="797"/>
                  </a:lnTo>
                  <a:cubicBezTo>
                    <a:pt x="393" y="797"/>
                    <a:pt x="405" y="797"/>
                    <a:pt x="405" y="761"/>
                  </a:cubicBezTo>
                  <a:cubicBezTo>
                    <a:pt x="405" y="749"/>
                    <a:pt x="393" y="713"/>
                    <a:pt x="381" y="713"/>
                  </a:cubicBezTo>
                  <a:lnTo>
                    <a:pt x="143" y="654"/>
                  </a:lnTo>
                  <a:cubicBezTo>
                    <a:pt x="108" y="642"/>
                    <a:pt x="84" y="618"/>
                    <a:pt x="96" y="582"/>
                  </a:cubicBezTo>
                  <a:lnTo>
                    <a:pt x="286" y="47"/>
                  </a:lnTo>
                  <a:cubicBezTo>
                    <a:pt x="298" y="35"/>
                    <a:pt x="286" y="11"/>
                    <a:pt x="274" y="11"/>
                  </a:cubicBezTo>
                  <a:cubicBezTo>
                    <a:pt x="271" y="4"/>
                    <a:pt x="265" y="1"/>
                    <a:pt x="258" y="1"/>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9575" y="2852275"/>
              <a:ext cx="11925" cy="11925"/>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69"/>
                    <a:pt x="476" y="238"/>
                  </a:cubicBezTo>
                  <a:cubicBezTo>
                    <a:pt x="476" y="95"/>
                    <a:pt x="357" y="0"/>
                    <a:pt x="238" y="0"/>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822525" y="2850175"/>
              <a:ext cx="11050" cy="11350"/>
            </a:xfrm>
            <a:custGeom>
              <a:avLst/>
              <a:gdLst/>
              <a:ahLst/>
              <a:cxnLst/>
              <a:rect l="l" t="t" r="r" b="b"/>
              <a:pathLst>
                <a:path w="442" h="454" extrusionOk="0">
                  <a:moveTo>
                    <a:pt x="215" y="1"/>
                  </a:moveTo>
                  <a:cubicBezTo>
                    <a:pt x="96" y="1"/>
                    <a:pt x="1" y="108"/>
                    <a:pt x="1" y="227"/>
                  </a:cubicBezTo>
                  <a:cubicBezTo>
                    <a:pt x="1" y="346"/>
                    <a:pt x="96" y="453"/>
                    <a:pt x="215" y="453"/>
                  </a:cubicBezTo>
                  <a:cubicBezTo>
                    <a:pt x="334" y="453"/>
                    <a:pt x="442" y="346"/>
                    <a:pt x="442" y="227"/>
                  </a:cubicBezTo>
                  <a:cubicBezTo>
                    <a:pt x="442" y="108"/>
                    <a:pt x="334" y="1"/>
                    <a:pt x="215"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813600" y="2816850"/>
              <a:ext cx="28900" cy="12575"/>
            </a:xfrm>
            <a:custGeom>
              <a:avLst/>
              <a:gdLst/>
              <a:ahLst/>
              <a:cxnLst/>
              <a:rect l="l" t="t" r="r" b="b"/>
              <a:pathLst>
                <a:path w="1156" h="503" extrusionOk="0">
                  <a:moveTo>
                    <a:pt x="739" y="1"/>
                  </a:moveTo>
                  <a:cubicBezTo>
                    <a:pt x="697" y="1"/>
                    <a:pt x="649" y="4"/>
                    <a:pt x="596" y="12"/>
                  </a:cubicBezTo>
                  <a:cubicBezTo>
                    <a:pt x="298" y="60"/>
                    <a:pt x="120" y="203"/>
                    <a:pt x="37" y="298"/>
                  </a:cubicBezTo>
                  <a:cubicBezTo>
                    <a:pt x="1" y="346"/>
                    <a:pt x="1" y="405"/>
                    <a:pt x="37" y="441"/>
                  </a:cubicBezTo>
                  <a:cubicBezTo>
                    <a:pt x="71" y="475"/>
                    <a:pt x="135" y="503"/>
                    <a:pt x="196" y="503"/>
                  </a:cubicBezTo>
                  <a:cubicBezTo>
                    <a:pt x="219" y="503"/>
                    <a:pt x="242" y="499"/>
                    <a:pt x="263" y="488"/>
                  </a:cubicBezTo>
                  <a:cubicBezTo>
                    <a:pt x="394" y="441"/>
                    <a:pt x="560" y="429"/>
                    <a:pt x="810" y="405"/>
                  </a:cubicBezTo>
                  <a:cubicBezTo>
                    <a:pt x="1156" y="357"/>
                    <a:pt x="1072" y="143"/>
                    <a:pt x="1072" y="143"/>
                  </a:cubicBezTo>
                  <a:cubicBezTo>
                    <a:pt x="1072" y="143"/>
                    <a:pt x="1010" y="1"/>
                    <a:pt x="739" y="1"/>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7175" y="2815650"/>
              <a:ext cx="41700" cy="14550"/>
            </a:xfrm>
            <a:custGeom>
              <a:avLst/>
              <a:gdLst/>
              <a:ahLst/>
              <a:cxnLst/>
              <a:rect l="l" t="t" r="r" b="b"/>
              <a:pathLst>
                <a:path w="1668" h="582" extrusionOk="0">
                  <a:moveTo>
                    <a:pt x="666" y="0"/>
                  </a:moveTo>
                  <a:cubicBezTo>
                    <a:pt x="185" y="0"/>
                    <a:pt x="96" y="167"/>
                    <a:pt x="96" y="167"/>
                  </a:cubicBezTo>
                  <a:cubicBezTo>
                    <a:pt x="96" y="167"/>
                    <a:pt x="1" y="370"/>
                    <a:pt x="430" y="405"/>
                  </a:cubicBezTo>
                  <a:cubicBezTo>
                    <a:pt x="751" y="429"/>
                    <a:pt x="1144" y="525"/>
                    <a:pt x="1334" y="572"/>
                  </a:cubicBezTo>
                  <a:cubicBezTo>
                    <a:pt x="1362" y="578"/>
                    <a:pt x="1391" y="581"/>
                    <a:pt x="1419" y="581"/>
                  </a:cubicBezTo>
                  <a:cubicBezTo>
                    <a:pt x="1499" y="581"/>
                    <a:pt x="1576" y="557"/>
                    <a:pt x="1620" y="513"/>
                  </a:cubicBezTo>
                  <a:cubicBezTo>
                    <a:pt x="1668" y="465"/>
                    <a:pt x="1668" y="405"/>
                    <a:pt x="1620" y="358"/>
                  </a:cubicBezTo>
                  <a:cubicBezTo>
                    <a:pt x="1513" y="275"/>
                    <a:pt x="1096" y="48"/>
                    <a:pt x="715" y="1"/>
                  </a:cubicBezTo>
                  <a:cubicBezTo>
                    <a:pt x="698" y="0"/>
                    <a:pt x="682" y="0"/>
                    <a:pt x="666" y="0"/>
                  </a:cubicBezTo>
                  <a:close/>
                </a:path>
              </a:pathLst>
            </a:custGeom>
            <a:solidFill>
              <a:srgbClr val="1E0A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844850" y="2897800"/>
              <a:ext cx="27125" cy="8725"/>
            </a:xfrm>
            <a:custGeom>
              <a:avLst/>
              <a:gdLst/>
              <a:ahLst/>
              <a:cxnLst/>
              <a:rect l="l" t="t" r="r" b="b"/>
              <a:pathLst>
                <a:path w="1085" h="349" extrusionOk="0">
                  <a:moveTo>
                    <a:pt x="1084" y="1"/>
                  </a:moveTo>
                  <a:lnTo>
                    <a:pt x="1" y="108"/>
                  </a:lnTo>
                  <a:cubicBezTo>
                    <a:pt x="1" y="108"/>
                    <a:pt x="25" y="322"/>
                    <a:pt x="394" y="346"/>
                  </a:cubicBezTo>
                  <a:cubicBezTo>
                    <a:pt x="411" y="348"/>
                    <a:pt x="428" y="348"/>
                    <a:pt x="445" y="348"/>
                  </a:cubicBezTo>
                  <a:cubicBezTo>
                    <a:pt x="802" y="348"/>
                    <a:pt x="1084" y="1"/>
                    <a:pt x="1084" y="1"/>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844575" y="2896225"/>
              <a:ext cx="24725" cy="5775"/>
            </a:xfrm>
            <a:custGeom>
              <a:avLst/>
              <a:gdLst/>
              <a:ahLst/>
              <a:cxnLst/>
              <a:rect l="l" t="t" r="r" b="b"/>
              <a:pathLst>
                <a:path w="989" h="231" extrusionOk="0">
                  <a:moveTo>
                    <a:pt x="409" y="0"/>
                  </a:moveTo>
                  <a:cubicBezTo>
                    <a:pt x="241" y="0"/>
                    <a:pt x="81" y="41"/>
                    <a:pt x="0" y="171"/>
                  </a:cubicBezTo>
                  <a:cubicBezTo>
                    <a:pt x="7" y="171"/>
                    <a:pt x="226" y="230"/>
                    <a:pt x="479" y="230"/>
                  </a:cubicBezTo>
                  <a:cubicBezTo>
                    <a:pt x="651" y="230"/>
                    <a:pt x="839" y="203"/>
                    <a:pt x="988" y="111"/>
                  </a:cubicBezTo>
                  <a:cubicBezTo>
                    <a:pt x="988" y="111"/>
                    <a:pt x="688" y="0"/>
                    <a:pt x="409" y="0"/>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841300" y="2895900"/>
              <a:ext cx="34250" cy="7000"/>
            </a:xfrm>
            <a:custGeom>
              <a:avLst/>
              <a:gdLst/>
              <a:ahLst/>
              <a:cxnLst/>
              <a:rect l="l" t="t" r="r" b="b"/>
              <a:pathLst>
                <a:path w="1370" h="280" extrusionOk="0">
                  <a:moveTo>
                    <a:pt x="1325" y="0"/>
                  </a:moveTo>
                  <a:cubicBezTo>
                    <a:pt x="1319" y="0"/>
                    <a:pt x="1313" y="2"/>
                    <a:pt x="1310" y="5"/>
                  </a:cubicBezTo>
                  <a:cubicBezTo>
                    <a:pt x="1011" y="162"/>
                    <a:pt x="741" y="207"/>
                    <a:pt x="529" y="207"/>
                  </a:cubicBezTo>
                  <a:cubicBezTo>
                    <a:pt x="241" y="207"/>
                    <a:pt x="60" y="124"/>
                    <a:pt x="60" y="124"/>
                  </a:cubicBezTo>
                  <a:cubicBezTo>
                    <a:pt x="56" y="121"/>
                    <a:pt x="53" y="119"/>
                    <a:pt x="49" y="119"/>
                  </a:cubicBezTo>
                  <a:cubicBezTo>
                    <a:pt x="40" y="119"/>
                    <a:pt x="29" y="128"/>
                    <a:pt x="12" y="136"/>
                  </a:cubicBezTo>
                  <a:cubicBezTo>
                    <a:pt x="0" y="148"/>
                    <a:pt x="12" y="172"/>
                    <a:pt x="36" y="184"/>
                  </a:cubicBezTo>
                  <a:cubicBezTo>
                    <a:pt x="48" y="184"/>
                    <a:pt x="226" y="279"/>
                    <a:pt x="524" y="279"/>
                  </a:cubicBezTo>
                  <a:cubicBezTo>
                    <a:pt x="738" y="279"/>
                    <a:pt x="1012" y="232"/>
                    <a:pt x="1345" y="65"/>
                  </a:cubicBezTo>
                  <a:cubicBezTo>
                    <a:pt x="1357" y="65"/>
                    <a:pt x="1369" y="41"/>
                    <a:pt x="1357" y="17"/>
                  </a:cubicBezTo>
                  <a:cubicBezTo>
                    <a:pt x="1357" y="9"/>
                    <a:pt x="1340" y="0"/>
                    <a:pt x="1325" y="0"/>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1853200" y="2825475"/>
              <a:ext cx="61050" cy="61050"/>
            </a:xfrm>
            <a:custGeom>
              <a:avLst/>
              <a:gdLst/>
              <a:ahLst/>
              <a:cxnLst/>
              <a:rect l="l" t="t" r="r" b="b"/>
              <a:pathLst>
                <a:path w="2442" h="2442" extrusionOk="0">
                  <a:moveTo>
                    <a:pt x="1227" y="120"/>
                  </a:moveTo>
                  <a:cubicBezTo>
                    <a:pt x="1524" y="132"/>
                    <a:pt x="1786" y="239"/>
                    <a:pt x="2001" y="441"/>
                  </a:cubicBezTo>
                  <a:cubicBezTo>
                    <a:pt x="2203" y="655"/>
                    <a:pt x="2322" y="917"/>
                    <a:pt x="2322" y="1215"/>
                  </a:cubicBezTo>
                  <a:cubicBezTo>
                    <a:pt x="2322" y="1513"/>
                    <a:pt x="2203" y="1787"/>
                    <a:pt x="2001" y="1989"/>
                  </a:cubicBezTo>
                  <a:cubicBezTo>
                    <a:pt x="1786" y="2203"/>
                    <a:pt x="1524" y="2322"/>
                    <a:pt x="1227" y="2322"/>
                  </a:cubicBezTo>
                  <a:cubicBezTo>
                    <a:pt x="929" y="2322"/>
                    <a:pt x="655" y="2203"/>
                    <a:pt x="453" y="1989"/>
                  </a:cubicBezTo>
                  <a:cubicBezTo>
                    <a:pt x="238" y="1787"/>
                    <a:pt x="119" y="1513"/>
                    <a:pt x="119" y="1215"/>
                  </a:cubicBezTo>
                  <a:cubicBezTo>
                    <a:pt x="119" y="917"/>
                    <a:pt x="238" y="655"/>
                    <a:pt x="453" y="441"/>
                  </a:cubicBezTo>
                  <a:cubicBezTo>
                    <a:pt x="655" y="239"/>
                    <a:pt x="929" y="120"/>
                    <a:pt x="1227" y="120"/>
                  </a:cubicBezTo>
                  <a:close/>
                  <a:moveTo>
                    <a:pt x="1227" y="1"/>
                  </a:moveTo>
                  <a:cubicBezTo>
                    <a:pt x="560" y="1"/>
                    <a:pt x="0" y="548"/>
                    <a:pt x="0" y="1215"/>
                  </a:cubicBezTo>
                  <a:cubicBezTo>
                    <a:pt x="0" y="1548"/>
                    <a:pt x="143" y="1858"/>
                    <a:pt x="358" y="2084"/>
                  </a:cubicBezTo>
                  <a:cubicBezTo>
                    <a:pt x="596" y="2298"/>
                    <a:pt x="893" y="2441"/>
                    <a:pt x="1227" y="2441"/>
                  </a:cubicBezTo>
                  <a:cubicBezTo>
                    <a:pt x="1548" y="2441"/>
                    <a:pt x="1846" y="2298"/>
                    <a:pt x="2084" y="2072"/>
                  </a:cubicBezTo>
                  <a:cubicBezTo>
                    <a:pt x="2310" y="1846"/>
                    <a:pt x="2441" y="1548"/>
                    <a:pt x="2441" y="1215"/>
                  </a:cubicBezTo>
                  <a:cubicBezTo>
                    <a:pt x="2441" y="894"/>
                    <a:pt x="2310" y="572"/>
                    <a:pt x="2084" y="358"/>
                  </a:cubicBezTo>
                  <a:cubicBezTo>
                    <a:pt x="1846" y="132"/>
                    <a:pt x="1548" y="1"/>
                    <a:pt x="1227" y="1"/>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795750" y="2827550"/>
              <a:ext cx="44675" cy="57175"/>
            </a:xfrm>
            <a:custGeom>
              <a:avLst/>
              <a:gdLst/>
              <a:ahLst/>
              <a:cxnLst/>
              <a:rect l="l" t="t" r="r" b="b"/>
              <a:pathLst>
                <a:path w="1787" h="2287" extrusionOk="0">
                  <a:moveTo>
                    <a:pt x="893" y="96"/>
                  </a:moveTo>
                  <a:cubicBezTo>
                    <a:pt x="1096" y="108"/>
                    <a:pt x="1286" y="203"/>
                    <a:pt x="1429" y="394"/>
                  </a:cubicBezTo>
                  <a:cubicBezTo>
                    <a:pt x="1572" y="596"/>
                    <a:pt x="1667" y="846"/>
                    <a:pt x="1667" y="1132"/>
                  </a:cubicBezTo>
                  <a:cubicBezTo>
                    <a:pt x="1667" y="1418"/>
                    <a:pt x="1572" y="1680"/>
                    <a:pt x="1429" y="1882"/>
                  </a:cubicBezTo>
                  <a:cubicBezTo>
                    <a:pt x="1286" y="2073"/>
                    <a:pt x="1096" y="2180"/>
                    <a:pt x="893" y="2180"/>
                  </a:cubicBezTo>
                  <a:cubicBezTo>
                    <a:pt x="691" y="2180"/>
                    <a:pt x="500" y="2073"/>
                    <a:pt x="358" y="1882"/>
                  </a:cubicBezTo>
                  <a:cubicBezTo>
                    <a:pt x="203" y="1668"/>
                    <a:pt x="119" y="1418"/>
                    <a:pt x="119" y="1132"/>
                  </a:cubicBezTo>
                  <a:cubicBezTo>
                    <a:pt x="119" y="549"/>
                    <a:pt x="453" y="96"/>
                    <a:pt x="893" y="96"/>
                  </a:cubicBezTo>
                  <a:close/>
                  <a:moveTo>
                    <a:pt x="893" y="1"/>
                  </a:moveTo>
                  <a:cubicBezTo>
                    <a:pt x="393" y="1"/>
                    <a:pt x="0" y="513"/>
                    <a:pt x="0" y="1144"/>
                  </a:cubicBezTo>
                  <a:cubicBezTo>
                    <a:pt x="0" y="1442"/>
                    <a:pt x="84" y="1727"/>
                    <a:pt x="250" y="1954"/>
                  </a:cubicBezTo>
                  <a:cubicBezTo>
                    <a:pt x="429" y="2180"/>
                    <a:pt x="655" y="2287"/>
                    <a:pt x="893" y="2287"/>
                  </a:cubicBezTo>
                  <a:cubicBezTo>
                    <a:pt x="1143" y="2287"/>
                    <a:pt x="1370" y="2180"/>
                    <a:pt x="1524" y="1954"/>
                  </a:cubicBezTo>
                  <a:cubicBezTo>
                    <a:pt x="1691" y="1739"/>
                    <a:pt x="1786" y="1442"/>
                    <a:pt x="1786" y="1144"/>
                  </a:cubicBezTo>
                  <a:cubicBezTo>
                    <a:pt x="1786" y="846"/>
                    <a:pt x="1691" y="561"/>
                    <a:pt x="1524" y="346"/>
                  </a:cubicBezTo>
                  <a:cubicBezTo>
                    <a:pt x="1346" y="120"/>
                    <a:pt x="1132" y="1"/>
                    <a:pt x="893" y="1"/>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837725" y="2851650"/>
              <a:ext cx="19075" cy="5700"/>
            </a:xfrm>
            <a:custGeom>
              <a:avLst/>
              <a:gdLst/>
              <a:ahLst/>
              <a:cxnLst/>
              <a:rect l="l" t="t" r="r" b="b"/>
              <a:pathLst>
                <a:path w="763" h="228" extrusionOk="0">
                  <a:moveTo>
                    <a:pt x="372" y="1"/>
                  </a:moveTo>
                  <a:cubicBezTo>
                    <a:pt x="178" y="1"/>
                    <a:pt x="24" y="97"/>
                    <a:pt x="24" y="97"/>
                  </a:cubicBezTo>
                  <a:cubicBezTo>
                    <a:pt x="0" y="108"/>
                    <a:pt x="0" y="132"/>
                    <a:pt x="12" y="168"/>
                  </a:cubicBezTo>
                  <a:cubicBezTo>
                    <a:pt x="19" y="182"/>
                    <a:pt x="34" y="188"/>
                    <a:pt x="50" y="188"/>
                  </a:cubicBezTo>
                  <a:cubicBezTo>
                    <a:pt x="62" y="188"/>
                    <a:pt x="74" y="185"/>
                    <a:pt x="84" y="180"/>
                  </a:cubicBezTo>
                  <a:cubicBezTo>
                    <a:pt x="98" y="180"/>
                    <a:pt x="211" y="110"/>
                    <a:pt x="360" y="110"/>
                  </a:cubicBezTo>
                  <a:cubicBezTo>
                    <a:pt x="450" y="110"/>
                    <a:pt x="552" y="135"/>
                    <a:pt x="655" y="216"/>
                  </a:cubicBezTo>
                  <a:cubicBezTo>
                    <a:pt x="655" y="228"/>
                    <a:pt x="667" y="228"/>
                    <a:pt x="679" y="228"/>
                  </a:cubicBezTo>
                  <a:lnTo>
                    <a:pt x="738" y="228"/>
                  </a:lnTo>
                  <a:cubicBezTo>
                    <a:pt x="762" y="192"/>
                    <a:pt x="762" y="156"/>
                    <a:pt x="726" y="132"/>
                  </a:cubicBezTo>
                  <a:cubicBezTo>
                    <a:pt x="609" y="32"/>
                    <a:pt x="484" y="1"/>
                    <a:pt x="372" y="1"/>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912425" y="2858025"/>
              <a:ext cx="40500" cy="8550"/>
            </a:xfrm>
            <a:custGeom>
              <a:avLst/>
              <a:gdLst/>
              <a:ahLst/>
              <a:cxnLst/>
              <a:rect l="l" t="t" r="r" b="b"/>
              <a:pathLst>
                <a:path w="1620" h="342" extrusionOk="0">
                  <a:moveTo>
                    <a:pt x="54" y="0"/>
                  </a:moveTo>
                  <a:cubicBezTo>
                    <a:pt x="34" y="0"/>
                    <a:pt x="13" y="26"/>
                    <a:pt x="13" y="44"/>
                  </a:cubicBezTo>
                  <a:cubicBezTo>
                    <a:pt x="1" y="80"/>
                    <a:pt x="36" y="104"/>
                    <a:pt x="60" y="104"/>
                  </a:cubicBezTo>
                  <a:lnTo>
                    <a:pt x="1548" y="342"/>
                  </a:lnTo>
                  <a:cubicBezTo>
                    <a:pt x="1584" y="342"/>
                    <a:pt x="1596" y="318"/>
                    <a:pt x="1608" y="306"/>
                  </a:cubicBezTo>
                  <a:cubicBezTo>
                    <a:pt x="1620" y="270"/>
                    <a:pt x="1596" y="246"/>
                    <a:pt x="1560" y="246"/>
                  </a:cubicBezTo>
                  <a:lnTo>
                    <a:pt x="72" y="8"/>
                  </a:lnTo>
                  <a:cubicBezTo>
                    <a:pt x="67" y="3"/>
                    <a:pt x="60" y="0"/>
                    <a:pt x="54" y="0"/>
                  </a:cubicBezTo>
                  <a:close/>
                </a:path>
              </a:pathLst>
            </a:custGeom>
            <a:solidFill>
              <a:srgbClr val="DC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936250" y="2801675"/>
              <a:ext cx="67875" cy="77400"/>
            </a:xfrm>
            <a:custGeom>
              <a:avLst/>
              <a:gdLst/>
              <a:ahLst/>
              <a:cxnLst/>
              <a:rect l="l" t="t" r="r" b="b"/>
              <a:pathLst>
                <a:path w="2715" h="3096" extrusionOk="0">
                  <a:moveTo>
                    <a:pt x="0" y="0"/>
                  </a:moveTo>
                  <a:lnTo>
                    <a:pt x="286" y="3096"/>
                  </a:lnTo>
                  <a:lnTo>
                    <a:pt x="2715" y="1036"/>
                  </a:lnTo>
                  <a:lnTo>
                    <a:pt x="0" y="0"/>
                  </a:lnTo>
                  <a:close/>
                </a:path>
              </a:pathLst>
            </a:custGeom>
            <a:solidFill>
              <a:srgbClr val="5C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932675" y="2853200"/>
              <a:ext cx="59850" cy="53225"/>
            </a:xfrm>
            <a:custGeom>
              <a:avLst/>
              <a:gdLst/>
              <a:ahLst/>
              <a:cxnLst/>
              <a:rect l="l" t="t" r="r" b="b"/>
              <a:pathLst>
                <a:path w="2394" h="2129" extrusionOk="0">
                  <a:moveTo>
                    <a:pt x="1197" y="1"/>
                  </a:moveTo>
                  <a:cubicBezTo>
                    <a:pt x="749" y="1"/>
                    <a:pt x="342" y="278"/>
                    <a:pt x="191" y="713"/>
                  </a:cubicBezTo>
                  <a:cubicBezTo>
                    <a:pt x="0" y="1285"/>
                    <a:pt x="298" y="1880"/>
                    <a:pt x="846" y="2071"/>
                  </a:cubicBezTo>
                  <a:cubicBezTo>
                    <a:pt x="961" y="2110"/>
                    <a:pt x="1077" y="2128"/>
                    <a:pt x="1191" y="2128"/>
                  </a:cubicBezTo>
                  <a:cubicBezTo>
                    <a:pt x="1633" y="2128"/>
                    <a:pt x="2042" y="1851"/>
                    <a:pt x="2203" y="1416"/>
                  </a:cubicBezTo>
                  <a:cubicBezTo>
                    <a:pt x="2393" y="868"/>
                    <a:pt x="2096" y="261"/>
                    <a:pt x="1548" y="58"/>
                  </a:cubicBezTo>
                  <a:cubicBezTo>
                    <a:pt x="1431" y="19"/>
                    <a:pt x="1312" y="1"/>
                    <a:pt x="1197" y="1"/>
                  </a:cubicBezTo>
                  <a:close/>
                </a:path>
              </a:pathLst>
            </a:custGeom>
            <a:solidFill>
              <a:srgbClr val="EAB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1948150" y="2871700"/>
              <a:ext cx="25625" cy="16900"/>
            </a:xfrm>
            <a:custGeom>
              <a:avLst/>
              <a:gdLst/>
              <a:ahLst/>
              <a:cxnLst/>
              <a:rect l="l" t="t" r="r" b="b"/>
              <a:pathLst>
                <a:path w="1025" h="676" extrusionOk="0">
                  <a:moveTo>
                    <a:pt x="707" y="1"/>
                  </a:moveTo>
                  <a:cubicBezTo>
                    <a:pt x="602" y="1"/>
                    <a:pt x="482" y="19"/>
                    <a:pt x="370" y="80"/>
                  </a:cubicBezTo>
                  <a:cubicBezTo>
                    <a:pt x="191" y="188"/>
                    <a:pt x="72" y="366"/>
                    <a:pt x="12" y="628"/>
                  </a:cubicBezTo>
                  <a:cubicBezTo>
                    <a:pt x="0" y="640"/>
                    <a:pt x="12" y="676"/>
                    <a:pt x="48" y="676"/>
                  </a:cubicBezTo>
                  <a:cubicBezTo>
                    <a:pt x="60" y="676"/>
                    <a:pt x="72" y="664"/>
                    <a:pt x="72" y="640"/>
                  </a:cubicBezTo>
                  <a:cubicBezTo>
                    <a:pt x="131" y="390"/>
                    <a:pt x="239" y="223"/>
                    <a:pt x="405" y="140"/>
                  </a:cubicBezTo>
                  <a:cubicBezTo>
                    <a:pt x="504" y="79"/>
                    <a:pt x="611" y="60"/>
                    <a:pt x="706" y="60"/>
                  </a:cubicBezTo>
                  <a:cubicBezTo>
                    <a:pt x="851" y="60"/>
                    <a:pt x="965" y="104"/>
                    <a:pt x="965" y="104"/>
                  </a:cubicBezTo>
                  <a:cubicBezTo>
                    <a:pt x="972" y="112"/>
                    <a:pt x="980" y="114"/>
                    <a:pt x="986" y="114"/>
                  </a:cubicBezTo>
                  <a:cubicBezTo>
                    <a:pt x="1001" y="114"/>
                    <a:pt x="1012" y="101"/>
                    <a:pt x="1012" y="92"/>
                  </a:cubicBezTo>
                  <a:cubicBezTo>
                    <a:pt x="1024" y="80"/>
                    <a:pt x="1012" y="45"/>
                    <a:pt x="1001" y="45"/>
                  </a:cubicBezTo>
                  <a:cubicBezTo>
                    <a:pt x="993" y="45"/>
                    <a:pt x="868" y="1"/>
                    <a:pt x="707" y="1"/>
                  </a:cubicBezTo>
                  <a:close/>
                </a:path>
              </a:pathLst>
            </a:custGeom>
            <a:solidFill>
              <a:srgbClr val="1D0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1866675" y="2757775"/>
              <a:ext cx="112750" cy="72950"/>
            </a:xfrm>
            <a:custGeom>
              <a:avLst/>
              <a:gdLst/>
              <a:ahLst/>
              <a:cxnLst/>
              <a:rect l="l" t="t" r="r" b="b"/>
              <a:pathLst>
                <a:path w="4510" h="2918" extrusionOk="0">
                  <a:moveTo>
                    <a:pt x="1431" y="1"/>
                  </a:moveTo>
                  <a:cubicBezTo>
                    <a:pt x="1043" y="1"/>
                    <a:pt x="607" y="50"/>
                    <a:pt x="116" y="161"/>
                  </a:cubicBezTo>
                  <a:cubicBezTo>
                    <a:pt x="0" y="184"/>
                    <a:pt x="223" y="2917"/>
                    <a:pt x="4182" y="2917"/>
                  </a:cubicBezTo>
                  <a:cubicBezTo>
                    <a:pt x="4289" y="2917"/>
                    <a:pt x="4398" y="2915"/>
                    <a:pt x="4510" y="2911"/>
                  </a:cubicBezTo>
                  <a:cubicBezTo>
                    <a:pt x="4510" y="2911"/>
                    <a:pt x="4416" y="1"/>
                    <a:pt x="1431" y="1"/>
                  </a:cubicBezTo>
                  <a:close/>
                </a:path>
              </a:pathLst>
            </a:custGeom>
            <a:solidFill>
              <a:srgbClr val="5CD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3"/>
          <p:cNvSpPr txBox="1">
            <a:spLocks noGrp="1"/>
          </p:cNvSpPr>
          <p:nvPr>
            <p:ph type="title"/>
          </p:nvPr>
        </p:nvSpPr>
        <p:spPr>
          <a:xfrm>
            <a:off x="3662150" y="2476963"/>
            <a:ext cx="44445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6" name="Google Shape;96;p3"/>
          <p:cNvSpPr txBox="1">
            <a:spLocks noGrp="1"/>
          </p:cNvSpPr>
          <p:nvPr>
            <p:ph type="title" idx="2" hasCustomPrompt="1"/>
          </p:nvPr>
        </p:nvSpPr>
        <p:spPr>
          <a:xfrm>
            <a:off x="5304050" y="1268563"/>
            <a:ext cx="1160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8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7" name="Google Shape;97;p3"/>
          <p:cNvSpPr txBox="1">
            <a:spLocks noGrp="1"/>
          </p:cNvSpPr>
          <p:nvPr>
            <p:ph type="subTitle" idx="1"/>
          </p:nvPr>
        </p:nvSpPr>
        <p:spPr>
          <a:xfrm>
            <a:off x="3662100" y="3334775"/>
            <a:ext cx="4444500" cy="3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2"/>
        <p:cNvGrpSpPr/>
        <p:nvPr/>
      </p:nvGrpSpPr>
      <p:grpSpPr>
        <a:xfrm>
          <a:off x="0" y="0"/>
          <a:ext cx="0" cy="0"/>
          <a:chOff x="0" y="0"/>
          <a:chExt cx="0" cy="0"/>
        </a:xfrm>
      </p:grpSpPr>
      <p:sp>
        <p:nvSpPr>
          <p:cNvPr id="123" name="Google Shape;123;p5"/>
          <p:cNvSpPr/>
          <p:nvPr/>
        </p:nvSpPr>
        <p:spPr>
          <a:xfrm>
            <a:off x="7793650" y="-628033"/>
            <a:ext cx="1931874" cy="1780514"/>
          </a:xfrm>
          <a:custGeom>
            <a:avLst/>
            <a:gdLst/>
            <a:ahLst/>
            <a:cxnLst/>
            <a:rect l="l" t="t" r="r" b="b"/>
            <a:pathLst>
              <a:path w="25361" h="23374" extrusionOk="0">
                <a:moveTo>
                  <a:pt x="14291" y="1"/>
                </a:moveTo>
                <a:cubicBezTo>
                  <a:pt x="10440" y="1"/>
                  <a:pt x="6248" y="3217"/>
                  <a:pt x="3679" y="6103"/>
                </a:cubicBezTo>
                <a:cubicBezTo>
                  <a:pt x="1596" y="8437"/>
                  <a:pt x="0" y="11687"/>
                  <a:pt x="1012" y="14652"/>
                </a:cubicBezTo>
                <a:cubicBezTo>
                  <a:pt x="1703" y="16628"/>
                  <a:pt x="3394" y="18069"/>
                  <a:pt x="5061" y="19331"/>
                </a:cubicBezTo>
                <a:cubicBezTo>
                  <a:pt x="7418" y="21141"/>
                  <a:pt x="9954" y="22891"/>
                  <a:pt x="12895" y="23296"/>
                </a:cubicBezTo>
                <a:cubicBezTo>
                  <a:pt x="13280" y="23348"/>
                  <a:pt x="13666" y="23374"/>
                  <a:pt x="14052" y="23374"/>
                </a:cubicBezTo>
                <a:cubicBezTo>
                  <a:pt x="17524" y="23374"/>
                  <a:pt x="20951" y="21312"/>
                  <a:pt x="22622" y="18247"/>
                </a:cubicBezTo>
                <a:cubicBezTo>
                  <a:pt x="25361" y="13223"/>
                  <a:pt x="22610" y="5924"/>
                  <a:pt x="18848" y="1995"/>
                </a:cubicBezTo>
                <a:cubicBezTo>
                  <a:pt x="17489" y="576"/>
                  <a:pt x="15920" y="1"/>
                  <a:pt x="14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rot="10800000">
            <a:off x="2976924" y="4196595"/>
            <a:ext cx="4142894" cy="1575283"/>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rot="-5400293">
            <a:off x="-2271666" y="-784441"/>
            <a:ext cx="4612283" cy="2882639"/>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5"/>
          <p:cNvGrpSpPr/>
          <p:nvPr/>
        </p:nvGrpSpPr>
        <p:grpSpPr>
          <a:xfrm rot="875094" flipH="1">
            <a:off x="8578123" y="2899987"/>
            <a:ext cx="1328112" cy="2125926"/>
            <a:chOff x="3228975" y="1023575"/>
            <a:chExt cx="517625" cy="828600"/>
          </a:xfrm>
        </p:grpSpPr>
        <p:sp>
          <p:nvSpPr>
            <p:cNvPr id="127" name="Google Shape;127;p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5"/>
          <p:cNvGrpSpPr/>
          <p:nvPr/>
        </p:nvGrpSpPr>
        <p:grpSpPr>
          <a:xfrm rot="-4283744" flipH="1">
            <a:off x="7605909" y="3972538"/>
            <a:ext cx="1318279" cy="2110264"/>
            <a:chOff x="3228975" y="1023575"/>
            <a:chExt cx="517625" cy="828600"/>
          </a:xfrm>
        </p:grpSpPr>
        <p:sp>
          <p:nvSpPr>
            <p:cNvPr id="130" name="Google Shape;130;p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5"/>
          <p:cNvGrpSpPr/>
          <p:nvPr/>
        </p:nvGrpSpPr>
        <p:grpSpPr>
          <a:xfrm rot="-1105292">
            <a:off x="-909989" y="2899987"/>
            <a:ext cx="1328110" cy="2125924"/>
            <a:chOff x="3228975" y="1023575"/>
            <a:chExt cx="517625" cy="828600"/>
          </a:xfrm>
        </p:grpSpPr>
        <p:sp>
          <p:nvSpPr>
            <p:cNvPr id="133" name="Google Shape;133;p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rot="4282591">
            <a:off x="282" y="3972551"/>
            <a:ext cx="1318264" cy="2110240"/>
            <a:chOff x="3228975" y="1023575"/>
            <a:chExt cx="517625" cy="828600"/>
          </a:xfrm>
        </p:grpSpPr>
        <p:sp>
          <p:nvSpPr>
            <p:cNvPr id="136" name="Google Shape;136;p5"/>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5"/>
          <p:cNvSpPr/>
          <p:nvPr/>
        </p:nvSpPr>
        <p:spPr>
          <a:xfrm>
            <a:off x="363600" y="156800"/>
            <a:ext cx="8416800" cy="48072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txBox="1">
            <a:spLocks noGrp="1"/>
          </p:cNvSpPr>
          <p:nvPr>
            <p:ph type="title"/>
          </p:nvPr>
        </p:nvSpPr>
        <p:spPr>
          <a:xfrm>
            <a:off x="720000" y="6919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5"/>
          <p:cNvSpPr txBox="1">
            <a:spLocks noGrp="1"/>
          </p:cNvSpPr>
          <p:nvPr>
            <p:ph type="title" idx="2"/>
          </p:nvPr>
        </p:nvSpPr>
        <p:spPr>
          <a:xfrm>
            <a:off x="1596700" y="277424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 name="Google Shape;141;p5"/>
          <p:cNvSpPr txBox="1">
            <a:spLocks noGrp="1"/>
          </p:cNvSpPr>
          <p:nvPr>
            <p:ph type="title" idx="3"/>
          </p:nvPr>
        </p:nvSpPr>
        <p:spPr>
          <a:xfrm>
            <a:off x="4804747" y="277424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5"/>
          <p:cNvSpPr txBox="1">
            <a:spLocks noGrp="1"/>
          </p:cNvSpPr>
          <p:nvPr>
            <p:ph type="subTitle" idx="1"/>
          </p:nvPr>
        </p:nvSpPr>
        <p:spPr>
          <a:xfrm>
            <a:off x="4804750" y="3187125"/>
            <a:ext cx="2742600" cy="76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3" name="Google Shape;143;p5"/>
          <p:cNvSpPr txBox="1">
            <a:spLocks noGrp="1"/>
          </p:cNvSpPr>
          <p:nvPr>
            <p:ph type="subTitle" idx="4"/>
          </p:nvPr>
        </p:nvSpPr>
        <p:spPr>
          <a:xfrm>
            <a:off x="1596700" y="3187125"/>
            <a:ext cx="2742600" cy="76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36"/>
        <p:cNvGrpSpPr/>
        <p:nvPr/>
      </p:nvGrpSpPr>
      <p:grpSpPr>
        <a:xfrm>
          <a:off x="0" y="0"/>
          <a:ext cx="0" cy="0"/>
          <a:chOff x="0" y="0"/>
          <a:chExt cx="0" cy="0"/>
        </a:xfrm>
      </p:grpSpPr>
      <p:grpSp>
        <p:nvGrpSpPr>
          <p:cNvPr id="237" name="Google Shape;237;p13"/>
          <p:cNvGrpSpPr/>
          <p:nvPr/>
        </p:nvGrpSpPr>
        <p:grpSpPr>
          <a:xfrm rot="703926" flipH="1">
            <a:off x="-643919" y="3496246"/>
            <a:ext cx="949279" cy="1519580"/>
            <a:chOff x="3228975" y="1023575"/>
            <a:chExt cx="517625" cy="828600"/>
          </a:xfrm>
        </p:grpSpPr>
        <p:sp>
          <p:nvSpPr>
            <p:cNvPr id="238" name="Google Shape;238;p1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3"/>
          <p:cNvGrpSpPr/>
          <p:nvPr/>
        </p:nvGrpSpPr>
        <p:grpSpPr>
          <a:xfrm rot="5161006" flipH="1">
            <a:off x="157983" y="4074771"/>
            <a:ext cx="949340" cy="1519677"/>
            <a:chOff x="3228975" y="1023575"/>
            <a:chExt cx="517625" cy="828600"/>
          </a:xfrm>
        </p:grpSpPr>
        <p:sp>
          <p:nvSpPr>
            <p:cNvPr id="241" name="Google Shape;241;p1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13"/>
          <p:cNvSpPr/>
          <p:nvPr/>
        </p:nvSpPr>
        <p:spPr>
          <a:xfrm rot="10800000">
            <a:off x="6562576" y="3969707"/>
            <a:ext cx="4142894" cy="1575283"/>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13"/>
          <p:cNvGrpSpPr/>
          <p:nvPr/>
        </p:nvGrpSpPr>
        <p:grpSpPr>
          <a:xfrm rot="-9012513" flipH="1">
            <a:off x="8695945" y="-300197"/>
            <a:ext cx="1034845" cy="1656551"/>
            <a:chOff x="3228975" y="1023575"/>
            <a:chExt cx="517625" cy="828600"/>
          </a:xfrm>
        </p:grpSpPr>
        <p:sp>
          <p:nvSpPr>
            <p:cNvPr id="245" name="Google Shape;245;p1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13"/>
          <p:cNvGrpSpPr/>
          <p:nvPr/>
        </p:nvGrpSpPr>
        <p:grpSpPr>
          <a:xfrm rot="-6456125" flipH="1">
            <a:off x="8116581" y="-714112"/>
            <a:ext cx="1034892" cy="1656602"/>
            <a:chOff x="3228975" y="1023575"/>
            <a:chExt cx="517625" cy="828600"/>
          </a:xfrm>
        </p:grpSpPr>
        <p:sp>
          <p:nvSpPr>
            <p:cNvPr id="248" name="Google Shape;248;p13"/>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13"/>
          <p:cNvSpPr/>
          <p:nvPr/>
        </p:nvSpPr>
        <p:spPr>
          <a:xfrm rot="-4887601" flipH="1">
            <a:off x="-2272415" y="-250501"/>
            <a:ext cx="4816005" cy="1979311"/>
          </a:xfrm>
          <a:custGeom>
            <a:avLst/>
            <a:gdLst/>
            <a:ahLst/>
            <a:cxnLst/>
            <a:rect l="l" t="t" r="r" b="b"/>
            <a:pathLst>
              <a:path w="39887" h="16393" extrusionOk="0">
                <a:moveTo>
                  <a:pt x="15211" y="1"/>
                </a:moveTo>
                <a:cubicBezTo>
                  <a:pt x="12435" y="1"/>
                  <a:pt x="9659" y="132"/>
                  <a:pt x="6894" y="411"/>
                </a:cubicBezTo>
                <a:cubicBezTo>
                  <a:pt x="3180" y="780"/>
                  <a:pt x="1" y="4066"/>
                  <a:pt x="2715" y="7722"/>
                </a:cubicBezTo>
                <a:cubicBezTo>
                  <a:pt x="3680" y="9008"/>
                  <a:pt x="5239" y="9770"/>
                  <a:pt x="6835" y="9996"/>
                </a:cubicBezTo>
                <a:cubicBezTo>
                  <a:pt x="7335" y="10067"/>
                  <a:pt x="7845" y="10094"/>
                  <a:pt x="8361" y="10094"/>
                </a:cubicBezTo>
                <a:cubicBezTo>
                  <a:pt x="9840" y="10094"/>
                  <a:pt x="11364" y="9877"/>
                  <a:pt x="12811" y="9877"/>
                </a:cubicBezTo>
                <a:cubicBezTo>
                  <a:pt x="14231" y="9877"/>
                  <a:pt x="15576" y="10085"/>
                  <a:pt x="16729" y="10913"/>
                </a:cubicBezTo>
                <a:cubicBezTo>
                  <a:pt x="18146" y="11925"/>
                  <a:pt x="18872" y="13651"/>
                  <a:pt x="20146" y="14842"/>
                </a:cubicBezTo>
                <a:cubicBezTo>
                  <a:pt x="21240" y="15888"/>
                  <a:pt x="22738" y="16393"/>
                  <a:pt x="24243" y="16393"/>
                </a:cubicBezTo>
                <a:cubicBezTo>
                  <a:pt x="26129" y="16393"/>
                  <a:pt x="28027" y="15601"/>
                  <a:pt x="29159" y="14091"/>
                </a:cubicBezTo>
                <a:cubicBezTo>
                  <a:pt x="30921" y="11734"/>
                  <a:pt x="31231" y="7936"/>
                  <a:pt x="34029" y="7079"/>
                </a:cubicBezTo>
                <a:cubicBezTo>
                  <a:pt x="34591" y="6900"/>
                  <a:pt x="35182" y="6884"/>
                  <a:pt x="35777" y="6884"/>
                </a:cubicBezTo>
                <a:cubicBezTo>
                  <a:pt x="35910" y="6884"/>
                  <a:pt x="36043" y="6885"/>
                  <a:pt x="36176" y="6885"/>
                </a:cubicBezTo>
                <a:cubicBezTo>
                  <a:pt x="36482" y="6885"/>
                  <a:pt x="36787" y="6881"/>
                  <a:pt x="37089" y="6853"/>
                </a:cubicBezTo>
                <a:cubicBezTo>
                  <a:pt x="38125" y="6769"/>
                  <a:pt x="39256" y="6257"/>
                  <a:pt x="39506" y="5257"/>
                </a:cubicBezTo>
                <a:cubicBezTo>
                  <a:pt x="39887" y="3674"/>
                  <a:pt x="37863" y="2662"/>
                  <a:pt x="36255" y="2316"/>
                </a:cubicBezTo>
                <a:cubicBezTo>
                  <a:pt x="29349" y="855"/>
                  <a:pt x="22277" y="1"/>
                  <a:pt x="15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txBox="1">
            <a:spLocks noGrp="1"/>
          </p:cNvSpPr>
          <p:nvPr>
            <p:ph type="title"/>
          </p:nvPr>
        </p:nvSpPr>
        <p:spPr>
          <a:xfrm>
            <a:off x="720000" y="693863"/>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3" name="Google Shape;253;p13"/>
          <p:cNvSpPr txBox="1">
            <a:spLocks noGrp="1"/>
          </p:cNvSpPr>
          <p:nvPr>
            <p:ph type="title" idx="2"/>
          </p:nvPr>
        </p:nvSpPr>
        <p:spPr>
          <a:xfrm>
            <a:off x="1693350" y="1488113"/>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4" name="Google Shape;254;p13"/>
          <p:cNvSpPr txBox="1">
            <a:spLocks noGrp="1"/>
          </p:cNvSpPr>
          <p:nvPr>
            <p:ph type="subTitle" idx="1"/>
          </p:nvPr>
        </p:nvSpPr>
        <p:spPr>
          <a:xfrm>
            <a:off x="1693363" y="188966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5" name="Google Shape;255;p13"/>
          <p:cNvSpPr txBox="1">
            <a:spLocks noGrp="1"/>
          </p:cNvSpPr>
          <p:nvPr>
            <p:ph type="title" idx="3"/>
          </p:nvPr>
        </p:nvSpPr>
        <p:spPr>
          <a:xfrm>
            <a:off x="5688300" y="1488088"/>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6" name="Google Shape;256;p13"/>
          <p:cNvSpPr txBox="1">
            <a:spLocks noGrp="1"/>
          </p:cNvSpPr>
          <p:nvPr>
            <p:ph type="subTitle" idx="4"/>
          </p:nvPr>
        </p:nvSpPr>
        <p:spPr>
          <a:xfrm>
            <a:off x="5688300" y="188966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7" name="Google Shape;257;p13"/>
          <p:cNvSpPr txBox="1">
            <a:spLocks noGrp="1"/>
          </p:cNvSpPr>
          <p:nvPr>
            <p:ph type="title" idx="5"/>
          </p:nvPr>
        </p:nvSpPr>
        <p:spPr>
          <a:xfrm>
            <a:off x="1693364" y="2573441"/>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8" name="Google Shape;258;p13"/>
          <p:cNvSpPr txBox="1">
            <a:spLocks noGrp="1"/>
          </p:cNvSpPr>
          <p:nvPr>
            <p:ph type="subTitle" idx="6"/>
          </p:nvPr>
        </p:nvSpPr>
        <p:spPr>
          <a:xfrm>
            <a:off x="1693363" y="297501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9" name="Google Shape;259;p13"/>
          <p:cNvSpPr txBox="1">
            <a:spLocks noGrp="1"/>
          </p:cNvSpPr>
          <p:nvPr>
            <p:ph type="title" idx="7"/>
          </p:nvPr>
        </p:nvSpPr>
        <p:spPr>
          <a:xfrm>
            <a:off x="5688300" y="2573438"/>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0" name="Google Shape;260;p13"/>
          <p:cNvSpPr txBox="1">
            <a:spLocks noGrp="1"/>
          </p:cNvSpPr>
          <p:nvPr>
            <p:ph type="subTitle" idx="8"/>
          </p:nvPr>
        </p:nvSpPr>
        <p:spPr>
          <a:xfrm>
            <a:off x="5688302" y="297501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1" name="Google Shape;261;p13"/>
          <p:cNvSpPr txBox="1">
            <a:spLocks noGrp="1"/>
          </p:cNvSpPr>
          <p:nvPr>
            <p:ph type="title" idx="9" hasCustomPrompt="1"/>
          </p:nvPr>
        </p:nvSpPr>
        <p:spPr>
          <a:xfrm>
            <a:off x="720002" y="1664113"/>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62" name="Google Shape;262;p13"/>
          <p:cNvSpPr txBox="1">
            <a:spLocks noGrp="1"/>
          </p:cNvSpPr>
          <p:nvPr>
            <p:ph type="title" idx="13" hasCustomPrompt="1"/>
          </p:nvPr>
        </p:nvSpPr>
        <p:spPr>
          <a:xfrm>
            <a:off x="4740900" y="1664113"/>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63" name="Google Shape;263;p13"/>
          <p:cNvSpPr txBox="1">
            <a:spLocks noGrp="1"/>
          </p:cNvSpPr>
          <p:nvPr>
            <p:ph type="title" idx="14" hasCustomPrompt="1"/>
          </p:nvPr>
        </p:nvSpPr>
        <p:spPr>
          <a:xfrm>
            <a:off x="720002" y="2749441"/>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64" name="Google Shape;264;p13"/>
          <p:cNvSpPr txBox="1">
            <a:spLocks noGrp="1"/>
          </p:cNvSpPr>
          <p:nvPr>
            <p:ph type="title" idx="15" hasCustomPrompt="1"/>
          </p:nvPr>
        </p:nvSpPr>
        <p:spPr>
          <a:xfrm>
            <a:off x="4740900" y="2749441"/>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65" name="Google Shape;265;p13"/>
          <p:cNvSpPr txBox="1">
            <a:spLocks noGrp="1"/>
          </p:cNvSpPr>
          <p:nvPr>
            <p:ph type="title" idx="16"/>
          </p:nvPr>
        </p:nvSpPr>
        <p:spPr>
          <a:xfrm>
            <a:off x="1693364" y="3658791"/>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6" name="Google Shape;266;p13"/>
          <p:cNvSpPr txBox="1">
            <a:spLocks noGrp="1"/>
          </p:cNvSpPr>
          <p:nvPr>
            <p:ph type="subTitle" idx="17"/>
          </p:nvPr>
        </p:nvSpPr>
        <p:spPr>
          <a:xfrm>
            <a:off x="1693363" y="406036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7" name="Google Shape;267;p13"/>
          <p:cNvSpPr txBox="1">
            <a:spLocks noGrp="1"/>
          </p:cNvSpPr>
          <p:nvPr>
            <p:ph type="title" idx="18"/>
          </p:nvPr>
        </p:nvSpPr>
        <p:spPr>
          <a:xfrm>
            <a:off x="5688300" y="3658788"/>
            <a:ext cx="2557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 name="Google Shape;268;p13"/>
          <p:cNvSpPr txBox="1">
            <a:spLocks noGrp="1"/>
          </p:cNvSpPr>
          <p:nvPr>
            <p:ph type="subTitle" idx="19"/>
          </p:nvPr>
        </p:nvSpPr>
        <p:spPr>
          <a:xfrm>
            <a:off x="5688302" y="4060363"/>
            <a:ext cx="2557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9" name="Google Shape;269;p13"/>
          <p:cNvSpPr txBox="1">
            <a:spLocks noGrp="1"/>
          </p:cNvSpPr>
          <p:nvPr>
            <p:ph type="title" idx="20" hasCustomPrompt="1"/>
          </p:nvPr>
        </p:nvSpPr>
        <p:spPr>
          <a:xfrm>
            <a:off x="720002" y="3834791"/>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70" name="Google Shape;270;p13"/>
          <p:cNvSpPr txBox="1">
            <a:spLocks noGrp="1"/>
          </p:cNvSpPr>
          <p:nvPr>
            <p:ph type="title" idx="21" hasCustomPrompt="1"/>
          </p:nvPr>
        </p:nvSpPr>
        <p:spPr>
          <a:xfrm>
            <a:off x="4740900" y="3834791"/>
            <a:ext cx="9474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71"/>
        <p:cNvGrpSpPr/>
        <p:nvPr/>
      </p:nvGrpSpPr>
      <p:grpSpPr>
        <a:xfrm>
          <a:off x="0" y="0"/>
          <a:ext cx="0" cy="0"/>
          <a:chOff x="0" y="0"/>
          <a:chExt cx="0" cy="0"/>
        </a:xfrm>
      </p:grpSpPr>
      <p:grpSp>
        <p:nvGrpSpPr>
          <p:cNvPr id="272" name="Google Shape;272;p14"/>
          <p:cNvGrpSpPr/>
          <p:nvPr/>
        </p:nvGrpSpPr>
        <p:grpSpPr>
          <a:xfrm rot="-4539985">
            <a:off x="7388222" y="3603475"/>
            <a:ext cx="1328107" cy="2125917"/>
            <a:chOff x="3228975" y="1023575"/>
            <a:chExt cx="517625" cy="828600"/>
          </a:xfrm>
        </p:grpSpPr>
        <p:sp>
          <p:nvSpPr>
            <p:cNvPr id="273" name="Google Shape;273;p14"/>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14"/>
          <p:cNvGrpSpPr/>
          <p:nvPr/>
        </p:nvGrpSpPr>
        <p:grpSpPr>
          <a:xfrm rot="-2321549">
            <a:off x="8324128" y="3207339"/>
            <a:ext cx="1318281" cy="2110269"/>
            <a:chOff x="3228975" y="1023575"/>
            <a:chExt cx="517625" cy="828600"/>
          </a:xfrm>
        </p:grpSpPr>
        <p:sp>
          <p:nvSpPr>
            <p:cNvPr id="276" name="Google Shape;276;p14"/>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14"/>
          <p:cNvGrpSpPr/>
          <p:nvPr/>
        </p:nvGrpSpPr>
        <p:grpSpPr>
          <a:xfrm rot="6260015">
            <a:off x="471750" y="-683790"/>
            <a:ext cx="1328107" cy="2125917"/>
            <a:chOff x="3228975" y="1023575"/>
            <a:chExt cx="517625" cy="828600"/>
          </a:xfrm>
        </p:grpSpPr>
        <p:sp>
          <p:nvSpPr>
            <p:cNvPr id="279" name="Google Shape;279;p14"/>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14"/>
          <p:cNvGrpSpPr/>
          <p:nvPr/>
        </p:nvGrpSpPr>
        <p:grpSpPr>
          <a:xfrm rot="8478451">
            <a:off x="-454330" y="-272006"/>
            <a:ext cx="1318281" cy="2110269"/>
            <a:chOff x="3228975" y="1023575"/>
            <a:chExt cx="517625" cy="828600"/>
          </a:xfrm>
        </p:grpSpPr>
        <p:sp>
          <p:nvSpPr>
            <p:cNvPr id="282" name="Google Shape;282;p14"/>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14"/>
          <p:cNvSpPr/>
          <p:nvPr/>
        </p:nvSpPr>
        <p:spPr>
          <a:xfrm rot="-6731882">
            <a:off x="5936413" y="-1094116"/>
            <a:ext cx="4612358" cy="2882644"/>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rot="432023">
            <a:off x="-2329140" y="3072147"/>
            <a:ext cx="4612328" cy="2882617"/>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363600" y="179400"/>
            <a:ext cx="8416800" cy="4784700"/>
          </a:xfrm>
          <a:prstGeom prst="roundRect">
            <a:avLst>
              <a:gd name="adj" fmla="val 4959"/>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txBox="1">
            <a:spLocks noGrp="1"/>
          </p:cNvSpPr>
          <p:nvPr>
            <p:ph type="title"/>
          </p:nvPr>
        </p:nvSpPr>
        <p:spPr>
          <a:xfrm>
            <a:off x="1839650" y="3368450"/>
            <a:ext cx="5464800" cy="683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88" name="Google Shape;288;p14"/>
          <p:cNvSpPr txBox="1">
            <a:spLocks noGrp="1"/>
          </p:cNvSpPr>
          <p:nvPr>
            <p:ph type="subTitle" idx="1"/>
          </p:nvPr>
        </p:nvSpPr>
        <p:spPr>
          <a:xfrm>
            <a:off x="1166800" y="1455800"/>
            <a:ext cx="6810300" cy="194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3000">
                <a:solidFill>
                  <a:schemeClr val="dk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82"/>
        <p:cNvGrpSpPr/>
        <p:nvPr/>
      </p:nvGrpSpPr>
      <p:grpSpPr>
        <a:xfrm>
          <a:off x="0" y="0"/>
          <a:ext cx="0" cy="0"/>
          <a:chOff x="0" y="0"/>
          <a:chExt cx="0" cy="0"/>
        </a:xfrm>
      </p:grpSpPr>
      <p:sp>
        <p:nvSpPr>
          <p:cNvPr id="583" name="Google Shape;583;p28"/>
          <p:cNvSpPr/>
          <p:nvPr/>
        </p:nvSpPr>
        <p:spPr>
          <a:xfrm rot="-900381">
            <a:off x="-2057681" y="-853725"/>
            <a:ext cx="4612328" cy="2882664"/>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28"/>
          <p:cNvGrpSpPr/>
          <p:nvPr/>
        </p:nvGrpSpPr>
        <p:grpSpPr>
          <a:xfrm rot="-4539985">
            <a:off x="7511657" y="3804911"/>
            <a:ext cx="1328107" cy="2125917"/>
            <a:chOff x="3228975" y="1023575"/>
            <a:chExt cx="517625" cy="828600"/>
          </a:xfrm>
        </p:grpSpPr>
        <p:sp>
          <p:nvSpPr>
            <p:cNvPr id="585" name="Google Shape;585;p28"/>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28"/>
          <p:cNvGrpSpPr/>
          <p:nvPr/>
        </p:nvGrpSpPr>
        <p:grpSpPr>
          <a:xfrm rot="-1172093">
            <a:off x="8628208" y="3341661"/>
            <a:ext cx="1318287" cy="2110277"/>
            <a:chOff x="3228975" y="1023575"/>
            <a:chExt cx="517625" cy="828600"/>
          </a:xfrm>
        </p:grpSpPr>
        <p:sp>
          <p:nvSpPr>
            <p:cNvPr id="588" name="Google Shape;588;p28"/>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28"/>
          <p:cNvGrpSpPr/>
          <p:nvPr/>
        </p:nvGrpSpPr>
        <p:grpSpPr>
          <a:xfrm rot="4539985" flipH="1">
            <a:off x="304228" y="3804911"/>
            <a:ext cx="1328107" cy="2125917"/>
            <a:chOff x="3228975" y="1023575"/>
            <a:chExt cx="517625" cy="828600"/>
          </a:xfrm>
        </p:grpSpPr>
        <p:sp>
          <p:nvSpPr>
            <p:cNvPr id="591" name="Google Shape;591;p28"/>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28"/>
          <p:cNvGrpSpPr/>
          <p:nvPr/>
        </p:nvGrpSpPr>
        <p:grpSpPr>
          <a:xfrm rot="1172093" flipH="1">
            <a:off x="-802503" y="3341661"/>
            <a:ext cx="1318287" cy="2110277"/>
            <a:chOff x="3228975" y="1023575"/>
            <a:chExt cx="517625" cy="828600"/>
          </a:xfrm>
        </p:grpSpPr>
        <p:sp>
          <p:nvSpPr>
            <p:cNvPr id="594" name="Google Shape;594;p28"/>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28"/>
          <p:cNvSpPr/>
          <p:nvPr/>
        </p:nvSpPr>
        <p:spPr>
          <a:xfrm rot="4068118">
            <a:off x="6589468" y="-853716"/>
            <a:ext cx="4612358" cy="2882644"/>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97"/>
        <p:cNvGrpSpPr/>
        <p:nvPr/>
      </p:nvGrpSpPr>
      <p:grpSpPr>
        <a:xfrm>
          <a:off x="0" y="0"/>
          <a:ext cx="0" cy="0"/>
          <a:chOff x="0" y="0"/>
          <a:chExt cx="0" cy="0"/>
        </a:xfrm>
      </p:grpSpPr>
      <p:grpSp>
        <p:nvGrpSpPr>
          <p:cNvPr id="598" name="Google Shape;598;p29"/>
          <p:cNvGrpSpPr/>
          <p:nvPr/>
        </p:nvGrpSpPr>
        <p:grpSpPr>
          <a:xfrm rot="-6260015" flipH="1">
            <a:off x="2980640" y="-436178"/>
            <a:ext cx="1328107" cy="2125917"/>
            <a:chOff x="3228975" y="1023575"/>
            <a:chExt cx="517625" cy="828600"/>
          </a:xfrm>
        </p:grpSpPr>
        <p:sp>
          <p:nvSpPr>
            <p:cNvPr id="599" name="Google Shape;599;p2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29"/>
          <p:cNvGrpSpPr/>
          <p:nvPr/>
        </p:nvGrpSpPr>
        <p:grpSpPr>
          <a:xfrm rot="6260015">
            <a:off x="5027678" y="-375003"/>
            <a:ext cx="1328107" cy="2125917"/>
            <a:chOff x="3228975" y="1023575"/>
            <a:chExt cx="517625" cy="828600"/>
          </a:xfrm>
        </p:grpSpPr>
        <p:sp>
          <p:nvSpPr>
            <p:cNvPr id="602" name="Google Shape;602;p2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29"/>
          <p:cNvGrpSpPr/>
          <p:nvPr/>
        </p:nvGrpSpPr>
        <p:grpSpPr>
          <a:xfrm rot="-9627907" flipH="1">
            <a:off x="4072091" y="-120114"/>
            <a:ext cx="1318287" cy="2110277"/>
            <a:chOff x="3228975" y="1023575"/>
            <a:chExt cx="517625" cy="828600"/>
          </a:xfrm>
        </p:grpSpPr>
        <p:sp>
          <p:nvSpPr>
            <p:cNvPr id="605" name="Google Shape;605;p29"/>
            <p:cNvSpPr/>
            <p:nvPr/>
          </p:nvSpPr>
          <p:spPr>
            <a:xfrm>
              <a:off x="3228975" y="1023575"/>
              <a:ext cx="517625" cy="828000"/>
            </a:xfrm>
            <a:custGeom>
              <a:avLst/>
              <a:gdLst/>
              <a:ahLst/>
              <a:cxnLst/>
              <a:rect l="l" t="t" r="r" b="b"/>
              <a:pathLst>
                <a:path w="20705" h="33120" extrusionOk="0">
                  <a:moveTo>
                    <a:pt x="13961" y="1"/>
                  </a:moveTo>
                  <a:cubicBezTo>
                    <a:pt x="13692" y="1"/>
                    <a:pt x="13417" y="87"/>
                    <a:pt x="13192" y="234"/>
                  </a:cubicBezTo>
                  <a:cubicBezTo>
                    <a:pt x="12859" y="461"/>
                    <a:pt x="12597" y="782"/>
                    <a:pt x="12394" y="1115"/>
                  </a:cubicBezTo>
                  <a:cubicBezTo>
                    <a:pt x="10656" y="3854"/>
                    <a:pt x="10442" y="7211"/>
                    <a:pt x="10263" y="10462"/>
                  </a:cubicBezTo>
                  <a:cubicBezTo>
                    <a:pt x="10263" y="8688"/>
                    <a:pt x="9799" y="6902"/>
                    <a:pt x="8906" y="5295"/>
                  </a:cubicBezTo>
                  <a:cubicBezTo>
                    <a:pt x="8596" y="4735"/>
                    <a:pt x="8132" y="4128"/>
                    <a:pt x="7465" y="4068"/>
                  </a:cubicBezTo>
                  <a:cubicBezTo>
                    <a:pt x="7429" y="4065"/>
                    <a:pt x="7392" y="4063"/>
                    <a:pt x="7357" y="4063"/>
                  </a:cubicBezTo>
                  <a:cubicBezTo>
                    <a:pt x="6640" y="4063"/>
                    <a:pt x="6130" y="4731"/>
                    <a:pt x="5858" y="5366"/>
                  </a:cubicBezTo>
                  <a:cubicBezTo>
                    <a:pt x="5263" y="6771"/>
                    <a:pt x="5191" y="8331"/>
                    <a:pt x="5370" y="9867"/>
                  </a:cubicBezTo>
                  <a:cubicBezTo>
                    <a:pt x="5548" y="11379"/>
                    <a:pt x="5989" y="12879"/>
                    <a:pt x="6441" y="14367"/>
                  </a:cubicBezTo>
                  <a:cubicBezTo>
                    <a:pt x="5870" y="13236"/>
                    <a:pt x="5298" y="12093"/>
                    <a:pt x="4441" y="11129"/>
                  </a:cubicBezTo>
                  <a:cubicBezTo>
                    <a:pt x="3977" y="10576"/>
                    <a:pt x="3246" y="9562"/>
                    <a:pt x="2410" y="9562"/>
                  </a:cubicBezTo>
                  <a:cubicBezTo>
                    <a:pt x="2346" y="9562"/>
                    <a:pt x="2280" y="9568"/>
                    <a:pt x="2215" y="9581"/>
                  </a:cubicBezTo>
                  <a:cubicBezTo>
                    <a:pt x="691" y="9855"/>
                    <a:pt x="917" y="12450"/>
                    <a:pt x="1143" y="13486"/>
                  </a:cubicBezTo>
                  <a:cubicBezTo>
                    <a:pt x="1393" y="14617"/>
                    <a:pt x="1822" y="15724"/>
                    <a:pt x="2096" y="16844"/>
                  </a:cubicBezTo>
                  <a:cubicBezTo>
                    <a:pt x="2262" y="17546"/>
                    <a:pt x="2524" y="18225"/>
                    <a:pt x="2738" y="18915"/>
                  </a:cubicBezTo>
                  <a:cubicBezTo>
                    <a:pt x="2834" y="19284"/>
                    <a:pt x="3405" y="20344"/>
                    <a:pt x="3286" y="20701"/>
                  </a:cubicBezTo>
                  <a:cubicBezTo>
                    <a:pt x="2929" y="20142"/>
                    <a:pt x="2560" y="19594"/>
                    <a:pt x="2024" y="19189"/>
                  </a:cubicBezTo>
                  <a:cubicBezTo>
                    <a:pt x="1779" y="19010"/>
                    <a:pt x="1551" y="18933"/>
                    <a:pt x="1343" y="18933"/>
                  </a:cubicBezTo>
                  <a:cubicBezTo>
                    <a:pt x="792" y="18933"/>
                    <a:pt x="387" y="19471"/>
                    <a:pt x="214" y="20058"/>
                  </a:cubicBezTo>
                  <a:cubicBezTo>
                    <a:pt x="0" y="20820"/>
                    <a:pt x="369" y="21749"/>
                    <a:pt x="655" y="22487"/>
                  </a:cubicBezTo>
                  <a:cubicBezTo>
                    <a:pt x="1976" y="25964"/>
                    <a:pt x="3417" y="29405"/>
                    <a:pt x="4643" y="32929"/>
                  </a:cubicBezTo>
                  <a:cubicBezTo>
                    <a:pt x="4667" y="33000"/>
                    <a:pt x="4703" y="33060"/>
                    <a:pt x="4715" y="33119"/>
                  </a:cubicBezTo>
                  <a:cubicBezTo>
                    <a:pt x="4715" y="33119"/>
                    <a:pt x="4763" y="33108"/>
                    <a:pt x="4822" y="33084"/>
                  </a:cubicBezTo>
                  <a:cubicBezTo>
                    <a:pt x="5382" y="32846"/>
                    <a:pt x="8180" y="31536"/>
                    <a:pt x="8465" y="31381"/>
                  </a:cubicBezTo>
                  <a:cubicBezTo>
                    <a:pt x="9716" y="30714"/>
                    <a:pt x="10918" y="29952"/>
                    <a:pt x="12049" y="29131"/>
                  </a:cubicBezTo>
                  <a:cubicBezTo>
                    <a:pt x="13395" y="28166"/>
                    <a:pt x="17824" y="25952"/>
                    <a:pt x="16633" y="23856"/>
                  </a:cubicBezTo>
                  <a:cubicBezTo>
                    <a:pt x="16305" y="23273"/>
                    <a:pt x="15564" y="22988"/>
                    <a:pt x="14870" y="22988"/>
                  </a:cubicBezTo>
                  <a:cubicBezTo>
                    <a:pt x="14758" y="22988"/>
                    <a:pt x="14646" y="22996"/>
                    <a:pt x="14538" y="23011"/>
                  </a:cubicBezTo>
                  <a:cubicBezTo>
                    <a:pt x="13755" y="23118"/>
                    <a:pt x="13066" y="23532"/>
                    <a:pt x="12413" y="23947"/>
                  </a:cubicBezTo>
                  <a:lnTo>
                    <a:pt x="12413" y="23947"/>
                  </a:lnTo>
                  <a:cubicBezTo>
                    <a:pt x="12994" y="23576"/>
                    <a:pt x="13492" y="22747"/>
                    <a:pt x="13966" y="22261"/>
                  </a:cubicBezTo>
                  <a:cubicBezTo>
                    <a:pt x="14561" y="21630"/>
                    <a:pt x="15180" y="21023"/>
                    <a:pt x="15776" y="20415"/>
                  </a:cubicBezTo>
                  <a:cubicBezTo>
                    <a:pt x="16919" y="19237"/>
                    <a:pt x="18062" y="18010"/>
                    <a:pt x="19014" y="16677"/>
                  </a:cubicBezTo>
                  <a:cubicBezTo>
                    <a:pt x="19491" y="16010"/>
                    <a:pt x="20491" y="14796"/>
                    <a:pt x="20669" y="13760"/>
                  </a:cubicBezTo>
                  <a:cubicBezTo>
                    <a:pt x="20705" y="13415"/>
                    <a:pt x="20681" y="13105"/>
                    <a:pt x="20514" y="12819"/>
                  </a:cubicBezTo>
                  <a:cubicBezTo>
                    <a:pt x="20261" y="12387"/>
                    <a:pt x="19852" y="12239"/>
                    <a:pt x="19401" y="12239"/>
                  </a:cubicBezTo>
                  <a:cubicBezTo>
                    <a:pt x="18771" y="12239"/>
                    <a:pt x="18059" y="12528"/>
                    <a:pt x="17574" y="12736"/>
                  </a:cubicBezTo>
                  <a:cubicBezTo>
                    <a:pt x="16526" y="13188"/>
                    <a:pt x="15847" y="13831"/>
                    <a:pt x="15133" y="14534"/>
                  </a:cubicBezTo>
                  <a:cubicBezTo>
                    <a:pt x="16383" y="13284"/>
                    <a:pt x="17526" y="11926"/>
                    <a:pt x="18550" y="10486"/>
                  </a:cubicBezTo>
                  <a:cubicBezTo>
                    <a:pt x="19443" y="9236"/>
                    <a:pt x="20264" y="7866"/>
                    <a:pt x="20372" y="6330"/>
                  </a:cubicBezTo>
                  <a:cubicBezTo>
                    <a:pt x="20384" y="6104"/>
                    <a:pt x="20372" y="5842"/>
                    <a:pt x="20181" y="5687"/>
                  </a:cubicBezTo>
                  <a:cubicBezTo>
                    <a:pt x="20038" y="5604"/>
                    <a:pt x="19883" y="5568"/>
                    <a:pt x="19717" y="5568"/>
                  </a:cubicBezTo>
                  <a:cubicBezTo>
                    <a:pt x="19697" y="5568"/>
                    <a:pt x="19677" y="5568"/>
                    <a:pt x="19657" y="5568"/>
                  </a:cubicBezTo>
                  <a:cubicBezTo>
                    <a:pt x="18385" y="5568"/>
                    <a:pt x="17274" y="6319"/>
                    <a:pt x="16371" y="7128"/>
                  </a:cubicBezTo>
                  <a:cubicBezTo>
                    <a:pt x="15276" y="8093"/>
                    <a:pt x="14311" y="9176"/>
                    <a:pt x="13514" y="10367"/>
                  </a:cubicBezTo>
                  <a:cubicBezTo>
                    <a:pt x="14252" y="7497"/>
                    <a:pt x="15419" y="4806"/>
                    <a:pt x="15240" y="1747"/>
                  </a:cubicBezTo>
                  <a:cubicBezTo>
                    <a:pt x="15204" y="1115"/>
                    <a:pt x="15026" y="353"/>
                    <a:pt x="14383" y="80"/>
                  </a:cubicBezTo>
                  <a:cubicBezTo>
                    <a:pt x="14250" y="26"/>
                    <a:pt x="14106" y="1"/>
                    <a:pt x="13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a:off x="3277475" y="1101750"/>
              <a:ext cx="413475" cy="750425"/>
            </a:xfrm>
            <a:custGeom>
              <a:avLst/>
              <a:gdLst/>
              <a:ahLst/>
              <a:cxnLst/>
              <a:rect l="l" t="t" r="r" b="b"/>
              <a:pathLst>
                <a:path w="16539" h="30017" extrusionOk="0">
                  <a:moveTo>
                    <a:pt x="11478" y="1"/>
                  </a:moveTo>
                  <a:cubicBezTo>
                    <a:pt x="11419" y="1"/>
                    <a:pt x="11359" y="36"/>
                    <a:pt x="11359" y="96"/>
                  </a:cubicBezTo>
                  <a:cubicBezTo>
                    <a:pt x="10764" y="5049"/>
                    <a:pt x="9323" y="9752"/>
                    <a:pt x="7978" y="13717"/>
                  </a:cubicBezTo>
                  <a:cubicBezTo>
                    <a:pt x="7787" y="14276"/>
                    <a:pt x="7609" y="14824"/>
                    <a:pt x="7430" y="15395"/>
                  </a:cubicBezTo>
                  <a:cubicBezTo>
                    <a:pt x="7347" y="11347"/>
                    <a:pt x="6692" y="7287"/>
                    <a:pt x="5454" y="3334"/>
                  </a:cubicBezTo>
                  <a:cubicBezTo>
                    <a:pt x="5444" y="3285"/>
                    <a:pt x="5401" y="3260"/>
                    <a:pt x="5352" y="3260"/>
                  </a:cubicBezTo>
                  <a:cubicBezTo>
                    <a:pt x="5343" y="3260"/>
                    <a:pt x="5333" y="3261"/>
                    <a:pt x="5323" y="3263"/>
                  </a:cubicBezTo>
                  <a:cubicBezTo>
                    <a:pt x="5263" y="3275"/>
                    <a:pt x="5228" y="3322"/>
                    <a:pt x="5239" y="3382"/>
                  </a:cubicBezTo>
                  <a:cubicBezTo>
                    <a:pt x="6537" y="7525"/>
                    <a:pt x="7204" y="11776"/>
                    <a:pt x="7240" y="16038"/>
                  </a:cubicBezTo>
                  <a:cubicBezTo>
                    <a:pt x="6906" y="17074"/>
                    <a:pt x="6597" y="18134"/>
                    <a:pt x="6287" y="19158"/>
                  </a:cubicBezTo>
                  <a:cubicBezTo>
                    <a:pt x="6097" y="17669"/>
                    <a:pt x="5382" y="16217"/>
                    <a:pt x="4585" y="14729"/>
                  </a:cubicBezTo>
                  <a:cubicBezTo>
                    <a:pt x="3632" y="12943"/>
                    <a:pt x="2668" y="11192"/>
                    <a:pt x="1370" y="9668"/>
                  </a:cubicBezTo>
                  <a:cubicBezTo>
                    <a:pt x="1355" y="9645"/>
                    <a:pt x="1319" y="9632"/>
                    <a:pt x="1283" y="9632"/>
                  </a:cubicBezTo>
                  <a:cubicBezTo>
                    <a:pt x="1264" y="9632"/>
                    <a:pt x="1244" y="9636"/>
                    <a:pt x="1227" y="9645"/>
                  </a:cubicBezTo>
                  <a:cubicBezTo>
                    <a:pt x="1179" y="9680"/>
                    <a:pt x="1168" y="9740"/>
                    <a:pt x="1215" y="9788"/>
                  </a:cubicBezTo>
                  <a:cubicBezTo>
                    <a:pt x="2489" y="11300"/>
                    <a:pt x="3442" y="13026"/>
                    <a:pt x="4394" y="14800"/>
                  </a:cubicBezTo>
                  <a:cubicBezTo>
                    <a:pt x="5275" y="16455"/>
                    <a:pt x="6061" y="18074"/>
                    <a:pt x="6109" y="19729"/>
                  </a:cubicBezTo>
                  <a:cubicBezTo>
                    <a:pt x="5442" y="21991"/>
                    <a:pt x="4728" y="24313"/>
                    <a:pt x="3918" y="26575"/>
                  </a:cubicBezTo>
                  <a:cubicBezTo>
                    <a:pt x="3323" y="23551"/>
                    <a:pt x="2061" y="20598"/>
                    <a:pt x="215" y="18015"/>
                  </a:cubicBezTo>
                  <a:cubicBezTo>
                    <a:pt x="191" y="17983"/>
                    <a:pt x="152" y="17967"/>
                    <a:pt x="114" y="17967"/>
                  </a:cubicBezTo>
                  <a:cubicBezTo>
                    <a:pt x="95" y="17967"/>
                    <a:pt x="76" y="17971"/>
                    <a:pt x="60" y="17979"/>
                  </a:cubicBezTo>
                  <a:cubicBezTo>
                    <a:pt x="25" y="18015"/>
                    <a:pt x="1" y="18074"/>
                    <a:pt x="36" y="18122"/>
                  </a:cubicBezTo>
                  <a:cubicBezTo>
                    <a:pt x="1930" y="20765"/>
                    <a:pt x="3215" y="23801"/>
                    <a:pt x="3775" y="26897"/>
                  </a:cubicBezTo>
                  <a:cubicBezTo>
                    <a:pt x="3775" y="26909"/>
                    <a:pt x="3775" y="26933"/>
                    <a:pt x="3787" y="26944"/>
                  </a:cubicBezTo>
                  <a:cubicBezTo>
                    <a:pt x="3430" y="27909"/>
                    <a:pt x="3084" y="28861"/>
                    <a:pt x="2715" y="29814"/>
                  </a:cubicBezTo>
                  <a:cubicBezTo>
                    <a:pt x="2739" y="29885"/>
                    <a:pt x="2775" y="29957"/>
                    <a:pt x="2787" y="30016"/>
                  </a:cubicBezTo>
                  <a:cubicBezTo>
                    <a:pt x="2787" y="30016"/>
                    <a:pt x="2834" y="29992"/>
                    <a:pt x="2894" y="29969"/>
                  </a:cubicBezTo>
                  <a:cubicBezTo>
                    <a:pt x="3275" y="28957"/>
                    <a:pt x="3656" y="27933"/>
                    <a:pt x="4025" y="26909"/>
                  </a:cubicBezTo>
                  <a:cubicBezTo>
                    <a:pt x="6692" y="25051"/>
                    <a:pt x="9514" y="23325"/>
                    <a:pt x="12431" y="21825"/>
                  </a:cubicBezTo>
                  <a:cubicBezTo>
                    <a:pt x="12490" y="21789"/>
                    <a:pt x="12502" y="21741"/>
                    <a:pt x="12478" y="21694"/>
                  </a:cubicBezTo>
                  <a:cubicBezTo>
                    <a:pt x="12454" y="21653"/>
                    <a:pt x="12413" y="21635"/>
                    <a:pt x="12374" y="21635"/>
                  </a:cubicBezTo>
                  <a:cubicBezTo>
                    <a:pt x="12356" y="21635"/>
                    <a:pt x="12339" y="21639"/>
                    <a:pt x="12324" y="21646"/>
                  </a:cubicBezTo>
                  <a:cubicBezTo>
                    <a:pt x="9490" y="23099"/>
                    <a:pt x="6728" y="24766"/>
                    <a:pt x="4144" y="26575"/>
                  </a:cubicBezTo>
                  <a:cubicBezTo>
                    <a:pt x="4906" y="24432"/>
                    <a:pt x="5585" y="22230"/>
                    <a:pt x="6228" y="20063"/>
                  </a:cubicBezTo>
                  <a:cubicBezTo>
                    <a:pt x="6240" y="20051"/>
                    <a:pt x="6275" y="20051"/>
                    <a:pt x="6287" y="20039"/>
                  </a:cubicBezTo>
                  <a:cubicBezTo>
                    <a:pt x="9216" y="17336"/>
                    <a:pt x="12240" y="14550"/>
                    <a:pt x="16050" y="12824"/>
                  </a:cubicBezTo>
                  <a:cubicBezTo>
                    <a:pt x="16098" y="12788"/>
                    <a:pt x="16122" y="12728"/>
                    <a:pt x="16098" y="12681"/>
                  </a:cubicBezTo>
                  <a:cubicBezTo>
                    <a:pt x="16073" y="12656"/>
                    <a:pt x="16036" y="12630"/>
                    <a:pt x="15995" y="12630"/>
                  </a:cubicBezTo>
                  <a:cubicBezTo>
                    <a:pt x="15978" y="12630"/>
                    <a:pt x="15961" y="12635"/>
                    <a:pt x="15943" y="12645"/>
                  </a:cubicBezTo>
                  <a:cubicBezTo>
                    <a:pt x="12193" y="14324"/>
                    <a:pt x="9216" y="17050"/>
                    <a:pt x="6335" y="19694"/>
                  </a:cubicBezTo>
                  <a:cubicBezTo>
                    <a:pt x="6359" y="19634"/>
                    <a:pt x="6371" y="19574"/>
                    <a:pt x="6394" y="19515"/>
                  </a:cubicBezTo>
                  <a:cubicBezTo>
                    <a:pt x="6728" y="18372"/>
                    <a:pt x="7085" y="17229"/>
                    <a:pt x="7442" y="16062"/>
                  </a:cubicBezTo>
                  <a:cubicBezTo>
                    <a:pt x="7656" y="15681"/>
                    <a:pt x="12014" y="7597"/>
                    <a:pt x="16479" y="4811"/>
                  </a:cubicBezTo>
                  <a:cubicBezTo>
                    <a:pt x="16539" y="4787"/>
                    <a:pt x="16539" y="4727"/>
                    <a:pt x="16515" y="4680"/>
                  </a:cubicBezTo>
                  <a:cubicBezTo>
                    <a:pt x="16491" y="4648"/>
                    <a:pt x="16451" y="4632"/>
                    <a:pt x="16413" y="4632"/>
                  </a:cubicBezTo>
                  <a:cubicBezTo>
                    <a:pt x="16394" y="4632"/>
                    <a:pt x="16376" y="4636"/>
                    <a:pt x="16360" y="4644"/>
                  </a:cubicBezTo>
                  <a:cubicBezTo>
                    <a:pt x="12681" y="6942"/>
                    <a:pt x="9097" y="12764"/>
                    <a:pt x="7776" y="15050"/>
                  </a:cubicBezTo>
                  <a:cubicBezTo>
                    <a:pt x="7906" y="14633"/>
                    <a:pt x="8037" y="14205"/>
                    <a:pt x="8192" y="13788"/>
                  </a:cubicBezTo>
                  <a:cubicBezTo>
                    <a:pt x="9526" y="9823"/>
                    <a:pt x="10978" y="5108"/>
                    <a:pt x="11574" y="120"/>
                  </a:cubicBezTo>
                  <a:cubicBezTo>
                    <a:pt x="11586" y="60"/>
                    <a:pt x="11538" y="24"/>
                    <a:pt x="11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29"/>
          <p:cNvSpPr/>
          <p:nvPr/>
        </p:nvSpPr>
        <p:spPr>
          <a:xfrm rot="-9000022" flipH="1">
            <a:off x="-2693909" y="3973153"/>
            <a:ext cx="6150028" cy="2338470"/>
          </a:xfrm>
          <a:custGeom>
            <a:avLst/>
            <a:gdLst/>
            <a:ahLst/>
            <a:cxnLst/>
            <a:rect l="l" t="t" r="r" b="b"/>
            <a:pathLst>
              <a:path w="37161" h="14130" extrusionOk="0">
                <a:moveTo>
                  <a:pt x="16590" y="1"/>
                </a:moveTo>
                <a:cubicBezTo>
                  <a:pt x="14456" y="1"/>
                  <a:pt x="12329" y="124"/>
                  <a:pt x="10252" y="489"/>
                </a:cubicBezTo>
                <a:cubicBezTo>
                  <a:pt x="7156" y="1024"/>
                  <a:pt x="5180" y="2203"/>
                  <a:pt x="2513" y="3346"/>
                </a:cubicBezTo>
                <a:cubicBezTo>
                  <a:pt x="1477" y="3799"/>
                  <a:pt x="429" y="4370"/>
                  <a:pt x="1" y="5239"/>
                </a:cubicBezTo>
                <a:cubicBezTo>
                  <a:pt x="6" y="5230"/>
                  <a:pt x="28" y="5225"/>
                  <a:pt x="63" y="5225"/>
                </a:cubicBezTo>
                <a:cubicBezTo>
                  <a:pt x="520" y="5225"/>
                  <a:pt x="3285" y="5948"/>
                  <a:pt x="3561" y="6025"/>
                </a:cubicBezTo>
                <a:cubicBezTo>
                  <a:pt x="4775" y="6382"/>
                  <a:pt x="6156" y="6894"/>
                  <a:pt x="6966" y="7930"/>
                </a:cubicBezTo>
                <a:cubicBezTo>
                  <a:pt x="7668" y="8823"/>
                  <a:pt x="7990" y="9871"/>
                  <a:pt x="8621" y="10776"/>
                </a:cubicBezTo>
                <a:cubicBezTo>
                  <a:pt x="8752" y="10966"/>
                  <a:pt x="8883" y="11145"/>
                  <a:pt x="9038" y="11311"/>
                </a:cubicBezTo>
                <a:cubicBezTo>
                  <a:pt x="10014" y="12395"/>
                  <a:pt x="11264" y="13240"/>
                  <a:pt x="12645" y="13705"/>
                </a:cubicBezTo>
                <a:cubicBezTo>
                  <a:pt x="13506" y="13997"/>
                  <a:pt x="14382" y="14130"/>
                  <a:pt x="15252" y="14130"/>
                </a:cubicBezTo>
                <a:cubicBezTo>
                  <a:pt x="17679" y="14130"/>
                  <a:pt x="20070" y="13096"/>
                  <a:pt x="22015" y="11597"/>
                </a:cubicBezTo>
                <a:cubicBezTo>
                  <a:pt x="24349" y="9787"/>
                  <a:pt x="26421" y="7275"/>
                  <a:pt x="29064" y="5823"/>
                </a:cubicBezTo>
                <a:cubicBezTo>
                  <a:pt x="31445" y="4513"/>
                  <a:pt x="34338" y="3882"/>
                  <a:pt x="37160" y="3275"/>
                </a:cubicBezTo>
                <a:cubicBezTo>
                  <a:pt x="35803" y="2703"/>
                  <a:pt x="34410" y="2227"/>
                  <a:pt x="32969" y="1834"/>
                </a:cubicBezTo>
                <a:cubicBezTo>
                  <a:pt x="29016" y="763"/>
                  <a:pt x="24825" y="346"/>
                  <a:pt x="20646" y="120"/>
                </a:cubicBezTo>
                <a:cubicBezTo>
                  <a:pt x="19298" y="50"/>
                  <a:pt x="17942" y="1"/>
                  <a:pt x="16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rot="-439834">
            <a:off x="5994823" y="3448819"/>
            <a:ext cx="3967585" cy="2479655"/>
          </a:xfrm>
          <a:custGeom>
            <a:avLst/>
            <a:gdLst/>
            <a:ahLst/>
            <a:cxnLst/>
            <a:rect l="l" t="t" r="r" b="b"/>
            <a:pathLst>
              <a:path w="52460" h="32788" extrusionOk="0">
                <a:moveTo>
                  <a:pt x="38015" y="0"/>
                </a:moveTo>
                <a:cubicBezTo>
                  <a:pt x="32293" y="0"/>
                  <a:pt x="26585" y="4227"/>
                  <a:pt x="27111" y="9170"/>
                </a:cubicBezTo>
                <a:cubicBezTo>
                  <a:pt x="27432" y="12075"/>
                  <a:pt x="31040" y="18171"/>
                  <a:pt x="25718" y="19564"/>
                </a:cubicBezTo>
                <a:cubicBezTo>
                  <a:pt x="25283" y="19674"/>
                  <a:pt x="24838" y="19725"/>
                  <a:pt x="24391" y="19725"/>
                </a:cubicBezTo>
                <a:cubicBezTo>
                  <a:pt x="23919" y="19725"/>
                  <a:pt x="23444" y="19668"/>
                  <a:pt x="22979" y="19564"/>
                </a:cubicBezTo>
                <a:cubicBezTo>
                  <a:pt x="21872" y="19314"/>
                  <a:pt x="20836" y="18802"/>
                  <a:pt x="19967" y="18159"/>
                </a:cubicBezTo>
                <a:cubicBezTo>
                  <a:pt x="18395" y="17004"/>
                  <a:pt x="17228" y="15480"/>
                  <a:pt x="15895" y="14111"/>
                </a:cubicBezTo>
                <a:cubicBezTo>
                  <a:pt x="14550" y="12729"/>
                  <a:pt x="12918" y="11456"/>
                  <a:pt x="10894" y="11063"/>
                </a:cubicBezTo>
                <a:cubicBezTo>
                  <a:pt x="10472" y="10982"/>
                  <a:pt x="10048" y="10944"/>
                  <a:pt x="9625" y="10944"/>
                </a:cubicBezTo>
                <a:cubicBezTo>
                  <a:pt x="7177" y="10944"/>
                  <a:pt x="4790" y="12223"/>
                  <a:pt x="3227" y="13908"/>
                </a:cubicBezTo>
                <a:cubicBezTo>
                  <a:pt x="0" y="17385"/>
                  <a:pt x="191" y="21969"/>
                  <a:pt x="2322" y="25826"/>
                </a:cubicBezTo>
                <a:cubicBezTo>
                  <a:pt x="4251" y="29339"/>
                  <a:pt x="7406" y="30291"/>
                  <a:pt x="11740" y="31256"/>
                </a:cubicBezTo>
                <a:cubicBezTo>
                  <a:pt x="15912" y="32184"/>
                  <a:pt x="20564" y="32788"/>
                  <a:pt x="25200" y="32788"/>
                </a:cubicBezTo>
                <a:cubicBezTo>
                  <a:pt x="34244" y="32788"/>
                  <a:pt x="43228" y="30489"/>
                  <a:pt x="48470" y="23814"/>
                </a:cubicBezTo>
                <a:cubicBezTo>
                  <a:pt x="51340" y="20171"/>
                  <a:pt x="52459" y="15527"/>
                  <a:pt x="51518" y="11182"/>
                </a:cubicBezTo>
                <a:cubicBezTo>
                  <a:pt x="50375" y="5872"/>
                  <a:pt x="45672" y="919"/>
                  <a:pt x="39493" y="97"/>
                </a:cubicBezTo>
                <a:cubicBezTo>
                  <a:pt x="39003" y="32"/>
                  <a:pt x="38509" y="0"/>
                  <a:pt x="38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9917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000"/>
              <a:buFont typeface="Krona One"/>
              <a:buNone/>
              <a:defRPr sz="3000">
                <a:solidFill>
                  <a:schemeClr val="dk2"/>
                </a:solidFill>
                <a:latin typeface="Krona One"/>
                <a:ea typeface="Krona One"/>
                <a:cs typeface="Krona One"/>
                <a:sym typeface="Krona One"/>
              </a:defRPr>
            </a:lvl1pPr>
            <a:lvl2pPr lvl="1"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2pPr>
            <a:lvl3pPr lvl="2"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3pPr>
            <a:lvl4pPr lvl="3"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4pPr>
            <a:lvl5pPr lvl="4"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5pPr>
            <a:lvl6pPr lvl="5"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6pPr>
            <a:lvl7pPr lvl="6"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7pPr>
            <a:lvl8pPr lvl="7"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8pPr>
            <a:lvl9pPr lvl="8" algn="ctr" rtl="0">
              <a:spcBef>
                <a:spcPts val="0"/>
              </a:spcBef>
              <a:spcAft>
                <a:spcPts val="0"/>
              </a:spcAft>
              <a:buClr>
                <a:schemeClr val="dk2"/>
              </a:buClr>
              <a:buSzPts val="3500"/>
              <a:buFont typeface="Poppins"/>
              <a:buNone/>
              <a:defRPr sz="35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0" r:id="rId6"/>
    <p:sldLayoutId id="2147483674" r:id="rId7"/>
    <p:sldLayoutId id="214748367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75" name="Google Shape;675;p33"/>
          <p:cNvSpPr txBox="1">
            <a:spLocks noGrp="1"/>
          </p:cNvSpPr>
          <p:nvPr>
            <p:ph type="ctrTitle"/>
          </p:nvPr>
        </p:nvSpPr>
        <p:spPr>
          <a:xfrm>
            <a:off x="965384" y="609731"/>
            <a:ext cx="5232000" cy="5744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400">
                <a:latin typeface="Times New Roman" panose="02020603050405020304" pitchFamily="18" charset="0"/>
                <a:cs typeface="Times New Roman" panose="02020603050405020304" pitchFamily="18" charset="0"/>
              </a:rPr>
              <a:t>THỰC TẬP ĐỒ ÁN CƠ SỞ NGÀNH</a:t>
            </a:r>
            <a:endParaRPr sz="4000">
              <a:latin typeface="Times New Roman" panose="02020603050405020304" pitchFamily="18" charset="0"/>
              <a:cs typeface="Times New Roman" panose="02020603050405020304" pitchFamily="18" charset="0"/>
            </a:endParaRPr>
          </a:p>
        </p:txBody>
      </p:sp>
      <p:sp>
        <p:nvSpPr>
          <p:cNvPr id="677" name="Google Shape;677;p33"/>
          <p:cNvSpPr/>
          <p:nvPr/>
        </p:nvSpPr>
        <p:spPr>
          <a:xfrm>
            <a:off x="1575246" y="330902"/>
            <a:ext cx="4119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a:hlinkClick r:id="rId3" action="ppaction://hlinksldjump"/>
          </p:cNvPr>
          <p:cNvSpPr/>
          <p:nvPr/>
        </p:nvSpPr>
        <p:spPr>
          <a:xfrm>
            <a:off x="5859896" y="330889"/>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a:hlinkClick r:id="rId3" action="ppaction://hlinksldjump"/>
          </p:cNvPr>
          <p:cNvSpPr/>
          <p:nvPr/>
        </p:nvSpPr>
        <p:spPr>
          <a:xfrm>
            <a:off x="5947562" y="420122"/>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33"/>
          <p:cNvGrpSpPr/>
          <p:nvPr/>
        </p:nvGrpSpPr>
        <p:grpSpPr>
          <a:xfrm>
            <a:off x="635421" y="330852"/>
            <a:ext cx="807300" cy="357900"/>
            <a:chOff x="635421" y="421700"/>
            <a:chExt cx="807300" cy="357900"/>
          </a:xfrm>
        </p:grpSpPr>
        <p:sp>
          <p:nvSpPr>
            <p:cNvPr id="681" name="Google Shape;681;p33"/>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0" name="Freeform: Shape 859">
            <a:extLst>
              <a:ext uri="{FF2B5EF4-FFF2-40B4-BE49-F238E27FC236}">
                <a16:creationId xmlns:a16="http://schemas.microsoft.com/office/drawing/2014/main" id="{75D79EE0-6ED9-2EEE-BB6F-F15C56136562}"/>
              </a:ext>
            </a:extLst>
          </p:cNvPr>
          <p:cNvSpPr/>
          <p:nvPr/>
        </p:nvSpPr>
        <p:spPr>
          <a:xfrm>
            <a:off x="824901" y="4368256"/>
            <a:ext cx="6017990" cy="4952"/>
          </a:xfrm>
          <a:custGeom>
            <a:avLst/>
            <a:gdLst>
              <a:gd name="connsiteX0" fmla="*/ 6017990 w 6017990"/>
              <a:gd name="connsiteY0" fmla="*/ 2476 h 4952"/>
              <a:gd name="connsiteX1" fmla="*/ 3009138 w 6017990"/>
              <a:gd name="connsiteY1" fmla="*/ 4953 h 4952"/>
              <a:gd name="connsiteX2" fmla="*/ 0 w 6017990"/>
              <a:gd name="connsiteY2" fmla="*/ 2476 h 4952"/>
              <a:gd name="connsiteX3" fmla="*/ 3009138 w 6017990"/>
              <a:gd name="connsiteY3" fmla="*/ 0 h 4952"/>
              <a:gd name="connsiteX4" fmla="*/ 6017990 w 6017990"/>
              <a:gd name="connsiteY4" fmla="*/ 2476 h 4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990" h="4952">
                <a:moveTo>
                  <a:pt x="6017990" y="2476"/>
                </a:moveTo>
                <a:cubicBezTo>
                  <a:pt x="6017990" y="3810"/>
                  <a:pt x="4670774" y="4953"/>
                  <a:pt x="3009138" y="4953"/>
                </a:cubicBezTo>
                <a:cubicBezTo>
                  <a:pt x="1347502" y="4953"/>
                  <a:pt x="0" y="3810"/>
                  <a:pt x="0" y="2476"/>
                </a:cubicBezTo>
                <a:cubicBezTo>
                  <a:pt x="0" y="1143"/>
                  <a:pt x="1347026" y="0"/>
                  <a:pt x="3009138" y="0"/>
                </a:cubicBezTo>
                <a:cubicBezTo>
                  <a:pt x="4671250" y="0"/>
                  <a:pt x="6017990" y="1048"/>
                  <a:pt x="6017990" y="2476"/>
                </a:cubicBezTo>
                <a:close/>
              </a:path>
            </a:pathLst>
          </a:custGeom>
          <a:solidFill>
            <a:srgbClr val="263238"/>
          </a:solidFill>
          <a:ln w="9525" cap="flat">
            <a:noFill/>
            <a:prstDash val="solid"/>
            <a:miter/>
          </a:ln>
        </p:spPr>
        <p:txBody>
          <a:bodyPr rtlCol="0" anchor="ctr"/>
          <a:lstStyle/>
          <a:p>
            <a:endParaRPr lang="vi-VN"/>
          </a:p>
        </p:txBody>
      </p:sp>
      <p:sp>
        <p:nvSpPr>
          <p:cNvPr id="1145" name="Google Shape;676;p33">
            <a:extLst>
              <a:ext uri="{FF2B5EF4-FFF2-40B4-BE49-F238E27FC236}">
                <a16:creationId xmlns:a16="http://schemas.microsoft.com/office/drawing/2014/main" id="{CCAA78E0-0114-0123-3CED-E6319BFB4047}"/>
              </a:ext>
            </a:extLst>
          </p:cNvPr>
          <p:cNvSpPr txBox="1">
            <a:spLocks/>
          </p:cNvSpPr>
          <p:nvPr/>
        </p:nvSpPr>
        <p:spPr>
          <a:xfrm>
            <a:off x="1442721" y="321461"/>
            <a:ext cx="4296168" cy="357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vi-VN" sz="1300" b="0" i="0" u="none" strike="noStrike">
                <a:solidFill>
                  <a:srgbClr val="000000"/>
                </a:solidFill>
                <a:effectLst/>
                <a:latin typeface="Times New Roman" panose="02020603050405020304" pitchFamily="18" charset="0"/>
                <a:cs typeface="Aharoni" panose="02010803020104030203" pitchFamily="2" charset="-79"/>
              </a:rPr>
              <a:t>Thiết kế website bán sản phẩm công nghệ của Apple</a:t>
            </a:r>
            <a:endParaRPr lang="es-ES" sz="1300">
              <a:latin typeface="Bebas Neue" panose="020B0606020202050201" pitchFamily="34" charset="0"/>
              <a:cs typeface="Aharoni" panose="02010803020104030203" pitchFamily="2" charset="-79"/>
            </a:endParaRPr>
          </a:p>
        </p:txBody>
      </p:sp>
      <p:sp>
        <p:nvSpPr>
          <p:cNvPr id="1152" name="TextBox 1151">
            <a:extLst>
              <a:ext uri="{FF2B5EF4-FFF2-40B4-BE49-F238E27FC236}">
                <a16:creationId xmlns:a16="http://schemas.microsoft.com/office/drawing/2014/main" id="{60DDA322-EB48-04FD-4352-2768ABAC99EF}"/>
              </a:ext>
            </a:extLst>
          </p:cNvPr>
          <p:cNvSpPr txBox="1"/>
          <p:nvPr/>
        </p:nvSpPr>
        <p:spPr>
          <a:xfrm>
            <a:off x="1129591" y="1071807"/>
            <a:ext cx="4873969" cy="1384995"/>
          </a:xfrm>
          <a:prstGeom prst="rect">
            <a:avLst/>
          </a:prstGeom>
          <a:noFill/>
        </p:spPr>
        <p:txBody>
          <a:bodyPr wrap="square" rtlCol="0">
            <a:spAutoFit/>
          </a:bodyPr>
          <a:lstStyle/>
          <a:p>
            <a:pPr algn="ctr"/>
            <a:r>
              <a:rPr lang="en-US" sz="2800" b="1">
                <a:solidFill>
                  <a:srgbClr val="2D67E0"/>
                </a:solidFill>
                <a:effectLst/>
                <a:latin typeface="Times New Roman" panose="02020603050405020304" pitchFamily="18" charset="0"/>
                <a:ea typeface="Times New Roman" panose="02020603050405020304" pitchFamily="18" charset="0"/>
              </a:rPr>
              <a:t>THIẾT KẾ WEBSITE BÁN SẢN PHẨM CÔNG NGHỆ CỦA APPLE</a:t>
            </a:r>
            <a:endParaRPr lang="vi-VN" sz="6600" b="1">
              <a:solidFill>
                <a:srgbClr val="2D67E0"/>
              </a:solidFill>
            </a:endParaRPr>
          </a:p>
        </p:txBody>
      </p:sp>
      <p:pic>
        <p:nvPicPr>
          <p:cNvPr id="3" name="Picture 2">
            <a:extLst>
              <a:ext uri="{FF2B5EF4-FFF2-40B4-BE49-F238E27FC236}">
                <a16:creationId xmlns:a16="http://schemas.microsoft.com/office/drawing/2014/main" id="{7E0C5D54-6931-F1EC-8573-4C9F439D76C6}"/>
              </a:ext>
            </a:extLst>
          </p:cNvPr>
          <p:cNvPicPr>
            <a:picLocks noChangeAspect="1"/>
          </p:cNvPicPr>
          <p:nvPr/>
        </p:nvPicPr>
        <p:blipFill>
          <a:blip r:embed="rId4"/>
          <a:stretch>
            <a:fillRect/>
          </a:stretch>
        </p:blipFill>
        <p:spPr>
          <a:xfrm>
            <a:off x="6708648" y="1285571"/>
            <a:ext cx="2231815" cy="2231815"/>
          </a:xfrm>
          <a:prstGeom prst="rect">
            <a:avLst/>
          </a:prstGeom>
        </p:spPr>
      </p:pic>
      <p:sp>
        <p:nvSpPr>
          <p:cNvPr id="11" name="Google Shape;693;p34">
            <a:extLst>
              <a:ext uri="{FF2B5EF4-FFF2-40B4-BE49-F238E27FC236}">
                <a16:creationId xmlns:a16="http://schemas.microsoft.com/office/drawing/2014/main" id="{2178FE96-D737-F8D5-05D5-1A1BFFFE7200}"/>
              </a:ext>
            </a:extLst>
          </p:cNvPr>
          <p:cNvSpPr txBox="1"/>
          <p:nvPr/>
        </p:nvSpPr>
        <p:spPr>
          <a:xfrm>
            <a:off x="1732668" y="3771293"/>
            <a:ext cx="3499312" cy="62934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000" b="1">
                <a:solidFill>
                  <a:schemeClr val="dk1"/>
                </a:solidFill>
                <a:latin typeface="Times New Roman" panose="02020603050405020304" pitchFamily="18" charset="0"/>
                <a:ea typeface="DM Sans"/>
                <a:cs typeface="Times New Roman" panose="02020603050405020304" pitchFamily="18" charset="0"/>
                <a:sym typeface="DM Sans"/>
              </a:rPr>
              <a:t>Đại học Trà Vinh</a:t>
            </a:r>
            <a:br>
              <a:rPr lang="es" sz="1000" b="1">
                <a:solidFill>
                  <a:srgbClr val="191919"/>
                </a:solidFill>
                <a:latin typeface="Times New Roman" panose="02020603050405020304" pitchFamily="18" charset="0"/>
                <a:ea typeface="DM Sans"/>
                <a:cs typeface="Times New Roman" panose="02020603050405020304" pitchFamily="18" charset="0"/>
                <a:sym typeface="DM Sans"/>
              </a:rPr>
            </a:br>
            <a:r>
              <a:rPr lang="es" sz="1000" b="1">
                <a:solidFill>
                  <a:schemeClr val="dk2"/>
                </a:solidFill>
                <a:uFill>
                  <a:noFill/>
                </a:uFill>
                <a:latin typeface="Times New Roman" panose="02020603050405020304" pitchFamily="18" charset="0"/>
                <a:ea typeface="DM Sans"/>
                <a:cs typeface="Times New Roman" panose="02020603050405020304" pitchFamily="18" charset="0"/>
                <a:sym typeface="DM Sans"/>
              </a:rPr>
              <a:t>Khoa Kỹ thuật và Công nghệ</a:t>
            </a:r>
            <a:endParaRPr sz="800" b="1">
              <a:solidFill>
                <a:schemeClr val="dk2"/>
              </a:solidFill>
              <a:latin typeface="Times New Roman" panose="02020603050405020304" pitchFamily="18" charset="0"/>
              <a:ea typeface="DM Sans"/>
              <a:cs typeface="Times New Roman" panose="02020603050405020304" pitchFamily="18" charset="0"/>
              <a:sym typeface="DM Sans"/>
            </a:endParaRPr>
          </a:p>
        </p:txBody>
      </p:sp>
      <p:grpSp>
        <p:nvGrpSpPr>
          <p:cNvPr id="2" name="Group 1">
            <a:extLst>
              <a:ext uri="{FF2B5EF4-FFF2-40B4-BE49-F238E27FC236}">
                <a16:creationId xmlns:a16="http://schemas.microsoft.com/office/drawing/2014/main" id="{85644E2B-C4CE-60A3-CEDE-0117B069FF7A}"/>
              </a:ext>
            </a:extLst>
          </p:cNvPr>
          <p:cNvGrpSpPr/>
          <p:nvPr/>
        </p:nvGrpSpPr>
        <p:grpSpPr>
          <a:xfrm>
            <a:off x="622654" y="2681678"/>
            <a:ext cx="2743200" cy="642914"/>
            <a:chOff x="8428967" y="4608722"/>
            <a:chExt cx="6394627" cy="642914"/>
          </a:xfrm>
        </p:grpSpPr>
        <p:sp>
          <p:nvSpPr>
            <p:cNvPr id="7" name="TextBox 6">
              <a:extLst>
                <a:ext uri="{FF2B5EF4-FFF2-40B4-BE49-F238E27FC236}">
                  <a16:creationId xmlns:a16="http://schemas.microsoft.com/office/drawing/2014/main" id="{7CAF3458-7538-3CE8-1B2A-90E4C3BDDA98}"/>
                </a:ext>
              </a:extLst>
            </p:cNvPr>
            <p:cNvSpPr txBox="1"/>
            <p:nvPr/>
          </p:nvSpPr>
          <p:spPr>
            <a:xfrm>
              <a:off x="8428967" y="4608722"/>
              <a:ext cx="5524597" cy="307777"/>
            </a:xfrm>
            <a:prstGeom prst="rect">
              <a:avLst/>
            </a:prstGeom>
            <a:noFill/>
          </p:spPr>
          <p:txBody>
            <a:bodyPr wrap="square" rtlCol="0">
              <a:spAutoFit/>
            </a:bodyPr>
            <a:lstStyle/>
            <a:p>
              <a:r>
                <a:rPr lang="en-US" b="1">
                  <a:solidFill>
                    <a:schemeClr val="accent1">
                      <a:lumMod val="50000"/>
                    </a:schemeClr>
                  </a:solidFill>
                  <a:latin typeface="Times New Roman" panose="02020603050405020304" pitchFamily="18" charset="0"/>
                  <a:cs typeface="Times New Roman" panose="02020603050405020304" pitchFamily="18" charset="0"/>
                </a:rPr>
                <a:t>Sinh viên thực hiện:</a:t>
              </a:r>
            </a:p>
          </p:txBody>
        </p:sp>
        <p:sp>
          <p:nvSpPr>
            <p:cNvPr id="8" name="TextBox 7">
              <a:extLst>
                <a:ext uri="{FF2B5EF4-FFF2-40B4-BE49-F238E27FC236}">
                  <a16:creationId xmlns:a16="http://schemas.microsoft.com/office/drawing/2014/main" id="{E8998315-2B94-46A8-87BA-9413CC711B1A}"/>
                </a:ext>
              </a:extLst>
            </p:cNvPr>
            <p:cNvSpPr txBox="1"/>
            <p:nvPr/>
          </p:nvSpPr>
          <p:spPr>
            <a:xfrm>
              <a:off x="9298997" y="4943859"/>
              <a:ext cx="5524597" cy="307777"/>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Trương Hoàng Hưng</a:t>
              </a:r>
            </a:p>
          </p:txBody>
        </p:sp>
      </p:grpSp>
      <p:grpSp>
        <p:nvGrpSpPr>
          <p:cNvPr id="9" name="Group 8">
            <a:extLst>
              <a:ext uri="{FF2B5EF4-FFF2-40B4-BE49-F238E27FC236}">
                <a16:creationId xmlns:a16="http://schemas.microsoft.com/office/drawing/2014/main" id="{E5F0BA0C-8CBB-F89D-2E22-C9CB1F20A608}"/>
              </a:ext>
            </a:extLst>
          </p:cNvPr>
          <p:cNvGrpSpPr/>
          <p:nvPr/>
        </p:nvGrpSpPr>
        <p:grpSpPr>
          <a:xfrm>
            <a:off x="3681661" y="2679190"/>
            <a:ext cx="2743200" cy="612282"/>
            <a:chOff x="8428967" y="4608722"/>
            <a:chExt cx="6394627" cy="673875"/>
          </a:xfrm>
        </p:grpSpPr>
        <p:sp>
          <p:nvSpPr>
            <p:cNvPr id="10" name="TextBox 9">
              <a:extLst>
                <a:ext uri="{FF2B5EF4-FFF2-40B4-BE49-F238E27FC236}">
                  <a16:creationId xmlns:a16="http://schemas.microsoft.com/office/drawing/2014/main" id="{54C71B9F-DE82-2F49-1BB8-E11613D93358}"/>
                </a:ext>
              </a:extLst>
            </p:cNvPr>
            <p:cNvSpPr txBox="1"/>
            <p:nvPr/>
          </p:nvSpPr>
          <p:spPr>
            <a:xfrm>
              <a:off x="8428967" y="4608722"/>
              <a:ext cx="5524597" cy="338738"/>
            </a:xfrm>
            <a:prstGeom prst="rect">
              <a:avLst/>
            </a:prstGeom>
            <a:noFill/>
          </p:spPr>
          <p:txBody>
            <a:bodyPr wrap="square" rtlCol="0">
              <a:spAutoFit/>
            </a:bodyPr>
            <a:lstStyle/>
            <a:p>
              <a:r>
                <a:rPr lang="en-US" b="1">
                  <a:solidFill>
                    <a:schemeClr val="accent1">
                      <a:lumMod val="50000"/>
                    </a:schemeClr>
                  </a:solidFill>
                  <a:latin typeface="Times New Roman" panose="02020603050405020304" pitchFamily="18" charset="0"/>
                  <a:cs typeface="Times New Roman" panose="02020603050405020304" pitchFamily="18" charset="0"/>
                </a:rPr>
                <a:t>Giáo viên hướng dẫn:</a:t>
              </a:r>
            </a:p>
          </p:txBody>
        </p:sp>
        <p:sp>
          <p:nvSpPr>
            <p:cNvPr id="12" name="TextBox 11">
              <a:extLst>
                <a:ext uri="{FF2B5EF4-FFF2-40B4-BE49-F238E27FC236}">
                  <a16:creationId xmlns:a16="http://schemas.microsoft.com/office/drawing/2014/main" id="{3C1ED704-DE84-60D6-AACD-A3C783CAB709}"/>
                </a:ext>
              </a:extLst>
            </p:cNvPr>
            <p:cNvSpPr txBox="1"/>
            <p:nvPr/>
          </p:nvSpPr>
          <p:spPr>
            <a:xfrm>
              <a:off x="9298997" y="4943859"/>
              <a:ext cx="5524597" cy="338738"/>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ThS. Đoàn Phước Miền</a:t>
              </a:r>
            </a:p>
          </p:txBody>
        </p:sp>
      </p:grpSp>
      <p:sp>
        <p:nvSpPr>
          <p:cNvPr id="13" name="Google Shape;711;p35">
            <a:extLst>
              <a:ext uri="{FF2B5EF4-FFF2-40B4-BE49-F238E27FC236}">
                <a16:creationId xmlns:a16="http://schemas.microsoft.com/office/drawing/2014/main" id="{F3826E3E-3B94-9554-CEE2-E60DFB0AEC7C}"/>
              </a:ext>
            </a:extLst>
          </p:cNvPr>
          <p:cNvSpPr txBox="1">
            <a:spLocks/>
          </p:cNvSpPr>
          <p:nvPr/>
        </p:nvSpPr>
        <p:spPr>
          <a:xfrm>
            <a:off x="-3055073" y="2803291"/>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2"/>
                </a:solidFill>
                <a:latin typeface="Times New Roman" panose="02020603050405020304" pitchFamily="18" charset="0"/>
                <a:cs typeface="Times New Roman" panose="02020603050405020304" pitchFamily="18" charset="0"/>
              </a:rPr>
              <a:t>THỰC NGHIỆM</a:t>
            </a:r>
            <a:endParaRPr lang="vi-VN">
              <a:solidFill>
                <a:schemeClr val="bg2"/>
              </a:solidFill>
              <a:latin typeface="Times New Roman" panose="02020603050405020304" pitchFamily="18" charset="0"/>
              <a:cs typeface="Times New Roman" panose="02020603050405020304" pitchFamily="18" charset="0"/>
            </a:endParaRPr>
          </a:p>
        </p:txBody>
      </p:sp>
      <p:sp>
        <p:nvSpPr>
          <p:cNvPr id="14" name="Google Shape;716;p35">
            <a:extLst>
              <a:ext uri="{FF2B5EF4-FFF2-40B4-BE49-F238E27FC236}">
                <a16:creationId xmlns:a16="http://schemas.microsoft.com/office/drawing/2014/main" id="{B27394F4-75FE-044E-E821-C11222BC2237}"/>
              </a:ext>
            </a:extLst>
          </p:cNvPr>
          <p:cNvSpPr txBox="1">
            <a:spLocks/>
          </p:cNvSpPr>
          <p:nvPr/>
        </p:nvSpPr>
        <p:spPr>
          <a:xfrm>
            <a:off x="-3979322" y="2749441"/>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03</a:t>
            </a:r>
          </a:p>
        </p:txBody>
      </p:sp>
      <p:sp>
        <p:nvSpPr>
          <p:cNvPr id="15" name="Google Shape;718;p35">
            <a:extLst>
              <a:ext uri="{FF2B5EF4-FFF2-40B4-BE49-F238E27FC236}">
                <a16:creationId xmlns:a16="http://schemas.microsoft.com/office/drawing/2014/main" id="{D73BEA0F-1478-9AEF-170D-2DE9B2BFFD97}"/>
              </a:ext>
            </a:extLst>
          </p:cNvPr>
          <p:cNvSpPr txBox="1">
            <a:spLocks/>
          </p:cNvSpPr>
          <p:nvPr/>
        </p:nvSpPr>
        <p:spPr>
          <a:xfrm>
            <a:off x="-3979322" y="1664113"/>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01</a:t>
            </a:r>
          </a:p>
        </p:txBody>
      </p:sp>
      <p:sp>
        <p:nvSpPr>
          <p:cNvPr id="16" name="Google Shape;711;p35">
            <a:extLst>
              <a:ext uri="{FF2B5EF4-FFF2-40B4-BE49-F238E27FC236}">
                <a16:creationId xmlns:a16="http://schemas.microsoft.com/office/drawing/2014/main" id="{D8C4E947-480E-4AEC-8C62-68AF8346FE70}"/>
              </a:ext>
            </a:extLst>
          </p:cNvPr>
          <p:cNvSpPr txBox="1">
            <a:spLocks/>
          </p:cNvSpPr>
          <p:nvPr/>
        </p:nvSpPr>
        <p:spPr>
          <a:xfrm>
            <a:off x="-3032449" y="1703470"/>
            <a:ext cx="2557800"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Krona One"/>
              <a:buNone/>
              <a:defRPr sz="25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9pPr>
          </a:lstStyle>
          <a:p>
            <a:r>
              <a:rPr lang="vi-VN">
                <a:solidFill>
                  <a:schemeClr val="bg2"/>
                </a:solidFill>
                <a:latin typeface="+mj-lt"/>
              </a:rPr>
              <a:t>TỔNG QUAN</a:t>
            </a:r>
          </a:p>
        </p:txBody>
      </p:sp>
      <p:sp>
        <p:nvSpPr>
          <p:cNvPr id="17" name="Google Shape;709;p35">
            <a:extLst>
              <a:ext uri="{FF2B5EF4-FFF2-40B4-BE49-F238E27FC236}">
                <a16:creationId xmlns:a16="http://schemas.microsoft.com/office/drawing/2014/main" id="{E7F0F7AA-3903-C764-671E-5C78278A5DD1}"/>
              </a:ext>
            </a:extLst>
          </p:cNvPr>
          <p:cNvSpPr txBox="1">
            <a:spLocks/>
          </p:cNvSpPr>
          <p:nvPr/>
        </p:nvSpPr>
        <p:spPr>
          <a:xfrm>
            <a:off x="10965305" y="1664113"/>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2"/>
                </a:solidFill>
                <a:latin typeface="Times New Roman" panose="02020603050405020304" pitchFamily="18" charset="0"/>
                <a:cs typeface="Times New Roman" panose="02020603050405020304" pitchFamily="18" charset="0"/>
              </a:rPr>
              <a:t>LÝ THUYẾT</a:t>
            </a:r>
            <a:endParaRPr lang="vi-VN">
              <a:solidFill>
                <a:schemeClr val="bg2"/>
              </a:solidFill>
              <a:latin typeface="Times New Roman" panose="02020603050405020304" pitchFamily="18" charset="0"/>
              <a:cs typeface="Times New Roman" panose="02020603050405020304" pitchFamily="18" charset="0"/>
            </a:endParaRPr>
          </a:p>
        </p:txBody>
      </p:sp>
      <p:sp>
        <p:nvSpPr>
          <p:cNvPr id="18" name="Google Shape;713;p35">
            <a:extLst>
              <a:ext uri="{FF2B5EF4-FFF2-40B4-BE49-F238E27FC236}">
                <a16:creationId xmlns:a16="http://schemas.microsoft.com/office/drawing/2014/main" id="{292F57A8-8725-4893-02CD-A5990F06FECC}"/>
              </a:ext>
            </a:extLst>
          </p:cNvPr>
          <p:cNvSpPr txBox="1">
            <a:spLocks/>
          </p:cNvSpPr>
          <p:nvPr/>
        </p:nvSpPr>
        <p:spPr>
          <a:xfrm>
            <a:off x="10965305" y="2813571"/>
            <a:ext cx="2557800" cy="12392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2"/>
                </a:solidFill>
                <a:latin typeface="Times New Roman" panose="02020603050405020304" pitchFamily="18" charset="0"/>
                <a:cs typeface="Times New Roman" panose="02020603050405020304" pitchFamily="18" charset="0"/>
              </a:rPr>
              <a:t>KẾT LUÂN VÀ HƯỚNG PHÁT TRIỂN</a:t>
            </a:r>
            <a:endParaRPr lang="vi-VN">
              <a:solidFill>
                <a:schemeClr val="bg2"/>
              </a:solidFill>
              <a:latin typeface="Times New Roman" panose="02020603050405020304" pitchFamily="18" charset="0"/>
              <a:cs typeface="Times New Roman" panose="02020603050405020304" pitchFamily="18" charset="0"/>
            </a:endParaRPr>
          </a:p>
        </p:txBody>
      </p:sp>
      <p:sp>
        <p:nvSpPr>
          <p:cNvPr id="19" name="Google Shape;715;p35">
            <a:extLst>
              <a:ext uri="{FF2B5EF4-FFF2-40B4-BE49-F238E27FC236}">
                <a16:creationId xmlns:a16="http://schemas.microsoft.com/office/drawing/2014/main" id="{9BC941B6-D9F3-FF27-73F0-D00830A0F743}"/>
              </a:ext>
            </a:extLst>
          </p:cNvPr>
          <p:cNvSpPr txBox="1">
            <a:spLocks/>
          </p:cNvSpPr>
          <p:nvPr/>
        </p:nvSpPr>
        <p:spPr>
          <a:xfrm>
            <a:off x="10018959" y="1664113"/>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02</a:t>
            </a:r>
          </a:p>
        </p:txBody>
      </p:sp>
      <p:sp>
        <p:nvSpPr>
          <p:cNvPr id="20" name="Google Shape;717;p35">
            <a:extLst>
              <a:ext uri="{FF2B5EF4-FFF2-40B4-BE49-F238E27FC236}">
                <a16:creationId xmlns:a16="http://schemas.microsoft.com/office/drawing/2014/main" id="{841FB9F2-1DCB-2411-10AC-DF1CE59473B9}"/>
              </a:ext>
            </a:extLst>
          </p:cNvPr>
          <p:cNvSpPr txBox="1">
            <a:spLocks/>
          </p:cNvSpPr>
          <p:nvPr/>
        </p:nvSpPr>
        <p:spPr>
          <a:xfrm>
            <a:off x="10018959" y="2749441"/>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04</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31" name="Google Shape;738;p36">
            <a:extLst>
              <a:ext uri="{FF2B5EF4-FFF2-40B4-BE49-F238E27FC236}">
                <a16:creationId xmlns:a16="http://schemas.microsoft.com/office/drawing/2014/main" id="{7DF70B06-C796-9220-34DC-1BDC79D33FF7}"/>
              </a:ext>
            </a:extLst>
          </p:cNvPr>
          <p:cNvSpPr txBox="1">
            <a:spLocks noGrp="1"/>
          </p:cNvSpPr>
          <p:nvPr>
            <p:ph type="title"/>
          </p:nvPr>
        </p:nvSpPr>
        <p:spPr>
          <a:xfrm>
            <a:off x="1018300" y="711726"/>
            <a:ext cx="6088556"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b="1">
                <a:latin typeface="Times New Roman" panose="02020603050405020304" pitchFamily="18" charset="0"/>
                <a:cs typeface="Times New Roman" panose="02020603050405020304" pitchFamily="18" charset="0"/>
              </a:rPr>
              <a:t>LÝ THUYẾT CHUYÊN MÔN</a:t>
            </a:r>
            <a:endParaRPr sz="3200" b="1">
              <a:latin typeface="Times New Roman" panose="02020603050405020304" pitchFamily="18" charset="0"/>
              <a:cs typeface="Times New Roman" panose="02020603050405020304" pitchFamily="18" charset="0"/>
            </a:endParaRPr>
          </a:p>
        </p:txBody>
      </p:sp>
      <p:grpSp>
        <p:nvGrpSpPr>
          <p:cNvPr id="833" name="Group 832">
            <a:extLst>
              <a:ext uri="{FF2B5EF4-FFF2-40B4-BE49-F238E27FC236}">
                <a16:creationId xmlns:a16="http://schemas.microsoft.com/office/drawing/2014/main" id="{B2B10794-B20D-2E02-AA81-4E1467C1B85B}"/>
              </a:ext>
            </a:extLst>
          </p:cNvPr>
          <p:cNvGrpSpPr/>
          <p:nvPr/>
        </p:nvGrpSpPr>
        <p:grpSpPr>
          <a:xfrm>
            <a:off x="1622600" y="323450"/>
            <a:ext cx="5898800" cy="357950"/>
            <a:chOff x="1622600" y="323450"/>
            <a:chExt cx="5898800" cy="357950"/>
          </a:xfrm>
        </p:grpSpPr>
        <p:grpSp>
          <p:nvGrpSpPr>
            <p:cNvPr id="834" name="Group 833">
              <a:extLst>
                <a:ext uri="{FF2B5EF4-FFF2-40B4-BE49-F238E27FC236}">
                  <a16:creationId xmlns:a16="http://schemas.microsoft.com/office/drawing/2014/main" id="{56AD3ED1-0630-B16B-9F9C-359C9FA6F9F5}"/>
                </a:ext>
              </a:extLst>
            </p:cNvPr>
            <p:cNvGrpSpPr/>
            <p:nvPr/>
          </p:nvGrpSpPr>
          <p:grpSpPr>
            <a:xfrm>
              <a:off x="1622600" y="323450"/>
              <a:ext cx="5898800" cy="357950"/>
              <a:chOff x="911159" y="323450"/>
              <a:chExt cx="5898800" cy="357950"/>
            </a:xfrm>
          </p:grpSpPr>
          <p:sp>
            <p:nvSpPr>
              <p:cNvPr id="836" name="Google Shape;914;p39">
                <a:extLst>
                  <a:ext uri="{FF2B5EF4-FFF2-40B4-BE49-F238E27FC236}">
                    <a16:creationId xmlns:a16="http://schemas.microsoft.com/office/drawing/2014/main" id="{9F3A80A3-824B-A6C3-C8E3-2858C8434894}"/>
                  </a:ext>
                </a:extLst>
              </p:cNvPr>
              <p:cNvSpPr/>
              <p:nvPr/>
            </p:nvSpPr>
            <p:spPr>
              <a:xfrm>
                <a:off x="1820678" y="323500"/>
                <a:ext cx="45192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Thiết kế website bán sản phẩm công nghệ của Apple</a:t>
                </a:r>
                <a:endParaRPr lang="vi-VN" sz="1300">
                  <a:solidFill>
                    <a:schemeClr val="bg1">
                      <a:lumMod val="50000"/>
                    </a:schemeClr>
                  </a:solidFill>
                  <a:latin typeface="Times New Roman" panose="02020603050405020304" pitchFamily="18" charset="0"/>
                  <a:cs typeface="Times New Roman" panose="02020603050405020304" pitchFamily="18" charset="0"/>
                </a:endParaRPr>
              </a:p>
            </p:txBody>
          </p:sp>
          <p:sp>
            <p:nvSpPr>
              <p:cNvPr id="837" name="Google Shape;915;p39">
                <a:hlinkClick r:id="rId3" action="ppaction://hlinksldjump"/>
                <a:extLst>
                  <a:ext uri="{FF2B5EF4-FFF2-40B4-BE49-F238E27FC236}">
                    <a16:creationId xmlns:a16="http://schemas.microsoft.com/office/drawing/2014/main" id="{B85C499B-951A-4B50-35EC-9A87B72742B6}"/>
                  </a:ext>
                </a:extLst>
              </p:cNvPr>
              <p:cNvSpPr/>
              <p:nvPr/>
            </p:nvSpPr>
            <p:spPr>
              <a:xfrm>
                <a:off x="6452059" y="323488"/>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838" name="Google Shape;917;p39">
                <a:extLst>
                  <a:ext uri="{FF2B5EF4-FFF2-40B4-BE49-F238E27FC236}">
                    <a16:creationId xmlns:a16="http://schemas.microsoft.com/office/drawing/2014/main" id="{AA4CCA34-110B-3F94-C9FF-28D2D5FAD3ED}"/>
                  </a:ext>
                </a:extLst>
              </p:cNvPr>
              <p:cNvGrpSpPr/>
              <p:nvPr/>
            </p:nvGrpSpPr>
            <p:grpSpPr>
              <a:xfrm>
                <a:off x="911159" y="323450"/>
                <a:ext cx="807300" cy="357900"/>
                <a:chOff x="635421" y="421700"/>
                <a:chExt cx="807300" cy="357900"/>
              </a:xfrm>
            </p:grpSpPr>
            <p:sp>
              <p:nvSpPr>
                <p:cNvPr id="839" name="Google Shape;918;p39">
                  <a:extLst>
                    <a:ext uri="{FF2B5EF4-FFF2-40B4-BE49-F238E27FC236}">
                      <a16:creationId xmlns:a16="http://schemas.microsoft.com/office/drawing/2014/main" id="{38D0B9B3-FCBF-1976-EE67-FC0C5767B49D}"/>
                    </a:ext>
                  </a:extLst>
                </p:cNvPr>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0" name="Google Shape;919;p39">
                  <a:extLst>
                    <a:ext uri="{FF2B5EF4-FFF2-40B4-BE49-F238E27FC236}">
                      <a16:creationId xmlns:a16="http://schemas.microsoft.com/office/drawing/2014/main" id="{386691D5-4950-EB75-1932-A3A5348BD199}"/>
                    </a:ext>
                  </a:extLst>
                </p:cNvPr>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1" name="Google Shape;920;p39">
                  <a:extLst>
                    <a:ext uri="{FF2B5EF4-FFF2-40B4-BE49-F238E27FC236}">
                      <a16:creationId xmlns:a16="http://schemas.microsoft.com/office/drawing/2014/main" id="{AEA1140C-A552-58D4-92C4-CAE318542683}"/>
                    </a:ext>
                  </a:extLst>
                </p:cNvPr>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2" name="Google Shape;921;p39">
                  <a:extLst>
                    <a:ext uri="{FF2B5EF4-FFF2-40B4-BE49-F238E27FC236}">
                      <a16:creationId xmlns:a16="http://schemas.microsoft.com/office/drawing/2014/main" id="{92CBAAE4-0064-AA07-B0C5-CF78E3D980A7}"/>
                    </a:ext>
                  </a:extLst>
                </p:cNvPr>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835" name="Google Shape;916;p39">
              <a:hlinkClick r:id="rId3" action="ppaction://hlinksldjump"/>
              <a:extLst>
                <a:ext uri="{FF2B5EF4-FFF2-40B4-BE49-F238E27FC236}">
                  <a16:creationId xmlns:a16="http://schemas.microsoft.com/office/drawing/2014/main" id="{F48C2F8F-4816-4D2A-3109-2CC75083258B}"/>
                </a:ext>
              </a:extLst>
            </p:cNvPr>
            <p:cNvSpPr/>
            <p:nvPr/>
          </p:nvSpPr>
          <p:spPr>
            <a:xfrm>
              <a:off x="7231710" y="433602"/>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Rectangle: Rounded Corners 6">
            <a:extLst>
              <a:ext uri="{FF2B5EF4-FFF2-40B4-BE49-F238E27FC236}">
                <a16:creationId xmlns:a16="http://schemas.microsoft.com/office/drawing/2014/main" id="{5C735756-54D1-BE7D-3FB6-8F26D9C55B8A}"/>
              </a:ext>
            </a:extLst>
          </p:cNvPr>
          <p:cNvSpPr/>
          <p:nvPr/>
        </p:nvSpPr>
        <p:spPr>
          <a:xfrm>
            <a:off x="488248"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C#</a:t>
            </a:r>
          </a:p>
        </p:txBody>
      </p:sp>
      <p:sp>
        <p:nvSpPr>
          <p:cNvPr id="9" name="Rectangle: Rounded Corners 8">
            <a:extLst>
              <a:ext uri="{FF2B5EF4-FFF2-40B4-BE49-F238E27FC236}">
                <a16:creationId xmlns:a16="http://schemas.microsoft.com/office/drawing/2014/main" id="{DFBD1723-58C2-A710-2969-5D1BBA4076A5}"/>
              </a:ext>
            </a:extLst>
          </p:cNvPr>
          <p:cNvSpPr/>
          <p:nvPr/>
        </p:nvSpPr>
        <p:spPr>
          <a:xfrm>
            <a:off x="4739450"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MÔ HÌNH MVC</a:t>
            </a:r>
          </a:p>
        </p:txBody>
      </p:sp>
      <p:sp>
        <p:nvSpPr>
          <p:cNvPr id="10" name="Rectangle: Rounded Corners 9">
            <a:extLst>
              <a:ext uri="{FF2B5EF4-FFF2-40B4-BE49-F238E27FC236}">
                <a16:creationId xmlns:a16="http://schemas.microsoft.com/office/drawing/2014/main" id="{84A2752B-C71D-D344-A600-0C2639C39546}"/>
              </a:ext>
            </a:extLst>
          </p:cNvPr>
          <p:cNvSpPr/>
          <p:nvPr/>
        </p:nvSpPr>
        <p:spPr>
          <a:xfrm>
            <a:off x="6865052"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SQL SERVER</a:t>
            </a:r>
          </a:p>
        </p:txBody>
      </p:sp>
      <p:sp>
        <p:nvSpPr>
          <p:cNvPr id="11" name="Rectangle: Rounded Corners 10">
            <a:extLst>
              <a:ext uri="{FF2B5EF4-FFF2-40B4-BE49-F238E27FC236}">
                <a16:creationId xmlns:a16="http://schemas.microsoft.com/office/drawing/2014/main" id="{2F474A24-2623-F6B1-75D4-0916425361D7}"/>
              </a:ext>
            </a:extLst>
          </p:cNvPr>
          <p:cNvSpPr/>
          <p:nvPr/>
        </p:nvSpPr>
        <p:spPr>
          <a:xfrm>
            <a:off x="2613849"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ASP.NET CORE</a:t>
            </a:r>
          </a:p>
        </p:txBody>
      </p:sp>
      <p:sp>
        <p:nvSpPr>
          <p:cNvPr id="3" name="Rectangle: Rounded Corners 2">
            <a:extLst>
              <a:ext uri="{FF2B5EF4-FFF2-40B4-BE49-F238E27FC236}">
                <a16:creationId xmlns:a16="http://schemas.microsoft.com/office/drawing/2014/main" id="{205050E6-BD0C-AB6F-9F5E-648EBE9B1C39}"/>
              </a:ext>
            </a:extLst>
          </p:cNvPr>
          <p:cNvSpPr/>
          <p:nvPr/>
        </p:nvSpPr>
        <p:spPr>
          <a:xfrm>
            <a:off x="3242981" y="-1171297"/>
            <a:ext cx="2158878" cy="92891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672411"/>
      </p:ext>
    </p:extLst>
  </p:cSld>
  <p:clrMapOvr>
    <a:masterClrMapping/>
  </p:clrMapOvr>
  <mc:AlternateContent xmlns:mc="http://schemas.openxmlformats.org/markup-compatibility/2006">
    <mc:Choice xmlns:p159="http://schemas.microsoft.com/office/powerpoint/2015/09/main" Requires="p159">
      <p:transition spd="slow" advClick="0" advTm="0">
        <p159:morph option="byObject"/>
      </p:transition>
    </mc:Choice>
    <mc:Fallback>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31" name="Google Shape;738;p36">
            <a:extLst>
              <a:ext uri="{FF2B5EF4-FFF2-40B4-BE49-F238E27FC236}">
                <a16:creationId xmlns:a16="http://schemas.microsoft.com/office/drawing/2014/main" id="{7DF70B06-C796-9220-34DC-1BDC79D33FF7}"/>
              </a:ext>
            </a:extLst>
          </p:cNvPr>
          <p:cNvSpPr txBox="1">
            <a:spLocks noGrp="1"/>
          </p:cNvSpPr>
          <p:nvPr>
            <p:ph type="title"/>
          </p:nvPr>
        </p:nvSpPr>
        <p:spPr>
          <a:xfrm>
            <a:off x="1018300" y="711726"/>
            <a:ext cx="6088556"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b="1">
                <a:latin typeface="Times New Roman" panose="02020603050405020304" pitchFamily="18" charset="0"/>
                <a:cs typeface="Times New Roman" panose="02020603050405020304" pitchFamily="18" charset="0"/>
              </a:rPr>
              <a:t>LÝ THUYẾT CHUYÊN MÔN</a:t>
            </a:r>
            <a:endParaRPr sz="3200" b="1">
              <a:latin typeface="Times New Roman" panose="02020603050405020304" pitchFamily="18" charset="0"/>
              <a:cs typeface="Times New Roman" panose="02020603050405020304" pitchFamily="18" charset="0"/>
            </a:endParaRPr>
          </a:p>
        </p:txBody>
      </p:sp>
      <p:grpSp>
        <p:nvGrpSpPr>
          <p:cNvPr id="833" name="Group 832">
            <a:extLst>
              <a:ext uri="{FF2B5EF4-FFF2-40B4-BE49-F238E27FC236}">
                <a16:creationId xmlns:a16="http://schemas.microsoft.com/office/drawing/2014/main" id="{B2B10794-B20D-2E02-AA81-4E1467C1B85B}"/>
              </a:ext>
            </a:extLst>
          </p:cNvPr>
          <p:cNvGrpSpPr/>
          <p:nvPr/>
        </p:nvGrpSpPr>
        <p:grpSpPr>
          <a:xfrm>
            <a:off x="1622600" y="323450"/>
            <a:ext cx="5898800" cy="357950"/>
            <a:chOff x="1622600" y="323450"/>
            <a:chExt cx="5898800" cy="357950"/>
          </a:xfrm>
        </p:grpSpPr>
        <p:grpSp>
          <p:nvGrpSpPr>
            <p:cNvPr id="834" name="Group 833">
              <a:extLst>
                <a:ext uri="{FF2B5EF4-FFF2-40B4-BE49-F238E27FC236}">
                  <a16:creationId xmlns:a16="http://schemas.microsoft.com/office/drawing/2014/main" id="{56AD3ED1-0630-B16B-9F9C-359C9FA6F9F5}"/>
                </a:ext>
              </a:extLst>
            </p:cNvPr>
            <p:cNvGrpSpPr/>
            <p:nvPr/>
          </p:nvGrpSpPr>
          <p:grpSpPr>
            <a:xfrm>
              <a:off x="1622600" y="323450"/>
              <a:ext cx="5898800" cy="357950"/>
              <a:chOff x="911159" y="323450"/>
              <a:chExt cx="5898800" cy="357950"/>
            </a:xfrm>
          </p:grpSpPr>
          <p:sp>
            <p:nvSpPr>
              <p:cNvPr id="836" name="Google Shape;914;p39">
                <a:extLst>
                  <a:ext uri="{FF2B5EF4-FFF2-40B4-BE49-F238E27FC236}">
                    <a16:creationId xmlns:a16="http://schemas.microsoft.com/office/drawing/2014/main" id="{9F3A80A3-824B-A6C3-C8E3-2858C8434894}"/>
                  </a:ext>
                </a:extLst>
              </p:cNvPr>
              <p:cNvSpPr/>
              <p:nvPr/>
            </p:nvSpPr>
            <p:spPr>
              <a:xfrm>
                <a:off x="1820678" y="323500"/>
                <a:ext cx="45192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Thiết kế website bán sản phẩm công nghệ của Apple</a:t>
                </a:r>
                <a:endParaRPr lang="vi-VN" sz="1300">
                  <a:solidFill>
                    <a:schemeClr val="bg1">
                      <a:lumMod val="50000"/>
                    </a:schemeClr>
                  </a:solidFill>
                  <a:latin typeface="Times New Roman" panose="02020603050405020304" pitchFamily="18" charset="0"/>
                  <a:cs typeface="Times New Roman" panose="02020603050405020304" pitchFamily="18" charset="0"/>
                </a:endParaRPr>
              </a:p>
            </p:txBody>
          </p:sp>
          <p:sp>
            <p:nvSpPr>
              <p:cNvPr id="837" name="Google Shape;915;p39">
                <a:hlinkClick r:id="rId3" action="ppaction://hlinksldjump"/>
                <a:extLst>
                  <a:ext uri="{FF2B5EF4-FFF2-40B4-BE49-F238E27FC236}">
                    <a16:creationId xmlns:a16="http://schemas.microsoft.com/office/drawing/2014/main" id="{B85C499B-951A-4B50-35EC-9A87B72742B6}"/>
                  </a:ext>
                </a:extLst>
              </p:cNvPr>
              <p:cNvSpPr/>
              <p:nvPr/>
            </p:nvSpPr>
            <p:spPr>
              <a:xfrm>
                <a:off x="6452059" y="323488"/>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838" name="Google Shape;917;p39">
                <a:extLst>
                  <a:ext uri="{FF2B5EF4-FFF2-40B4-BE49-F238E27FC236}">
                    <a16:creationId xmlns:a16="http://schemas.microsoft.com/office/drawing/2014/main" id="{AA4CCA34-110B-3F94-C9FF-28D2D5FAD3ED}"/>
                  </a:ext>
                </a:extLst>
              </p:cNvPr>
              <p:cNvGrpSpPr/>
              <p:nvPr/>
            </p:nvGrpSpPr>
            <p:grpSpPr>
              <a:xfrm>
                <a:off x="911159" y="323450"/>
                <a:ext cx="807300" cy="357900"/>
                <a:chOff x="635421" y="421700"/>
                <a:chExt cx="807300" cy="357900"/>
              </a:xfrm>
            </p:grpSpPr>
            <p:sp>
              <p:nvSpPr>
                <p:cNvPr id="839" name="Google Shape;918;p39">
                  <a:extLst>
                    <a:ext uri="{FF2B5EF4-FFF2-40B4-BE49-F238E27FC236}">
                      <a16:creationId xmlns:a16="http://schemas.microsoft.com/office/drawing/2014/main" id="{38D0B9B3-FCBF-1976-EE67-FC0C5767B49D}"/>
                    </a:ext>
                  </a:extLst>
                </p:cNvPr>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0" name="Google Shape;919;p39">
                  <a:extLst>
                    <a:ext uri="{FF2B5EF4-FFF2-40B4-BE49-F238E27FC236}">
                      <a16:creationId xmlns:a16="http://schemas.microsoft.com/office/drawing/2014/main" id="{386691D5-4950-EB75-1932-A3A5348BD199}"/>
                    </a:ext>
                  </a:extLst>
                </p:cNvPr>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1" name="Google Shape;920;p39">
                  <a:extLst>
                    <a:ext uri="{FF2B5EF4-FFF2-40B4-BE49-F238E27FC236}">
                      <a16:creationId xmlns:a16="http://schemas.microsoft.com/office/drawing/2014/main" id="{AEA1140C-A552-58D4-92C4-CAE318542683}"/>
                    </a:ext>
                  </a:extLst>
                </p:cNvPr>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2" name="Google Shape;921;p39">
                  <a:extLst>
                    <a:ext uri="{FF2B5EF4-FFF2-40B4-BE49-F238E27FC236}">
                      <a16:creationId xmlns:a16="http://schemas.microsoft.com/office/drawing/2014/main" id="{92CBAAE4-0064-AA07-B0C5-CF78E3D980A7}"/>
                    </a:ext>
                  </a:extLst>
                </p:cNvPr>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835" name="Google Shape;916;p39">
              <a:hlinkClick r:id="rId3" action="ppaction://hlinksldjump"/>
              <a:extLst>
                <a:ext uri="{FF2B5EF4-FFF2-40B4-BE49-F238E27FC236}">
                  <a16:creationId xmlns:a16="http://schemas.microsoft.com/office/drawing/2014/main" id="{F48C2F8F-4816-4D2A-3109-2CC75083258B}"/>
                </a:ext>
              </a:extLst>
            </p:cNvPr>
            <p:cNvSpPr/>
            <p:nvPr/>
          </p:nvSpPr>
          <p:spPr>
            <a:xfrm>
              <a:off x="7231710" y="433602"/>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Rectangle: Rounded Corners 6">
            <a:extLst>
              <a:ext uri="{FF2B5EF4-FFF2-40B4-BE49-F238E27FC236}">
                <a16:creationId xmlns:a16="http://schemas.microsoft.com/office/drawing/2014/main" id="{5C735756-54D1-BE7D-3FB6-8F26D9C55B8A}"/>
              </a:ext>
            </a:extLst>
          </p:cNvPr>
          <p:cNvSpPr/>
          <p:nvPr/>
        </p:nvSpPr>
        <p:spPr>
          <a:xfrm>
            <a:off x="-2034968"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C#</a:t>
            </a:r>
          </a:p>
        </p:txBody>
      </p:sp>
      <p:sp>
        <p:nvSpPr>
          <p:cNvPr id="9" name="Rectangle: Rounded Corners 8">
            <a:extLst>
              <a:ext uri="{FF2B5EF4-FFF2-40B4-BE49-F238E27FC236}">
                <a16:creationId xmlns:a16="http://schemas.microsoft.com/office/drawing/2014/main" id="{DFBD1723-58C2-A710-2969-5D1BBA4076A5}"/>
              </a:ext>
            </a:extLst>
          </p:cNvPr>
          <p:cNvSpPr/>
          <p:nvPr/>
        </p:nvSpPr>
        <p:spPr>
          <a:xfrm>
            <a:off x="9506329"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MÔ HÌNH MVC</a:t>
            </a:r>
          </a:p>
        </p:txBody>
      </p:sp>
      <p:sp>
        <p:nvSpPr>
          <p:cNvPr id="10" name="Rectangle: Rounded Corners 9">
            <a:extLst>
              <a:ext uri="{FF2B5EF4-FFF2-40B4-BE49-F238E27FC236}">
                <a16:creationId xmlns:a16="http://schemas.microsoft.com/office/drawing/2014/main" id="{84A2752B-C71D-D344-A600-0C2639C39546}"/>
              </a:ext>
            </a:extLst>
          </p:cNvPr>
          <p:cNvSpPr/>
          <p:nvPr/>
        </p:nvSpPr>
        <p:spPr>
          <a:xfrm>
            <a:off x="11631931"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SQL SERVER</a:t>
            </a:r>
          </a:p>
        </p:txBody>
      </p:sp>
      <p:sp>
        <p:nvSpPr>
          <p:cNvPr id="11" name="Rectangle: Rounded Corners 10">
            <a:extLst>
              <a:ext uri="{FF2B5EF4-FFF2-40B4-BE49-F238E27FC236}">
                <a16:creationId xmlns:a16="http://schemas.microsoft.com/office/drawing/2014/main" id="{2F474A24-2623-F6B1-75D4-0916425361D7}"/>
              </a:ext>
            </a:extLst>
          </p:cNvPr>
          <p:cNvSpPr/>
          <p:nvPr/>
        </p:nvSpPr>
        <p:spPr>
          <a:xfrm>
            <a:off x="532151" y="1341619"/>
            <a:ext cx="8147304" cy="350215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D3CC545-B483-D914-AB3D-7BDADC986C90}"/>
              </a:ext>
            </a:extLst>
          </p:cNvPr>
          <p:cNvSpPr txBox="1"/>
          <p:nvPr/>
        </p:nvSpPr>
        <p:spPr>
          <a:xfrm>
            <a:off x="841680" y="1475226"/>
            <a:ext cx="7492851" cy="954107"/>
          </a:xfrm>
          <a:prstGeom prst="rect">
            <a:avLst/>
          </a:prstGeom>
          <a:noFill/>
        </p:spPr>
        <p:txBody>
          <a:bodyPr wrap="square" rtlCol="0">
            <a:spAutoFit/>
          </a:bodyPr>
          <a:lstStyle/>
          <a:p>
            <a:r>
              <a:rPr lang="en-US" b="1">
                <a:latin typeface="Times New Roman" panose="02020603050405020304" pitchFamily="18" charset="0"/>
              </a:rPr>
              <a:t>ASP.NET CORE</a:t>
            </a:r>
          </a:p>
          <a:p>
            <a:pPr marL="285750" indent="-285750">
              <a:buFont typeface="Arial" panose="020B0604020202020204" pitchFamily="34" charset="0"/>
              <a:buChar char="•"/>
            </a:pPr>
            <a:r>
              <a:rPr lang="en-US">
                <a:effectLst/>
                <a:latin typeface="Times New Roman" panose="02020603050405020304" pitchFamily="18" charset="0"/>
                <a:ea typeface="Times New Roman" panose="02020603050405020304" pitchFamily="18" charset="0"/>
              </a:rPr>
              <a:t>L</a:t>
            </a:r>
            <a:r>
              <a:rPr lang="vi-VN">
                <a:effectLst/>
                <a:latin typeface="Times New Roman" panose="02020603050405020304" pitchFamily="18" charset="0"/>
                <a:ea typeface="Times New Roman" panose="02020603050405020304" pitchFamily="18" charset="0"/>
              </a:rPr>
              <a:t>à một phiên bản mới của ASP.NET, được phát hành bởi Microsoft</a:t>
            </a:r>
            <a:endParaRPr lang="en-US">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ea typeface="Times New Roman" panose="02020603050405020304" pitchFamily="18" charset="0"/>
              </a:rPr>
              <a:t>L</a:t>
            </a:r>
            <a:r>
              <a:rPr lang="vi-VN">
                <a:effectLst/>
                <a:latin typeface="Times New Roman" panose="02020603050405020304" pitchFamily="18" charset="0"/>
                <a:ea typeface="Times New Roman" panose="02020603050405020304" pitchFamily="18" charset="0"/>
              </a:rPr>
              <a:t>à một mã nguồn mở trên GitHub</a:t>
            </a:r>
            <a:r>
              <a:rPr lang="en-US">
                <a:effectLst/>
                <a:latin typeface="Times New Roman" panose="02020603050405020304" pitchFamily="18" charset="0"/>
                <a:ea typeface="Times New Roman" panose="02020603050405020304" pitchFamily="18" charset="0"/>
              </a:rPr>
              <a:t> và là framework đa nền tảng</a:t>
            </a:r>
          </a:p>
          <a:p>
            <a:pPr marL="285750" indent="-285750">
              <a:buFont typeface="Arial" panose="020B0604020202020204" pitchFamily="34" charset="0"/>
              <a:buChar char="•"/>
            </a:pPr>
            <a:endParaRPr lang="en-US">
              <a:latin typeface="Times New Roman" panose="02020603050405020304" pitchFamily="18" charset="0"/>
            </a:endParaRPr>
          </a:p>
        </p:txBody>
      </p:sp>
    </p:spTree>
    <p:extLst>
      <p:ext uri="{BB962C8B-B14F-4D97-AF65-F5344CB8AC3E}">
        <p14:creationId xmlns:p14="http://schemas.microsoft.com/office/powerpoint/2010/main" val="279016908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31" name="Google Shape;738;p36">
            <a:extLst>
              <a:ext uri="{FF2B5EF4-FFF2-40B4-BE49-F238E27FC236}">
                <a16:creationId xmlns:a16="http://schemas.microsoft.com/office/drawing/2014/main" id="{7DF70B06-C796-9220-34DC-1BDC79D33FF7}"/>
              </a:ext>
            </a:extLst>
          </p:cNvPr>
          <p:cNvSpPr txBox="1">
            <a:spLocks noGrp="1"/>
          </p:cNvSpPr>
          <p:nvPr>
            <p:ph type="title"/>
          </p:nvPr>
        </p:nvSpPr>
        <p:spPr>
          <a:xfrm>
            <a:off x="1018300" y="711726"/>
            <a:ext cx="6088556"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b="1">
                <a:latin typeface="Times New Roman" panose="02020603050405020304" pitchFamily="18" charset="0"/>
                <a:cs typeface="Times New Roman" panose="02020603050405020304" pitchFamily="18" charset="0"/>
              </a:rPr>
              <a:t>LÝ THUYẾT CHUYÊN MÔN</a:t>
            </a:r>
            <a:endParaRPr sz="3200" b="1">
              <a:latin typeface="Times New Roman" panose="02020603050405020304" pitchFamily="18" charset="0"/>
              <a:cs typeface="Times New Roman" panose="02020603050405020304" pitchFamily="18" charset="0"/>
            </a:endParaRPr>
          </a:p>
        </p:txBody>
      </p:sp>
      <p:grpSp>
        <p:nvGrpSpPr>
          <p:cNvPr id="833" name="Group 832">
            <a:extLst>
              <a:ext uri="{FF2B5EF4-FFF2-40B4-BE49-F238E27FC236}">
                <a16:creationId xmlns:a16="http://schemas.microsoft.com/office/drawing/2014/main" id="{B2B10794-B20D-2E02-AA81-4E1467C1B85B}"/>
              </a:ext>
            </a:extLst>
          </p:cNvPr>
          <p:cNvGrpSpPr/>
          <p:nvPr/>
        </p:nvGrpSpPr>
        <p:grpSpPr>
          <a:xfrm>
            <a:off x="1622600" y="323450"/>
            <a:ext cx="5898800" cy="357950"/>
            <a:chOff x="1622600" y="323450"/>
            <a:chExt cx="5898800" cy="357950"/>
          </a:xfrm>
        </p:grpSpPr>
        <p:grpSp>
          <p:nvGrpSpPr>
            <p:cNvPr id="834" name="Group 833">
              <a:extLst>
                <a:ext uri="{FF2B5EF4-FFF2-40B4-BE49-F238E27FC236}">
                  <a16:creationId xmlns:a16="http://schemas.microsoft.com/office/drawing/2014/main" id="{56AD3ED1-0630-B16B-9F9C-359C9FA6F9F5}"/>
                </a:ext>
              </a:extLst>
            </p:cNvPr>
            <p:cNvGrpSpPr/>
            <p:nvPr/>
          </p:nvGrpSpPr>
          <p:grpSpPr>
            <a:xfrm>
              <a:off x="1622600" y="323450"/>
              <a:ext cx="5898800" cy="357950"/>
              <a:chOff x="911159" y="323450"/>
              <a:chExt cx="5898800" cy="357950"/>
            </a:xfrm>
          </p:grpSpPr>
          <p:sp>
            <p:nvSpPr>
              <p:cNvPr id="836" name="Google Shape;914;p39">
                <a:extLst>
                  <a:ext uri="{FF2B5EF4-FFF2-40B4-BE49-F238E27FC236}">
                    <a16:creationId xmlns:a16="http://schemas.microsoft.com/office/drawing/2014/main" id="{9F3A80A3-824B-A6C3-C8E3-2858C8434894}"/>
                  </a:ext>
                </a:extLst>
              </p:cNvPr>
              <p:cNvSpPr/>
              <p:nvPr/>
            </p:nvSpPr>
            <p:spPr>
              <a:xfrm>
                <a:off x="1820678" y="323500"/>
                <a:ext cx="45192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Thiết kế website bán sản phẩm công nghệ của Apple</a:t>
                </a:r>
                <a:endParaRPr lang="vi-VN" sz="1300">
                  <a:solidFill>
                    <a:schemeClr val="bg1">
                      <a:lumMod val="50000"/>
                    </a:schemeClr>
                  </a:solidFill>
                  <a:latin typeface="Times New Roman" panose="02020603050405020304" pitchFamily="18" charset="0"/>
                  <a:cs typeface="Times New Roman" panose="02020603050405020304" pitchFamily="18" charset="0"/>
                </a:endParaRPr>
              </a:p>
            </p:txBody>
          </p:sp>
          <p:sp>
            <p:nvSpPr>
              <p:cNvPr id="837" name="Google Shape;915;p39">
                <a:hlinkClick r:id="rId3" action="ppaction://hlinksldjump"/>
                <a:extLst>
                  <a:ext uri="{FF2B5EF4-FFF2-40B4-BE49-F238E27FC236}">
                    <a16:creationId xmlns:a16="http://schemas.microsoft.com/office/drawing/2014/main" id="{B85C499B-951A-4B50-35EC-9A87B72742B6}"/>
                  </a:ext>
                </a:extLst>
              </p:cNvPr>
              <p:cNvSpPr/>
              <p:nvPr/>
            </p:nvSpPr>
            <p:spPr>
              <a:xfrm>
                <a:off x="6452059" y="323488"/>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838" name="Google Shape;917;p39">
                <a:extLst>
                  <a:ext uri="{FF2B5EF4-FFF2-40B4-BE49-F238E27FC236}">
                    <a16:creationId xmlns:a16="http://schemas.microsoft.com/office/drawing/2014/main" id="{AA4CCA34-110B-3F94-C9FF-28D2D5FAD3ED}"/>
                  </a:ext>
                </a:extLst>
              </p:cNvPr>
              <p:cNvGrpSpPr/>
              <p:nvPr/>
            </p:nvGrpSpPr>
            <p:grpSpPr>
              <a:xfrm>
                <a:off x="911159" y="323450"/>
                <a:ext cx="807300" cy="357900"/>
                <a:chOff x="635421" y="421700"/>
                <a:chExt cx="807300" cy="357900"/>
              </a:xfrm>
            </p:grpSpPr>
            <p:sp>
              <p:nvSpPr>
                <p:cNvPr id="839" name="Google Shape;918;p39">
                  <a:extLst>
                    <a:ext uri="{FF2B5EF4-FFF2-40B4-BE49-F238E27FC236}">
                      <a16:creationId xmlns:a16="http://schemas.microsoft.com/office/drawing/2014/main" id="{38D0B9B3-FCBF-1976-EE67-FC0C5767B49D}"/>
                    </a:ext>
                  </a:extLst>
                </p:cNvPr>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0" name="Google Shape;919;p39">
                  <a:extLst>
                    <a:ext uri="{FF2B5EF4-FFF2-40B4-BE49-F238E27FC236}">
                      <a16:creationId xmlns:a16="http://schemas.microsoft.com/office/drawing/2014/main" id="{386691D5-4950-EB75-1932-A3A5348BD199}"/>
                    </a:ext>
                  </a:extLst>
                </p:cNvPr>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1" name="Google Shape;920;p39">
                  <a:extLst>
                    <a:ext uri="{FF2B5EF4-FFF2-40B4-BE49-F238E27FC236}">
                      <a16:creationId xmlns:a16="http://schemas.microsoft.com/office/drawing/2014/main" id="{AEA1140C-A552-58D4-92C4-CAE318542683}"/>
                    </a:ext>
                  </a:extLst>
                </p:cNvPr>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2" name="Google Shape;921;p39">
                  <a:extLst>
                    <a:ext uri="{FF2B5EF4-FFF2-40B4-BE49-F238E27FC236}">
                      <a16:creationId xmlns:a16="http://schemas.microsoft.com/office/drawing/2014/main" id="{92CBAAE4-0064-AA07-B0C5-CF78E3D980A7}"/>
                    </a:ext>
                  </a:extLst>
                </p:cNvPr>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835" name="Google Shape;916;p39">
              <a:hlinkClick r:id="rId3" action="ppaction://hlinksldjump"/>
              <a:extLst>
                <a:ext uri="{FF2B5EF4-FFF2-40B4-BE49-F238E27FC236}">
                  <a16:creationId xmlns:a16="http://schemas.microsoft.com/office/drawing/2014/main" id="{F48C2F8F-4816-4D2A-3109-2CC75083258B}"/>
                </a:ext>
              </a:extLst>
            </p:cNvPr>
            <p:cNvSpPr/>
            <p:nvPr/>
          </p:nvSpPr>
          <p:spPr>
            <a:xfrm>
              <a:off x="7231710" y="433602"/>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Rectangle: Rounded Corners 6">
            <a:extLst>
              <a:ext uri="{FF2B5EF4-FFF2-40B4-BE49-F238E27FC236}">
                <a16:creationId xmlns:a16="http://schemas.microsoft.com/office/drawing/2014/main" id="{5C735756-54D1-BE7D-3FB6-8F26D9C55B8A}"/>
              </a:ext>
            </a:extLst>
          </p:cNvPr>
          <p:cNvSpPr/>
          <p:nvPr/>
        </p:nvSpPr>
        <p:spPr>
          <a:xfrm>
            <a:off x="488248"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C#</a:t>
            </a:r>
          </a:p>
        </p:txBody>
      </p:sp>
      <p:sp>
        <p:nvSpPr>
          <p:cNvPr id="9" name="Rectangle: Rounded Corners 8">
            <a:extLst>
              <a:ext uri="{FF2B5EF4-FFF2-40B4-BE49-F238E27FC236}">
                <a16:creationId xmlns:a16="http://schemas.microsoft.com/office/drawing/2014/main" id="{DFBD1723-58C2-A710-2969-5D1BBA4076A5}"/>
              </a:ext>
            </a:extLst>
          </p:cNvPr>
          <p:cNvSpPr/>
          <p:nvPr/>
        </p:nvSpPr>
        <p:spPr>
          <a:xfrm>
            <a:off x="4739450"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MÔ HÌNH MVC</a:t>
            </a:r>
          </a:p>
        </p:txBody>
      </p:sp>
      <p:sp>
        <p:nvSpPr>
          <p:cNvPr id="10" name="Rectangle: Rounded Corners 9">
            <a:extLst>
              <a:ext uri="{FF2B5EF4-FFF2-40B4-BE49-F238E27FC236}">
                <a16:creationId xmlns:a16="http://schemas.microsoft.com/office/drawing/2014/main" id="{84A2752B-C71D-D344-A600-0C2639C39546}"/>
              </a:ext>
            </a:extLst>
          </p:cNvPr>
          <p:cNvSpPr/>
          <p:nvPr/>
        </p:nvSpPr>
        <p:spPr>
          <a:xfrm>
            <a:off x="6865052"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SQL SERVER</a:t>
            </a:r>
          </a:p>
        </p:txBody>
      </p:sp>
      <p:sp>
        <p:nvSpPr>
          <p:cNvPr id="11" name="Rectangle: Rounded Corners 10">
            <a:extLst>
              <a:ext uri="{FF2B5EF4-FFF2-40B4-BE49-F238E27FC236}">
                <a16:creationId xmlns:a16="http://schemas.microsoft.com/office/drawing/2014/main" id="{2F474A24-2623-F6B1-75D4-0916425361D7}"/>
              </a:ext>
            </a:extLst>
          </p:cNvPr>
          <p:cNvSpPr/>
          <p:nvPr/>
        </p:nvSpPr>
        <p:spPr>
          <a:xfrm>
            <a:off x="2613849"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ASP.NET CORE</a:t>
            </a:r>
          </a:p>
        </p:txBody>
      </p:sp>
      <p:sp>
        <p:nvSpPr>
          <p:cNvPr id="2" name="Rectangle: Rounded Corners 1">
            <a:extLst>
              <a:ext uri="{FF2B5EF4-FFF2-40B4-BE49-F238E27FC236}">
                <a16:creationId xmlns:a16="http://schemas.microsoft.com/office/drawing/2014/main" id="{B72E6DBE-4E4B-AB74-7435-7AE253708865}"/>
              </a:ext>
            </a:extLst>
          </p:cNvPr>
          <p:cNvSpPr/>
          <p:nvPr/>
        </p:nvSpPr>
        <p:spPr>
          <a:xfrm>
            <a:off x="3242981" y="-1171297"/>
            <a:ext cx="2158878" cy="92891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822503"/>
      </p:ext>
    </p:extLst>
  </p:cSld>
  <p:clrMapOvr>
    <a:masterClrMapping/>
  </p:clrMapOvr>
  <mc:AlternateContent xmlns:mc="http://schemas.openxmlformats.org/markup-compatibility/2006">
    <mc:Choice xmlns:p159="http://schemas.microsoft.com/office/powerpoint/2015/09/main" Requires="p159">
      <p:transition spd="slow" advClick="0" advTm="0">
        <p159:morph option="byObject"/>
      </p:transition>
    </mc:Choice>
    <mc:Fallback>
      <p:transition spd="slow"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31" name="Google Shape;738;p36">
            <a:extLst>
              <a:ext uri="{FF2B5EF4-FFF2-40B4-BE49-F238E27FC236}">
                <a16:creationId xmlns:a16="http://schemas.microsoft.com/office/drawing/2014/main" id="{7DF70B06-C796-9220-34DC-1BDC79D33FF7}"/>
              </a:ext>
            </a:extLst>
          </p:cNvPr>
          <p:cNvSpPr txBox="1">
            <a:spLocks noGrp="1"/>
          </p:cNvSpPr>
          <p:nvPr>
            <p:ph type="title"/>
          </p:nvPr>
        </p:nvSpPr>
        <p:spPr>
          <a:xfrm>
            <a:off x="1018300" y="711726"/>
            <a:ext cx="6088556"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b="1">
                <a:latin typeface="Times New Roman" panose="02020603050405020304" pitchFamily="18" charset="0"/>
                <a:cs typeface="Times New Roman" panose="02020603050405020304" pitchFamily="18" charset="0"/>
              </a:rPr>
              <a:t>LÝ THUYẾT CHUYÊN MÔN</a:t>
            </a:r>
            <a:endParaRPr sz="3200" b="1">
              <a:latin typeface="Times New Roman" panose="02020603050405020304" pitchFamily="18" charset="0"/>
              <a:cs typeface="Times New Roman" panose="02020603050405020304" pitchFamily="18" charset="0"/>
            </a:endParaRPr>
          </a:p>
        </p:txBody>
      </p:sp>
      <p:grpSp>
        <p:nvGrpSpPr>
          <p:cNvPr id="833" name="Group 832">
            <a:extLst>
              <a:ext uri="{FF2B5EF4-FFF2-40B4-BE49-F238E27FC236}">
                <a16:creationId xmlns:a16="http://schemas.microsoft.com/office/drawing/2014/main" id="{B2B10794-B20D-2E02-AA81-4E1467C1B85B}"/>
              </a:ext>
            </a:extLst>
          </p:cNvPr>
          <p:cNvGrpSpPr/>
          <p:nvPr/>
        </p:nvGrpSpPr>
        <p:grpSpPr>
          <a:xfrm>
            <a:off x="1622600" y="323450"/>
            <a:ext cx="5898800" cy="357950"/>
            <a:chOff x="1622600" y="323450"/>
            <a:chExt cx="5898800" cy="357950"/>
          </a:xfrm>
        </p:grpSpPr>
        <p:grpSp>
          <p:nvGrpSpPr>
            <p:cNvPr id="834" name="Group 833">
              <a:extLst>
                <a:ext uri="{FF2B5EF4-FFF2-40B4-BE49-F238E27FC236}">
                  <a16:creationId xmlns:a16="http://schemas.microsoft.com/office/drawing/2014/main" id="{56AD3ED1-0630-B16B-9F9C-359C9FA6F9F5}"/>
                </a:ext>
              </a:extLst>
            </p:cNvPr>
            <p:cNvGrpSpPr/>
            <p:nvPr/>
          </p:nvGrpSpPr>
          <p:grpSpPr>
            <a:xfrm>
              <a:off x="1622600" y="323450"/>
              <a:ext cx="5898800" cy="357950"/>
              <a:chOff x="911159" y="323450"/>
              <a:chExt cx="5898800" cy="357950"/>
            </a:xfrm>
          </p:grpSpPr>
          <p:sp>
            <p:nvSpPr>
              <p:cNvPr id="836" name="Google Shape;914;p39">
                <a:extLst>
                  <a:ext uri="{FF2B5EF4-FFF2-40B4-BE49-F238E27FC236}">
                    <a16:creationId xmlns:a16="http://schemas.microsoft.com/office/drawing/2014/main" id="{9F3A80A3-824B-A6C3-C8E3-2858C8434894}"/>
                  </a:ext>
                </a:extLst>
              </p:cNvPr>
              <p:cNvSpPr/>
              <p:nvPr/>
            </p:nvSpPr>
            <p:spPr>
              <a:xfrm>
                <a:off x="1820678" y="323500"/>
                <a:ext cx="45192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Thiết kế website bán sản phẩm công nghệ của Apple</a:t>
                </a:r>
                <a:endParaRPr lang="vi-VN" sz="1300">
                  <a:solidFill>
                    <a:schemeClr val="bg1">
                      <a:lumMod val="50000"/>
                    </a:schemeClr>
                  </a:solidFill>
                  <a:latin typeface="Times New Roman" panose="02020603050405020304" pitchFamily="18" charset="0"/>
                  <a:cs typeface="Times New Roman" panose="02020603050405020304" pitchFamily="18" charset="0"/>
                </a:endParaRPr>
              </a:p>
            </p:txBody>
          </p:sp>
          <p:sp>
            <p:nvSpPr>
              <p:cNvPr id="837" name="Google Shape;915;p39">
                <a:hlinkClick r:id="rId3" action="ppaction://hlinksldjump"/>
                <a:extLst>
                  <a:ext uri="{FF2B5EF4-FFF2-40B4-BE49-F238E27FC236}">
                    <a16:creationId xmlns:a16="http://schemas.microsoft.com/office/drawing/2014/main" id="{B85C499B-951A-4B50-35EC-9A87B72742B6}"/>
                  </a:ext>
                </a:extLst>
              </p:cNvPr>
              <p:cNvSpPr/>
              <p:nvPr/>
            </p:nvSpPr>
            <p:spPr>
              <a:xfrm>
                <a:off x="6452059" y="323488"/>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838" name="Google Shape;917;p39">
                <a:extLst>
                  <a:ext uri="{FF2B5EF4-FFF2-40B4-BE49-F238E27FC236}">
                    <a16:creationId xmlns:a16="http://schemas.microsoft.com/office/drawing/2014/main" id="{AA4CCA34-110B-3F94-C9FF-28D2D5FAD3ED}"/>
                  </a:ext>
                </a:extLst>
              </p:cNvPr>
              <p:cNvGrpSpPr/>
              <p:nvPr/>
            </p:nvGrpSpPr>
            <p:grpSpPr>
              <a:xfrm>
                <a:off x="911159" y="323450"/>
                <a:ext cx="807300" cy="357900"/>
                <a:chOff x="635421" y="421700"/>
                <a:chExt cx="807300" cy="357900"/>
              </a:xfrm>
            </p:grpSpPr>
            <p:sp>
              <p:nvSpPr>
                <p:cNvPr id="839" name="Google Shape;918;p39">
                  <a:extLst>
                    <a:ext uri="{FF2B5EF4-FFF2-40B4-BE49-F238E27FC236}">
                      <a16:creationId xmlns:a16="http://schemas.microsoft.com/office/drawing/2014/main" id="{38D0B9B3-FCBF-1976-EE67-FC0C5767B49D}"/>
                    </a:ext>
                  </a:extLst>
                </p:cNvPr>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0" name="Google Shape;919;p39">
                  <a:extLst>
                    <a:ext uri="{FF2B5EF4-FFF2-40B4-BE49-F238E27FC236}">
                      <a16:creationId xmlns:a16="http://schemas.microsoft.com/office/drawing/2014/main" id="{386691D5-4950-EB75-1932-A3A5348BD199}"/>
                    </a:ext>
                  </a:extLst>
                </p:cNvPr>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1" name="Google Shape;920;p39">
                  <a:extLst>
                    <a:ext uri="{FF2B5EF4-FFF2-40B4-BE49-F238E27FC236}">
                      <a16:creationId xmlns:a16="http://schemas.microsoft.com/office/drawing/2014/main" id="{AEA1140C-A552-58D4-92C4-CAE318542683}"/>
                    </a:ext>
                  </a:extLst>
                </p:cNvPr>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2" name="Google Shape;921;p39">
                  <a:extLst>
                    <a:ext uri="{FF2B5EF4-FFF2-40B4-BE49-F238E27FC236}">
                      <a16:creationId xmlns:a16="http://schemas.microsoft.com/office/drawing/2014/main" id="{92CBAAE4-0064-AA07-B0C5-CF78E3D980A7}"/>
                    </a:ext>
                  </a:extLst>
                </p:cNvPr>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835" name="Google Shape;916;p39">
              <a:hlinkClick r:id="rId3" action="ppaction://hlinksldjump"/>
              <a:extLst>
                <a:ext uri="{FF2B5EF4-FFF2-40B4-BE49-F238E27FC236}">
                  <a16:creationId xmlns:a16="http://schemas.microsoft.com/office/drawing/2014/main" id="{F48C2F8F-4816-4D2A-3109-2CC75083258B}"/>
                </a:ext>
              </a:extLst>
            </p:cNvPr>
            <p:cNvSpPr/>
            <p:nvPr/>
          </p:nvSpPr>
          <p:spPr>
            <a:xfrm>
              <a:off x="7231710" y="433602"/>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Rectangle: Rounded Corners 6">
            <a:extLst>
              <a:ext uri="{FF2B5EF4-FFF2-40B4-BE49-F238E27FC236}">
                <a16:creationId xmlns:a16="http://schemas.microsoft.com/office/drawing/2014/main" id="{5C735756-54D1-BE7D-3FB6-8F26D9C55B8A}"/>
              </a:ext>
            </a:extLst>
          </p:cNvPr>
          <p:cNvSpPr/>
          <p:nvPr/>
        </p:nvSpPr>
        <p:spPr>
          <a:xfrm>
            <a:off x="-4201052"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C#</a:t>
            </a:r>
          </a:p>
        </p:txBody>
      </p:sp>
      <p:sp>
        <p:nvSpPr>
          <p:cNvPr id="9" name="Rectangle: Rounded Corners 8">
            <a:extLst>
              <a:ext uri="{FF2B5EF4-FFF2-40B4-BE49-F238E27FC236}">
                <a16:creationId xmlns:a16="http://schemas.microsoft.com/office/drawing/2014/main" id="{DFBD1723-58C2-A710-2969-5D1BBA4076A5}"/>
              </a:ext>
            </a:extLst>
          </p:cNvPr>
          <p:cNvSpPr/>
          <p:nvPr/>
        </p:nvSpPr>
        <p:spPr>
          <a:xfrm>
            <a:off x="498348" y="1317848"/>
            <a:ext cx="8147304" cy="350215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84A2752B-C71D-D344-A600-0C2639C39546}"/>
              </a:ext>
            </a:extLst>
          </p:cNvPr>
          <p:cNvSpPr/>
          <p:nvPr/>
        </p:nvSpPr>
        <p:spPr>
          <a:xfrm>
            <a:off x="9608254"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SQL SERVER</a:t>
            </a:r>
          </a:p>
        </p:txBody>
      </p:sp>
      <p:sp>
        <p:nvSpPr>
          <p:cNvPr id="11" name="Rectangle: Rounded Corners 10">
            <a:extLst>
              <a:ext uri="{FF2B5EF4-FFF2-40B4-BE49-F238E27FC236}">
                <a16:creationId xmlns:a16="http://schemas.microsoft.com/office/drawing/2014/main" id="{2F474A24-2623-F6B1-75D4-0916425361D7}"/>
              </a:ext>
            </a:extLst>
          </p:cNvPr>
          <p:cNvSpPr/>
          <p:nvPr/>
        </p:nvSpPr>
        <p:spPr>
          <a:xfrm>
            <a:off x="-2075451"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ASP.NET CORE</a:t>
            </a:r>
          </a:p>
        </p:txBody>
      </p:sp>
      <p:sp>
        <p:nvSpPr>
          <p:cNvPr id="4" name="TextBox 3">
            <a:extLst>
              <a:ext uri="{FF2B5EF4-FFF2-40B4-BE49-F238E27FC236}">
                <a16:creationId xmlns:a16="http://schemas.microsoft.com/office/drawing/2014/main" id="{9038EAA4-08D3-6A7E-6091-34811FD6C60D}"/>
              </a:ext>
            </a:extLst>
          </p:cNvPr>
          <p:cNvSpPr txBox="1"/>
          <p:nvPr/>
        </p:nvSpPr>
        <p:spPr>
          <a:xfrm>
            <a:off x="841680" y="1475226"/>
            <a:ext cx="7492851" cy="2462213"/>
          </a:xfrm>
          <a:prstGeom prst="rect">
            <a:avLst/>
          </a:prstGeom>
          <a:noFill/>
        </p:spPr>
        <p:txBody>
          <a:bodyPr wrap="square" rtlCol="0">
            <a:spAutoFit/>
          </a:bodyPr>
          <a:lstStyle/>
          <a:p>
            <a:r>
              <a:rPr lang="en-US" b="1">
                <a:latin typeface="Times New Roman" panose="02020603050405020304" pitchFamily="18" charset="0"/>
              </a:rPr>
              <a:t>MÔ HÌNH MVC</a:t>
            </a:r>
          </a:p>
          <a:p>
            <a:pPr marL="285750" indent="-285750">
              <a:buFont typeface="Arial" panose="020B0604020202020204" pitchFamily="34" charset="0"/>
              <a:buChar char="•"/>
            </a:pPr>
            <a:r>
              <a:rPr lang="en-US">
                <a:latin typeface="Times New Roman" panose="02020603050405020304" pitchFamily="18" charset="0"/>
                <a:ea typeface="Times New Roman" panose="02020603050405020304" pitchFamily="18" charset="0"/>
              </a:rPr>
              <a:t>V</a:t>
            </a:r>
            <a:r>
              <a:rPr lang="vi-VN">
                <a:effectLst/>
                <a:latin typeface="Times New Roman" panose="02020603050405020304" pitchFamily="18" charset="0"/>
                <a:ea typeface="Times New Roman" panose="02020603050405020304" pitchFamily="18" charset="0"/>
              </a:rPr>
              <a:t>iết tắt chữ cái đầu của 3 từ Model - View – Controller</a:t>
            </a:r>
            <a:r>
              <a:rPr lang="en-US">
                <a:effectLst/>
                <a:latin typeface="Times New Roman" panose="02020603050405020304" pitchFamily="18" charset="0"/>
                <a:ea typeface="Times New Roman" panose="02020603050405020304" pitchFamily="18" charset="0"/>
              </a:rPr>
              <a:t>,</a:t>
            </a:r>
            <a:r>
              <a:rPr lang="vi-VN">
                <a:effectLst/>
                <a:latin typeface="Times New Roman" panose="02020603050405020304" pitchFamily="18" charset="0"/>
                <a:ea typeface="Times New Roman" panose="02020603050405020304" pitchFamily="18" charset="0"/>
              </a:rPr>
              <a:t> là một kiến trúc phần mềm hay mô hình thiết kế được sử dụng trong kỹ thuật phần mềm</a:t>
            </a:r>
            <a:endParaRPr lang="en-US">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a:effectLst/>
                <a:latin typeface="Times New Roman" panose="02020603050405020304" pitchFamily="18" charset="0"/>
                <a:ea typeface="Times New Roman" panose="02020603050405020304" pitchFamily="18" charset="0"/>
              </a:rPr>
              <a:t>Nó giúp phân bố source code ứng dụng thành 3 phần khác nhau Model, View và Controller</a:t>
            </a:r>
          </a:p>
          <a:p>
            <a:pPr lvl="8"/>
            <a:r>
              <a:rPr lang="en-US">
                <a:latin typeface="Times New Roman" panose="02020603050405020304" pitchFamily="18" charset="0"/>
                <a:ea typeface="Times New Roman" panose="02020603050405020304" pitchFamily="18" charset="0"/>
              </a:rPr>
              <a:t>- </a:t>
            </a:r>
            <a:r>
              <a:rPr lang="vi-VN" b="1">
                <a:effectLst/>
                <a:latin typeface="Times New Roman" panose="02020603050405020304" pitchFamily="18" charset="0"/>
                <a:ea typeface="Times New Roman" panose="02020603050405020304" pitchFamily="18" charset="0"/>
              </a:rPr>
              <a:t>Model</a:t>
            </a:r>
            <a:r>
              <a:rPr lang="vi-VN">
                <a:effectLst/>
                <a:latin typeface="Times New Roman" panose="02020603050405020304" pitchFamily="18" charset="0"/>
                <a:ea typeface="Times New Roman" panose="02020603050405020304" pitchFamily="18" charset="0"/>
              </a:rPr>
              <a:t>: đại diện cho dữ liệu và logic nghiệp vụ của ứng dụng. Nó là nơi truy xuất, xử lý và cập nhật dữ liệu từ cơ sở dữ liệu</a:t>
            </a:r>
            <a:endParaRPr lang="en-US">
              <a:effectLst/>
              <a:latin typeface="Times New Roman" panose="02020603050405020304" pitchFamily="18" charset="0"/>
              <a:ea typeface="Times New Roman" panose="02020603050405020304" pitchFamily="18" charset="0"/>
            </a:endParaRPr>
          </a:p>
          <a:p>
            <a:pPr lvl="8"/>
            <a:r>
              <a:rPr lang="en-US">
                <a:effectLst/>
                <a:latin typeface="Times New Roman" panose="02020603050405020304" pitchFamily="18" charset="0"/>
                <a:ea typeface="Times New Roman" panose="02020603050405020304" pitchFamily="18" charset="0"/>
              </a:rPr>
              <a:t>- </a:t>
            </a:r>
            <a:r>
              <a:rPr lang="vi-VN" b="1">
                <a:effectLst/>
                <a:latin typeface="Times New Roman" panose="02020603050405020304" pitchFamily="18" charset="0"/>
                <a:ea typeface="Times New Roman" panose="02020603050405020304" pitchFamily="18" charset="0"/>
              </a:rPr>
              <a:t>View</a:t>
            </a:r>
            <a:r>
              <a:rPr lang="vi-VN">
                <a:effectLst/>
                <a:latin typeface="Times New Roman" panose="02020603050405020304" pitchFamily="18" charset="0"/>
                <a:ea typeface="Times New Roman" panose="02020603050405020304" pitchFamily="18" charset="0"/>
              </a:rPr>
              <a:t>: đại diện cho giao diện người dùng. Nó hiển thị dữ liệu cho người dung</a:t>
            </a:r>
            <a:r>
              <a:rPr lang="en-US">
                <a:effectLst/>
                <a:latin typeface="Times New Roman" panose="02020603050405020304" pitchFamily="18" charset="0"/>
                <a:ea typeface="Times New Roman" panose="02020603050405020304" pitchFamily="18" charset="0"/>
              </a:rPr>
              <a:t> tùy</a:t>
            </a:r>
            <a:r>
              <a:rPr lang="vi-VN">
                <a:effectLst/>
                <a:latin typeface="Times New Roman" panose="02020603050405020304" pitchFamily="18" charset="0"/>
                <a:ea typeface="Times New Roman" panose="02020603050405020304" pitchFamily="18" charset="0"/>
              </a:rPr>
              <a:t> theo cách tương tác</a:t>
            </a:r>
            <a:endParaRPr lang="en-US">
              <a:effectLst/>
              <a:latin typeface="Times New Roman" panose="02020603050405020304" pitchFamily="18" charset="0"/>
              <a:ea typeface="Times New Roman" panose="02020603050405020304" pitchFamily="18" charset="0"/>
            </a:endParaRPr>
          </a:p>
          <a:p>
            <a:pPr lvl="8"/>
            <a:r>
              <a:rPr lang="en-US">
                <a:effectLst/>
                <a:latin typeface="Times New Roman" panose="02020603050405020304" pitchFamily="18" charset="0"/>
                <a:ea typeface="Times New Roman" panose="02020603050405020304" pitchFamily="18" charset="0"/>
              </a:rPr>
              <a:t>- </a:t>
            </a:r>
            <a:r>
              <a:rPr lang="vi-VN" b="1">
                <a:effectLst/>
                <a:latin typeface="Times New Roman" panose="02020603050405020304" pitchFamily="18" charset="0"/>
                <a:ea typeface="Times New Roman" panose="02020603050405020304" pitchFamily="18" charset="0"/>
              </a:rPr>
              <a:t>Controller</a:t>
            </a:r>
            <a:r>
              <a:rPr lang="vi-VN">
                <a:effectLst/>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đ</a:t>
            </a:r>
            <a:r>
              <a:rPr lang="vi-VN">
                <a:effectLst/>
                <a:latin typeface="Times New Roman" panose="02020603050405020304" pitchFamily="18" charset="0"/>
                <a:ea typeface="Times New Roman" panose="02020603050405020304" pitchFamily="18" charset="0"/>
              </a:rPr>
              <a:t>iều phối luồng điều khiển giữa Model và View. Nó nhận yêu cầu từ người dùng, gọi Model để truy xuất và cập nhật dữ liệu, sau đó trả về View thích hợp để hiển thị kết quả cho người dùng</a:t>
            </a:r>
            <a:endParaRPr lang="en-US">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328767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31" name="Google Shape;738;p36">
            <a:extLst>
              <a:ext uri="{FF2B5EF4-FFF2-40B4-BE49-F238E27FC236}">
                <a16:creationId xmlns:a16="http://schemas.microsoft.com/office/drawing/2014/main" id="{7DF70B06-C796-9220-34DC-1BDC79D33FF7}"/>
              </a:ext>
            </a:extLst>
          </p:cNvPr>
          <p:cNvSpPr txBox="1">
            <a:spLocks noGrp="1"/>
          </p:cNvSpPr>
          <p:nvPr>
            <p:ph type="title"/>
          </p:nvPr>
        </p:nvSpPr>
        <p:spPr>
          <a:xfrm>
            <a:off x="1018300" y="711726"/>
            <a:ext cx="6088556"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b="1">
                <a:latin typeface="Times New Roman" panose="02020603050405020304" pitchFamily="18" charset="0"/>
                <a:cs typeface="Times New Roman" panose="02020603050405020304" pitchFamily="18" charset="0"/>
              </a:rPr>
              <a:t>LÝ THUYẾT CHUYÊN MÔN</a:t>
            </a:r>
            <a:endParaRPr sz="3200" b="1">
              <a:latin typeface="Times New Roman" panose="02020603050405020304" pitchFamily="18" charset="0"/>
              <a:cs typeface="Times New Roman" panose="02020603050405020304" pitchFamily="18" charset="0"/>
            </a:endParaRPr>
          </a:p>
        </p:txBody>
      </p:sp>
      <p:grpSp>
        <p:nvGrpSpPr>
          <p:cNvPr id="833" name="Group 832">
            <a:extLst>
              <a:ext uri="{FF2B5EF4-FFF2-40B4-BE49-F238E27FC236}">
                <a16:creationId xmlns:a16="http://schemas.microsoft.com/office/drawing/2014/main" id="{B2B10794-B20D-2E02-AA81-4E1467C1B85B}"/>
              </a:ext>
            </a:extLst>
          </p:cNvPr>
          <p:cNvGrpSpPr/>
          <p:nvPr/>
        </p:nvGrpSpPr>
        <p:grpSpPr>
          <a:xfrm>
            <a:off x="1622600" y="323450"/>
            <a:ext cx="5898800" cy="357950"/>
            <a:chOff x="1622600" y="323450"/>
            <a:chExt cx="5898800" cy="357950"/>
          </a:xfrm>
        </p:grpSpPr>
        <p:grpSp>
          <p:nvGrpSpPr>
            <p:cNvPr id="834" name="Group 833">
              <a:extLst>
                <a:ext uri="{FF2B5EF4-FFF2-40B4-BE49-F238E27FC236}">
                  <a16:creationId xmlns:a16="http://schemas.microsoft.com/office/drawing/2014/main" id="{56AD3ED1-0630-B16B-9F9C-359C9FA6F9F5}"/>
                </a:ext>
              </a:extLst>
            </p:cNvPr>
            <p:cNvGrpSpPr/>
            <p:nvPr/>
          </p:nvGrpSpPr>
          <p:grpSpPr>
            <a:xfrm>
              <a:off x="1622600" y="323450"/>
              <a:ext cx="5898800" cy="357950"/>
              <a:chOff x="911159" y="323450"/>
              <a:chExt cx="5898800" cy="357950"/>
            </a:xfrm>
          </p:grpSpPr>
          <p:sp>
            <p:nvSpPr>
              <p:cNvPr id="836" name="Google Shape;914;p39">
                <a:extLst>
                  <a:ext uri="{FF2B5EF4-FFF2-40B4-BE49-F238E27FC236}">
                    <a16:creationId xmlns:a16="http://schemas.microsoft.com/office/drawing/2014/main" id="{9F3A80A3-824B-A6C3-C8E3-2858C8434894}"/>
                  </a:ext>
                </a:extLst>
              </p:cNvPr>
              <p:cNvSpPr/>
              <p:nvPr/>
            </p:nvSpPr>
            <p:spPr>
              <a:xfrm>
                <a:off x="1820678" y="323500"/>
                <a:ext cx="45192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Thiết kế website bán sản phẩm công nghệ của Apple</a:t>
                </a:r>
                <a:endParaRPr lang="vi-VN" sz="1300">
                  <a:solidFill>
                    <a:schemeClr val="bg1">
                      <a:lumMod val="50000"/>
                    </a:schemeClr>
                  </a:solidFill>
                  <a:latin typeface="Times New Roman" panose="02020603050405020304" pitchFamily="18" charset="0"/>
                  <a:cs typeface="Times New Roman" panose="02020603050405020304" pitchFamily="18" charset="0"/>
                </a:endParaRPr>
              </a:p>
            </p:txBody>
          </p:sp>
          <p:sp>
            <p:nvSpPr>
              <p:cNvPr id="837" name="Google Shape;915;p39">
                <a:hlinkClick r:id="rId3" action="ppaction://hlinksldjump"/>
                <a:extLst>
                  <a:ext uri="{FF2B5EF4-FFF2-40B4-BE49-F238E27FC236}">
                    <a16:creationId xmlns:a16="http://schemas.microsoft.com/office/drawing/2014/main" id="{B85C499B-951A-4B50-35EC-9A87B72742B6}"/>
                  </a:ext>
                </a:extLst>
              </p:cNvPr>
              <p:cNvSpPr/>
              <p:nvPr/>
            </p:nvSpPr>
            <p:spPr>
              <a:xfrm>
                <a:off x="6452059" y="323488"/>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838" name="Google Shape;917;p39">
                <a:extLst>
                  <a:ext uri="{FF2B5EF4-FFF2-40B4-BE49-F238E27FC236}">
                    <a16:creationId xmlns:a16="http://schemas.microsoft.com/office/drawing/2014/main" id="{AA4CCA34-110B-3F94-C9FF-28D2D5FAD3ED}"/>
                  </a:ext>
                </a:extLst>
              </p:cNvPr>
              <p:cNvGrpSpPr/>
              <p:nvPr/>
            </p:nvGrpSpPr>
            <p:grpSpPr>
              <a:xfrm>
                <a:off x="911159" y="323450"/>
                <a:ext cx="807300" cy="357900"/>
                <a:chOff x="635421" y="421700"/>
                <a:chExt cx="807300" cy="357900"/>
              </a:xfrm>
            </p:grpSpPr>
            <p:sp>
              <p:nvSpPr>
                <p:cNvPr id="839" name="Google Shape;918;p39">
                  <a:extLst>
                    <a:ext uri="{FF2B5EF4-FFF2-40B4-BE49-F238E27FC236}">
                      <a16:creationId xmlns:a16="http://schemas.microsoft.com/office/drawing/2014/main" id="{38D0B9B3-FCBF-1976-EE67-FC0C5767B49D}"/>
                    </a:ext>
                  </a:extLst>
                </p:cNvPr>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0" name="Google Shape;919;p39">
                  <a:extLst>
                    <a:ext uri="{FF2B5EF4-FFF2-40B4-BE49-F238E27FC236}">
                      <a16:creationId xmlns:a16="http://schemas.microsoft.com/office/drawing/2014/main" id="{386691D5-4950-EB75-1932-A3A5348BD199}"/>
                    </a:ext>
                  </a:extLst>
                </p:cNvPr>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1" name="Google Shape;920;p39">
                  <a:extLst>
                    <a:ext uri="{FF2B5EF4-FFF2-40B4-BE49-F238E27FC236}">
                      <a16:creationId xmlns:a16="http://schemas.microsoft.com/office/drawing/2014/main" id="{AEA1140C-A552-58D4-92C4-CAE318542683}"/>
                    </a:ext>
                  </a:extLst>
                </p:cNvPr>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2" name="Google Shape;921;p39">
                  <a:extLst>
                    <a:ext uri="{FF2B5EF4-FFF2-40B4-BE49-F238E27FC236}">
                      <a16:creationId xmlns:a16="http://schemas.microsoft.com/office/drawing/2014/main" id="{92CBAAE4-0064-AA07-B0C5-CF78E3D980A7}"/>
                    </a:ext>
                  </a:extLst>
                </p:cNvPr>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835" name="Google Shape;916;p39">
              <a:hlinkClick r:id="rId3" action="ppaction://hlinksldjump"/>
              <a:extLst>
                <a:ext uri="{FF2B5EF4-FFF2-40B4-BE49-F238E27FC236}">
                  <a16:creationId xmlns:a16="http://schemas.microsoft.com/office/drawing/2014/main" id="{F48C2F8F-4816-4D2A-3109-2CC75083258B}"/>
                </a:ext>
              </a:extLst>
            </p:cNvPr>
            <p:cNvSpPr/>
            <p:nvPr/>
          </p:nvSpPr>
          <p:spPr>
            <a:xfrm>
              <a:off x="7231710" y="433602"/>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Rectangle: Rounded Corners 6">
            <a:extLst>
              <a:ext uri="{FF2B5EF4-FFF2-40B4-BE49-F238E27FC236}">
                <a16:creationId xmlns:a16="http://schemas.microsoft.com/office/drawing/2014/main" id="{5C735756-54D1-BE7D-3FB6-8F26D9C55B8A}"/>
              </a:ext>
            </a:extLst>
          </p:cNvPr>
          <p:cNvSpPr/>
          <p:nvPr/>
        </p:nvSpPr>
        <p:spPr>
          <a:xfrm>
            <a:off x="488248"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C#</a:t>
            </a:r>
          </a:p>
        </p:txBody>
      </p:sp>
      <p:sp>
        <p:nvSpPr>
          <p:cNvPr id="9" name="Rectangle: Rounded Corners 8">
            <a:extLst>
              <a:ext uri="{FF2B5EF4-FFF2-40B4-BE49-F238E27FC236}">
                <a16:creationId xmlns:a16="http://schemas.microsoft.com/office/drawing/2014/main" id="{DFBD1723-58C2-A710-2969-5D1BBA4076A5}"/>
              </a:ext>
            </a:extLst>
          </p:cNvPr>
          <p:cNvSpPr/>
          <p:nvPr/>
        </p:nvSpPr>
        <p:spPr>
          <a:xfrm>
            <a:off x="4739450"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MÔ HÌNH MVC</a:t>
            </a:r>
          </a:p>
        </p:txBody>
      </p:sp>
      <p:sp>
        <p:nvSpPr>
          <p:cNvPr id="10" name="Rectangle: Rounded Corners 9">
            <a:extLst>
              <a:ext uri="{FF2B5EF4-FFF2-40B4-BE49-F238E27FC236}">
                <a16:creationId xmlns:a16="http://schemas.microsoft.com/office/drawing/2014/main" id="{84A2752B-C71D-D344-A600-0C2639C39546}"/>
              </a:ext>
            </a:extLst>
          </p:cNvPr>
          <p:cNvSpPr/>
          <p:nvPr/>
        </p:nvSpPr>
        <p:spPr>
          <a:xfrm>
            <a:off x="6865052"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SQL SERVER</a:t>
            </a:r>
          </a:p>
        </p:txBody>
      </p:sp>
      <p:sp>
        <p:nvSpPr>
          <p:cNvPr id="11" name="Rectangle: Rounded Corners 10">
            <a:extLst>
              <a:ext uri="{FF2B5EF4-FFF2-40B4-BE49-F238E27FC236}">
                <a16:creationId xmlns:a16="http://schemas.microsoft.com/office/drawing/2014/main" id="{2F474A24-2623-F6B1-75D4-0916425361D7}"/>
              </a:ext>
            </a:extLst>
          </p:cNvPr>
          <p:cNvSpPr/>
          <p:nvPr/>
        </p:nvSpPr>
        <p:spPr>
          <a:xfrm>
            <a:off x="2613849"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ASP.NET CORE</a:t>
            </a:r>
          </a:p>
        </p:txBody>
      </p:sp>
      <p:sp>
        <p:nvSpPr>
          <p:cNvPr id="2" name="Rectangle: Rounded Corners 1">
            <a:extLst>
              <a:ext uri="{FF2B5EF4-FFF2-40B4-BE49-F238E27FC236}">
                <a16:creationId xmlns:a16="http://schemas.microsoft.com/office/drawing/2014/main" id="{9435359D-CD64-E051-5834-1DFE1F37CF86}"/>
              </a:ext>
            </a:extLst>
          </p:cNvPr>
          <p:cNvSpPr/>
          <p:nvPr/>
        </p:nvSpPr>
        <p:spPr>
          <a:xfrm>
            <a:off x="3242981" y="-1171297"/>
            <a:ext cx="2158878" cy="92891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782689"/>
      </p:ext>
    </p:extLst>
  </p:cSld>
  <p:clrMapOvr>
    <a:masterClrMapping/>
  </p:clrMapOvr>
  <mc:AlternateContent xmlns:mc="http://schemas.openxmlformats.org/markup-compatibility/2006">
    <mc:Choice xmlns:p159="http://schemas.microsoft.com/office/powerpoint/2015/09/main" Requires="p159">
      <p:transition spd="slow" advClick="0" advTm="0">
        <p159:morph option="byObject"/>
      </p:transition>
    </mc:Choice>
    <mc:Fallback>
      <p:transition spd="slow" advClick="0"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31" name="Google Shape;738;p36">
            <a:extLst>
              <a:ext uri="{FF2B5EF4-FFF2-40B4-BE49-F238E27FC236}">
                <a16:creationId xmlns:a16="http://schemas.microsoft.com/office/drawing/2014/main" id="{7DF70B06-C796-9220-34DC-1BDC79D33FF7}"/>
              </a:ext>
            </a:extLst>
          </p:cNvPr>
          <p:cNvSpPr txBox="1">
            <a:spLocks noGrp="1"/>
          </p:cNvSpPr>
          <p:nvPr>
            <p:ph type="title"/>
          </p:nvPr>
        </p:nvSpPr>
        <p:spPr>
          <a:xfrm>
            <a:off x="1018300" y="711726"/>
            <a:ext cx="6088556"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b="1">
                <a:latin typeface="Times New Roman" panose="02020603050405020304" pitchFamily="18" charset="0"/>
                <a:cs typeface="Times New Roman" panose="02020603050405020304" pitchFamily="18" charset="0"/>
              </a:rPr>
              <a:t>LÝ THUYẾT CHUYÊN MÔN</a:t>
            </a:r>
            <a:endParaRPr sz="3200" b="1">
              <a:latin typeface="Times New Roman" panose="02020603050405020304" pitchFamily="18" charset="0"/>
              <a:cs typeface="Times New Roman" panose="02020603050405020304" pitchFamily="18" charset="0"/>
            </a:endParaRPr>
          </a:p>
        </p:txBody>
      </p:sp>
      <p:grpSp>
        <p:nvGrpSpPr>
          <p:cNvPr id="833" name="Group 832">
            <a:extLst>
              <a:ext uri="{FF2B5EF4-FFF2-40B4-BE49-F238E27FC236}">
                <a16:creationId xmlns:a16="http://schemas.microsoft.com/office/drawing/2014/main" id="{B2B10794-B20D-2E02-AA81-4E1467C1B85B}"/>
              </a:ext>
            </a:extLst>
          </p:cNvPr>
          <p:cNvGrpSpPr/>
          <p:nvPr/>
        </p:nvGrpSpPr>
        <p:grpSpPr>
          <a:xfrm>
            <a:off x="1622600" y="323450"/>
            <a:ext cx="5898800" cy="357950"/>
            <a:chOff x="1622600" y="323450"/>
            <a:chExt cx="5898800" cy="357950"/>
          </a:xfrm>
        </p:grpSpPr>
        <p:grpSp>
          <p:nvGrpSpPr>
            <p:cNvPr id="834" name="Group 833">
              <a:extLst>
                <a:ext uri="{FF2B5EF4-FFF2-40B4-BE49-F238E27FC236}">
                  <a16:creationId xmlns:a16="http://schemas.microsoft.com/office/drawing/2014/main" id="{56AD3ED1-0630-B16B-9F9C-359C9FA6F9F5}"/>
                </a:ext>
              </a:extLst>
            </p:cNvPr>
            <p:cNvGrpSpPr/>
            <p:nvPr/>
          </p:nvGrpSpPr>
          <p:grpSpPr>
            <a:xfrm>
              <a:off x="1622600" y="323450"/>
              <a:ext cx="5898800" cy="357950"/>
              <a:chOff x="911159" y="323450"/>
              <a:chExt cx="5898800" cy="357950"/>
            </a:xfrm>
          </p:grpSpPr>
          <p:sp>
            <p:nvSpPr>
              <p:cNvPr id="836" name="Google Shape;914;p39">
                <a:extLst>
                  <a:ext uri="{FF2B5EF4-FFF2-40B4-BE49-F238E27FC236}">
                    <a16:creationId xmlns:a16="http://schemas.microsoft.com/office/drawing/2014/main" id="{9F3A80A3-824B-A6C3-C8E3-2858C8434894}"/>
                  </a:ext>
                </a:extLst>
              </p:cNvPr>
              <p:cNvSpPr/>
              <p:nvPr/>
            </p:nvSpPr>
            <p:spPr>
              <a:xfrm>
                <a:off x="1820678" y="323500"/>
                <a:ext cx="45192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Thiết kế website bán sản phẩm công nghệ của Apple</a:t>
                </a:r>
                <a:endParaRPr lang="vi-VN" sz="1300">
                  <a:solidFill>
                    <a:schemeClr val="bg1">
                      <a:lumMod val="50000"/>
                    </a:schemeClr>
                  </a:solidFill>
                  <a:latin typeface="Times New Roman" panose="02020603050405020304" pitchFamily="18" charset="0"/>
                  <a:cs typeface="Times New Roman" panose="02020603050405020304" pitchFamily="18" charset="0"/>
                </a:endParaRPr>
              </a:p>
            </p:txBody>
          </p:sp>
          <p:sp>
            <p:nvSpPr>
              <p:cNvPr id="837" name="Google Shape;915;p39">
                <a:hlinkClick r:id="rId3" action="ppaction://hlinksldjump"/>
                <a:extLst>
                  <a:ext uri="{FF2B5EF4-FFF2-40B4-BE49-F238E27FC236}">
                    <a16:creationId xmlns:a16="http://schemas.microsoft.com/office/drawing/2014/main" id="{B85C499B-951A-4B50-35EC-9A87B72742B6}"/>
                  </a:ext>
                </a:extLst>
              </p:cNvPr>
              <p:cNvSpPr/>
              <p:nvPr/>
            </p:nvSpPr>
            <p:spPr>
              <a:xfrm>
                <a:off x="6452059" y="323488"/>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838" name="Google Shape;917;p39">
                <a:extLst>
                  <a:ext uri="{FF2B5EF4-FFF2-40B4-BE49-F238E27FC236}">
                    <a16:creationId xmlns:a16="http://schemas.microsoft.com/office/drawing/2014/main" id="{AA4CCA34-110B-3F94-C9FF-28D2D5FAD3ED}"/>
                  </a:ext>
                </a:extLst>
              </p:cNvPr>
              <p:cNvGrpSpPr/>
              <p:nvPr/>
            </p:nvGrpSpPr>
            <p:grpSpPr>
              <a:xfrm>
                <a:off x="911159" y="323450"/>
                <a:ext cx="807300" cy="357900"/>
                <a:chOff x="635421" y="421700"/>
                <a:chExt cx="807300" cy="357900"/>
              </a:xfrm>
            </p:grpSpPr>
            <p:sp>
              <p:nvSpPr>
                <p:cNvPr id="839" name="Google Shape;918;p39">
                  <a:extLst>
                    <a:ext uri="{FF2B5EF4-FFF2-40B4-BE49-F238E27FC236}">
                      <a16:creationId xmlns:a16="http://schemas.microsoft.com/office/drawing/2014/main" id="{38D0B9B3-FCBF-1976-EE67-FC0C5767B49D}"/>
                    </a:ext>
                  </a:extLst>
                </p:cNvPr>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0" name="Google Shape;919;p39">
                  <a:extLst>
                    <a:ext uri="{FF2B5EF4-FFF2-40B4-BE49-F238E27FC236}">
                      <a16:creationId xmlns:a16="http://schemas.microsoft.com/office/drawing/2014/main" id="{386691D5-4950-EB75-1932-A3A5348BD199}"/>
                    </a:ext>
                  </a:extLst>
                </p:cNvPr>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1" name="Google Shape;920;p39">
                  <a:extLst>
                    <a:ext uri="{FF2B5EF4-FFF2-40B4-BE49-F238E27FC236}">
                      <a16:creationId xmlns:a16="http://schemas.microsoft.com/office/drawing/2014/main" id="{AEA1140C-A552-58D4-92C4-CAE318542683}"/>
                    </a:ext>
                  </a:extLst>
                </p:cNvPr>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2" name="Google Shape;921;p39">
                  <a:extLst>
                    <a:ext uri="{FF2B5EF4-FFF2-40B4-BE49-F238E27FC236}">
                      <a16:creationId xmlns:a16="http://schemas.microsoft.com/office/drawing/2014/main" id="{92CBAAE4-0064-AA07-B0C5-CF78E3D980A7}"/>
                    </a:ext>
                  </a:extLst>
                </p:cNvPr>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835" name="Google Shape;916;p39">
              <a:hlinkClick r:id="rId3" action="ppaction://hlinksldjump"/>
              <a:extLst>
                <a:ext uri="{FF2B5EF4-FFF2-40B4-BE49-F238E27FC236}">
                  <a16:creationId xmlns:a16="http://schemas.microsoft.com/office/drawing/2014/main" id="{F48C2F8F-4816-4D2A-3109-2CC75083258B}"/>
                </a:ext>
              </a:extLst>
            </p:cNvPr>
            <p:cNvSpPr/>
            <p:nvPr/>
          </p:nvSpPr>
          <p:spPr>
            <a:xfrm>
              <a:off x="7231710" y="433602"/>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Rectangle: Rounded Corners 6">
            <a:extLst>
              <a:ext uri="{FF2B5EF4-FFF2-40B4-BE49-F238E27FC236}">
                <a16:creationId xmlns:a16="http://schemas.microsoft.com/office/drawing/2014/main" id="{5C735756-54D1-BE7D-3FB6-8F26D9C55B8A}"/>
              </a:ext>
            </a:extLst>
          </p:cNvPr>
          <p:cNvSpPr/>
          <p:nvPr/>
        </p:nvSpPr>
        <p:spPr>
          <a:xfrm>
            <a:off x="-6149778"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C#</a:t>
            </a:r>
          </a:p>
        </p:txBody>
      </p:sp>
      <p:sp>
        <p:nvSpPr>
          <p:cNvPr id="9" name="Rectangle: Rounded Corners 8">
            <a:extLst>
              <a:ext uri="{FF2B5EF4-FFF2-40B4-BE49-F238E27FC236}">
                <a16:creationId xmlns:a16="http://schemas.microsoft.com/office/drawing/2014/main" id="{DFBD1723-58C2-A710-2969-5D1BBA4076A5}"/>
              </a:ext>
            </a:extLst>
          </p:cNvPr>
          <p:cNvSpPr/>
          <p:nvPr/>
        </p:nvSpPr>
        <p:spPr>
          <a:xfrm>
            <a:off x="-1898576"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MÔ HÌNH MVC</a:t>
            </a:r>
          </a:p>
        </p:txBody>
      </p:sp>
      <p:sp>
        <p:nvSpPr>
          <p:cNvPr id="10" name="Rectangle: Rounded Corners 9">
            <a:extLst>
              <a:ext uri="{FF2B5EF4-FFF2-40B4-BE49-F238E27FC236}">
                <a16:creationId xmlns:a16="http://schemas.microsoft.com/office/drawing/2014/main" id="{84A2752B-C71D-D344-A600-0C2639C39546}"/>
              </a:ext>
            </a:extLst>
          </p:cNvPr>
          <p:cNvSpPr/>
          <p:nvPr/>
        </p:nvSpPr>
        <p:spPr>
          <a:xfrm>
            <a:off x="498348" y="1317848"/>
            <a:ext cx="8147304" cy="350215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2F474A24-2623-F6B1-75D4-0916425361D7}"/>
              </a:ext>
            </a:extLst>
          </p:cNvPr>
          <p:cNvSpPr/>
          <p:nvPr/>
        </p:nvSpPr>
        <p:spPr>
          <a:xfrm>
            <a:off x="-4024177"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ASP.NET CORE</a:t>
            </a:r>
          </a:p>
        </p:txBody>
      </p:sp>
      <p:sp>
        <p:nvSpPr>
          <p:cNvPr id="2" name="TextBox 1">
            <a:extLst>
              <a:ext uri="{FF2B5EF4-FFF2-40B4-BE49-F238E27FC236}">
                <a16:creationId xmlns:a16="http://schemas.microsoft.com/office/drawing/2014/main" id="{3CE406E4-E5AC-778F-EF8C-E9859562E129}"/>
              </a:ext>
            </a:extLst>
          </p:cNvPr>
          <p:cNvSpPr txBox="1"/>
          <p:nvPr/>
        </p:nvSpPr>
        <p:spPr>
          <a:xfrm>
            <a:off x="841680" y="1475226"/>
            <a:ext cx="7492851" cy="954107"/>
          </a:xfrm>
          <a:prstGeom prst="rect">
            <a:avLst/>
          </a:prstGeom>
          <a:noFill/>
        </p:spPr>
        <p:txBody>
          <a:bodyPr wrap="square" rtlCol="0">
            <a:spAutoFit/>
          </a:bodyPr>
          <a:lstStyle/>
          <a:p>
            <a:r>
              <a:rPr lang="en-US" b="1">
                <a:latin typeface="Times New Roman" panose="02020603050405020304" pitchFamily="18" charset="0"/>
              </a:rPr>
              <a:t>SQL SERVER</a:t>
            </a:r>
          </a:p>
          <a:p>
            <a:pPr marL="285750" indent="-285750">
              <a:buFont typeface="Arial" panose="020B0604020202020204" pitchFamily="34" charset="0"/>
              <a:buChar char="•"/>
            </a:pPr>
            <a:r>
              <a:rPr lang="en-US">
                <a:latin typeface="Times New Roman" panose="02020603050405020304" pitchFamily="18" charset="0"/>
                <a:ea typeface="Times New Roman" panose="02020603050405020304" pitchFamily="18" charset="0"/>
              </a:rPr>
              <a:t>L</a:t>
            </a:r>
            <a:r>
              <a:rPr lang="vi-VN">
                <a:latin typeface="Times New Roman" panose="02020603050405020304" pitchFamily="18" charset="0"/>
                <a:ea typeface="Times New Roman" panose="02020603050405020304" pitchFamily="18" charset="0"/>
              </a:rPr>
              <a:t>à một dạng hệ quản trị cơ sở dữ liệu quan h</a:t>
            </a:r>
            <a:r>
              <a:rPr lang="en-US">
                <a:latin typeface="Times New Roman" panose="02020603050405020304" pitchFamily="18" charset="0"/>
                <a:ea typeface="Times New Roman" panose="02020603050405020304" pitchFamily="18" charset="0"/>
              </a:rPr>
              <a:t>ệ</a:t>
            </a:r>
          </a:p>
          <a:p>
            <a:pPr marL="285750" indent="-285750">
              <a:buFont typeface="Arial" panose="020B0604020202020204" pitchFamily="34" charset="0"/>
              <a:buChar char="•"/>
            </a:pPr>
            <a:r>
              <a:rPr lang="en-US">
                <a:effectLst/>
                <a:latin typeface="Times New Roman" panose="02020603050405020304" pitchFamily="18" charset="0"/>
                <a:ea typeface="Times New Roman" panose="02020603050405020304" pitchFamily="18" charset="0"/>
              </a:rPr>
              <a:t>Đ</a:t>
            </a:r>
            <a:r>
              <a:rPr lang="vi-VN">
                <a:effectLst/>
                <a:latin typeface="Times New Roman" panose="02020603050405020304" pitchFamily="18" charset="0"/>
                <a:ea typeface="Times New Roman" panose="02020603050405020304" pitchFamily="18" charset="0"/>
              </a:rPr>
              <a:t>ược phát triển bởi gã khổng lồ trong làng công nghệ Microsoft vào năm 1989 và vẫn được sử dụng rộng rãi đến ngày nay</a:t>
            </a:r>
            <a:endParaRPr lang="en-US">
              <a:effectLst/>
              <a:latin typeface="Times New Roman" panose="02020603050405020304" pitchFamily="18" charset="0"/>
              <a:ea typeface="Times New Roman" panose="02020603050405020304" pitchFamily="18" charset="0"/>
            </a:endParaRPr>
          </a:p>
        </p:txBody>
      </p:sp>
      <p:sp>
        <p:nvSpPr>
          <p:cNvPr id="3" name="Google Shape;737;p36">
            <a:extLst>
              <a:ext uri="{FF2B5EF4-FFF2-40B4-BE49-F238E27FC236}">
                <a16:creationId xmlns:a16="http://schemas.microsoft.com/office/drawing/2014/main" id="{FCD9AC2E-C79A-E5D8-3112-21A45F498C56}"/>
              </a:ext>
            </a:extLst>
          </p:cNvPr>
          <p:cNvSpPr/>
          <p:nvPr/>
        </p:nvSpPr>
        <p:spPr>
          <a:xfrm>
            <a:off x="-1857816" y="1317848"/>
            <a:ext cx="1160700" cy="1160700"/>
          </a:xfrm>
          <a:prstGeom prst="roundRect">
            <a:avLst>
              <a:gd name="adj" fmla="val 16667"/>
            </a:avLst>
          </a:prstGeom>
          <a:solidFill>
            <a:schemeClr val="accent3"/>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39;p36">
            <a:extLst>
              <a:ext uri="{FF2B5EF4-FFF2-40B4-BE49-F238E27FC236}">
                <a16:creationId xmlns:a16="http://schemas.microsoft.com/office/drawing/2014/main" id="{EF373DB2-5D42-6E12-177E-BFBEADB0E28E}"/>
              </a:ext>
            </a:extLst>
          </p:cNvPr>
          <p:cNvSpPr txBox="1">
            <a:spLocks noGrp="1"/>
          </p:cNvSpPr>
          <p:nvPr>
            <p:ph type="title" idx="2"/>
          </p:nvPr>
        </p:nvSpPr>
        <p:spPr>
          <a:xfrm>
            <a:off x="-1857816" y="1477290"/>
            <a:ext cx="1160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3</a:t>
            </a:r>
            <a:endParaRPr/>
          </a:p>
        </p:txBody>
      </p:sp>
    </p:spTree>
    <p:extLst>
      <p:ext uri="{BB962C8B-B14F-4D97-AF65-F5344CB8AC3E}">
        <p14:creationId xmlns:p14="http://schemas.microsoft.com/office/powerpoint/2010/main" val="404535580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6"/>
          <p:cNvSpPr/>
          <p:nvPr/>
        </p:nvSpPr>
        <p:spPr>
          <a:xfrm>
            <a:off x="5304050" y="1109121"/>
            <a:ext cx="1160700" cy="1160700"/>
          </a:xfrm>
          <a:prstGeom prst="roundRect">
            <a:avLst>
              <a:gd name="adj" fmla="val 16667"/>
            </a:avLst>
          </a:prstGeom>
          <a:solidFill>
            <a:schemeClr val="accent3"/>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txBox="1">
            <a:spLocks noGrp="1"/>
          </p:cNvSpPr>
          <p:nvPr>
            <p:ph type="title"/>
          </p:nvPr>
        </p:nvSpPr>
        <p:spPr>
          <a:xfrm>
            <a:off x="3662150" y="2476963"/>
            <a:ext cx="44445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THỰC NGHỆM</a:t>
            </a:r>
            <a:endParaRPr>
              <a:latin typeface="Times New Roman" panose="02020603050405020304" pitchFamily="18" charset="0"/>
              <a:cs typeface="Times New Roman" panose="02020603050405020304" pitchFamily="18" charset="0"/>
            </a:endParaRPr>
          </a:p>
        </p:txBody>
      </p:sp>
      <p:sp>
        <p:nvSpPr>
          <p:cNvPr id="739" name="Google Shape;739;p36"/>
          <p:cNvSpPr txBox="1">
            <a:spLocks noGrp="1"/>
          </p:cNvSpPr>
          <p:nvPr>
            <p:ph type="title" idx="2"/>
          </p:nvPr>
        </p:nvSpPr>
        <p:spPr>
          <a:xfrm>
            <a:off x="5304050" y="1268563"/>
            <a:ext cx="1160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3</a:t>
            </a:r>
            <a:endParaRPr/>
          </a:p>
        </p:txBody>
      </p:sp>
      <p:sp>
        <p:nvSpPr>
          <p:cNvPr id="794" name="Google Shape;794;p36"/>
          <p:cNvSpPr/>
          <p:nvPr/>
        </p:nvSpPr>
        <p:spPr>
          <a:xfrm>
            <a:off x="4280302" y="351911"/>
            <a:ext cx="4061801"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300">
                <a:effectLst/>
                <a:latin typeface="Times New Roman" panose="02020603050405020304" pitchFamily="18" charset="0"/>
                <a:ea typeface="Times New Roman" panose="02020603050405020304" pitchFamily="18" charset="0"/>
              </a:rPr>
              <a:t>Thiết kế website bán sản phẩm công nghệ của Apple</a:t>
            </a:r>
            <a:endParaRPr lang="vi-VN" sz="1300">
              <a:solidFill>
                <a:schemeClr val="bg1">
                  <a:lumMod val="50000"/>
                </a:schemeClr>
              </a:solidFill>
            </a:endParaRPr>
          </a:p>
        </p:txBody>
      </p:sp>
      <p:sp>
        <p:nvSpPr>
          <p:cNvPr id="795" name="Google Shape;795;p36">
            <a:hlinkClick r:id="rId3" action="ppaction://hlinksldjump"/>
          </p:cNvPr>
          <p:cNvSpPr/>
          <p:nvPr/>
        </p:nvSpPr>
        <p:spPr>
          <a:xfrm>
            <a:off x="7905259" y="35196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a:hlinkClick r:id="rId3" action="ppaction://hlinksldjump"/>
          </p:cNvPr>
          <p:cNvSpPr/>
          <p:nvPr/>
        </p:nvSpPr>
        <p:spPr>
          <a:xfrm>
            <a:off x="7992924" y="441195"/>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36"/>
          <p:cNvGrpSpPr/>
          <p:nvPr/>
        </p:nvGrpSpPr>
        <p:grpSpPr>
          <a:xfrm>
            <a:off x="3505634" y="351925"/>
            <a:ext cx="807300" cy="357900"/>
            <a:chOff x="635421" y="421700"/>
            <a:chExt cx="807300" cy="357900"/>
          </a:xfrm>
        </p:grpSpPr>
        <p:sp>
          <p:nvSpPr>
            <p:cNvPr id="798" name="Google Shape;798;p36"/>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F96CF9A1-8084-6B29-6F12-9F18770D720B}"/>
              </a:ext>
            </a:extLst>
          </p:cNvPr>
          <p:cNvPicPr>
            <a:picLocks noChangeAspect="1"/>
          </p:cNvPicPr>
          <p:nvPr/>
        </p:nvPicPr>
        <p:blipFill>
          <a:blip r:embed="rId4"/>
          <a:stretch>
            <a:fillRect/>
          </a:stretch>
        </p:blipFill>
        <p:spPr>
          <a:xfrm>
            <a:off x="401532" y="1378102"/>
            <a:ext cx="2406776" cy="2406776"/>
          </a:xfrm>
          <a:prstGeom prst="rect">
            <a:avLst/>
          </a:prstGeom>
        </p:spPr>
      </p:pic>
      <p:sp>
        <p:nvSpPr>
          <p:cNvPr id="16" name="Google Shape;706;p35">
            <a:extLst>
              <a:ext uri="{FF2B5EF4-FFF2-40B4-BE49-F238E27FC236}">
                <a16:creationId xmlns:a16="http://schemas.microsoft.com/office/drawing/2014/main" id="{29298701-6B5C-E1C6-C1ED-95D1679832BD}"/>
              </a:ext>
            </a:extLst>
          </p:cNvPr>
          <p:cNvSpPr txBox="1">
            <a:spLocks/>
          </p:cNvSpPr>
          <p:nvPr/>
        </p:nvSpPr>
        <p:spPr>
          <a:xfrm>
            <a:off x="720000" y="-365116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Krona One"/>
              <a:buNone/>
              <a:defRPr sz="5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9pPr>
          </a:lstStyle>
          <a:p>
            <a:r>
              <a:rPr lang="vi-VN" b="1">
                <a:latin typeface="+mj-lt"/>
              </a:rPr>
              <a:t>CẤU TRÚC BÀI THUYẾT TRÌNH</a:t>
            </a:r>
          </a:p>
        </p:txBody>
      </p:sp>
      <p:sp>
        <p:nvSpPr>
          <p:cNvPr id="17" name="Google Shape;709;p35">
            <a:extLst>
              <a:ext uri="{FF2B5EF4-FFF2-40B4-BE49-F238E27FC236}">
                <a16:creationId xmlns:a16="http://schemas.microsoft.com/office/drawing/2014/main" id="{AD27A9FB-76C6-C558-35A5-CC754EA50E1C}"/>
              </a:ext>
            </a:extLst>
          </p:cNvPr>
          <p:cNvSpPr txBox="1">
            <a:spLocks/>
          </p:cNvSpPr>
          <p:nvPr/>
        </p:nvSpPr>
        <p:spPr>
          <a:xfrm>
            <a:off x="11402246" y="1519826"/>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bg2"/>
                </a:solidFill>
                <a:latin typeface="+mj-lt"/>
              </a:rPr>
              <a:t>MÔ HÌNH</a:t>
            </a:r>
          </a:p>
        </p:txBody>
      </p:sp>
      <p:sp>
        <p:nvSpPr>
          <p:cNvPr id="18" name="Google Shape;711;p35">
            <a:extLst>
              <a:ext uri="{FF2B5EF4-FFF2-40B4-BE49-F238E27FC236}">
                <a16:creationId xmlns:a16="http://schemas.microsoft.com/office/drawing/2014/main" id="{3299F0FE-A3BC-0F45-7931-DEA4DBAF59B5}"/>
              </a:ext>
            </a:extLst>
          </p:cNvPr>
          <p:cNvSpPr txBox="1">
            <a:spLocks/>
          </p:cNvSpPr>
          <p:nvPr/>
        </p:nvSpPr>
        <p:spPr>
          <a:xfrm>
            <a:off x="-2437873" y="2743612"/>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bg2"/>
                </a:solidFill>
                <a:latin typeface="+mj-lt"/>
              </a:rPr>
              <a:t>TỔNG QUAN</a:t>
            </a:r>
          </a:p>
        </p:txBody>
      </p:sp>
      <p:sp>
        <p:nvSpPr>
          <p:cNvPr id="19" name="Google Shape;713;p35">
            <a:extLst>
              <a:ext uri="{FF2B5EF4-FFF2-40B4-BE49-F238E27FC236}">
                <a16:creationId xmlns:a16="http://schemas.microsoft.com/office/drawing/2014/main" id="{ABFF8F84-EAB9-BE46-0B9C-89B6E09F79A0}"/>
              </a:ext>
            </a:extLst>
          </p:cNvPr>
          <p:cNvSpPr txBox="1">
            <a:spLocks/>
          </p:cNvSpPr>
          <p:nvPr/>
        </p:nvSpPr>
        <p:spPr>
          <a:xfrm>
            <a:off x="11217542" y="2530587"/>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bg2"/>
                </a:solidFill>
                <a:latin typeface="+mj-lt"/>
              </a:rPr>
              <a:t>HỆ THỐNG</a:t>
            </a:r>
          </a:p>
        </p:txBody>
      </p:sp>
      <p:sp>
        <p:nvSpPr>
          <p:cNvPr id="20" name="Google Shape;715;p35">
            <a:extLst>
              <a:ext uri="{FF2B5EF4-FFF2-40B4-BE49-F238E27FC236}">
                <a16:creationId xmlns:a16="http://schemas.microsoft.com/office/drawing/2014/main" id="{0B169616-87DD-940C-8F3C-DFEBBB2F71F0}"/>
              </a:ext>
            </a:extLst>
          </p:cNvPr>
          <p:cNvSpPr txBox="1">
            <a:spLocks/>
          </p:cNvSpPr>
          <p:nvPr/>
        </p:nvSpPr>
        <p:spPr>
          <a:xfrm>
            <a:off x="10258623" y="1519826"/>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02</a:t>
            </a:r>
          </a:p>
        </p:txBody>
      </p:sp>
      <p:sp>
        <p:nvSpPr>
          <p:cNvPr id="21" name="Google Shape;716;p35">
            <a:extLst>
              <a:ext uri="{FF2B5EF4-FFF2-40B4-BE49-F238E27FC236}">
                <a16:creationId xmlns:a16="http://schemas.microsoft.com/office/drawing/2014/main" id="{B68FEA16-319A-7195-C99B-1D5F07A70F86}"/>
              </a:ext>
            </a:extLst>
          </p:cNvPr>
          <p:cNvSpPr txBox="1">
            <a:spLocks/>
          </p:cNvSpPr>
          <p:nvPr/>
        </p:nvSpPr>
        <p:spPr>
          <a:xfrm>
            <a:off x="-3357573" y="2705871"/>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03</a:t>
            </a:r>
          </a:p>
        </p:txBody>
      </p:sp>
      <p:sp>
        <p:nvSpPr>
          <p:cNvPr id="22" name="Google Shape;717;p35">
            <a:extLst>
              <a:ext uri="{FF2B5EF4-FFF2-40B4-BE49-F238E27FC236}">
                <a16:creationId xmlns:a16="http://schemas.microsoft.com/office/drawing/2014/main" id="{C40F29FD-A0C7-35D2-C3B0-002CDD18FFEC}"/>
              </a:ext>
            </a:extLst>
          </p:cNvPr>
          <p:cNvSpPr txBox="1">
            <a:spLocks/>
          </p:cNvSpPr>
          <p:nvPr/>
        </p:nvSpPr>
        <p:spPr>
          <a:xfrm>
            <a:off x="10270142" y="2553471"/>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04</a:t>
            </a:r>
          </a:p>
        </p:txBody>
      </p:sp>
      <p:sp>
        <p:nvSpPr>
          <p:cNvPr id="23" name="Google Shape;719;p35">
            <a:extLst>
              <a:ext uri="{FF2B5EF4-FFF2-40B4-BE49-F238E27FC236}">
                <a16:creationId xmlns:a16="http://schemas.microsoft.com/office/drawing/2014/main" id="{A630D8B9-33FA-46C0-18EE-FBE0CE91A7B4}"/>
              </a:ext>
            </a:extLst>
          </p:cNvPr>
          <p:cNvSpPr txBox="1">
            <a:spLocks/>
          </p:cNvSpPr>
          <p:nvPr/>
        </p:nvSpPr>
        <p:spPr>
          <a:xfrm>
            <a:off x="-2500929" y="2727182"/>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bg2"/>
                </a:solidFill>
                <a:latin typeface="+mj-lt"/>
              </a:rPr>
              <a:t>MÔ TẢ</a:t>
            </a:r>
          </a:p>
        </p:txBody>
      </p:sp>
      <p:sp>
        <p:nvSpPr>
          <p:cNvPr id="24" name="Google Shape;721;p35">
            <a:extLst>
              <a:ext uri="{FF2B5EF4-FFF2-40B4-BE49-F238E27FC236}">
                <a16:creationId xmlns:a16="http://schemas.microsoft.com/office/drawing/2014/main" id="{B7B01D25-AD78-CAF4-15DF-20E8F08E032C}"/>
              </a:ext>
            </a:extLst>
          </p:cNvPr>
          <p:cNvSpPr txBox="1">
            <a:spLocks/>
          </p:cNvSpPr>
          <p:nvPr/>
        </p:nvSpPr>
        <p:spPr>
          <a:xfrm>
            <a:off x="11098975" y="3898899"/>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2"/>
                </a:solidFill>
                <a:latin typeface="Times New Roman" panose="02020603050405020304" pitchFamily="18" charset="0"/>
                <a:cs typeface="Times New Roman" panose="02020603050405020304" pitchFamily="18" charset="0"/>
              </a:rPr>
              <a:t>KẾT LUẬN</a:t>
            </a:r>
          </a:p>
        </p:txBody>
      </p:sp>
      <p:sp>
        <p:nvSpPr>
          <p:cNvPr id="25" name="Google Shape;723;p35">
            <a:extLst>
              <a:ext uri="{FF2B5EF4-FFF2-40B4-BE49-F238E27FC236}">
                <a16:creationId xmlns:a16="http://schemas.microsoft.com/office/drawing/2014/main" id="{C93FBCFC-851D-5CF9-BA1B-A2004649AA16}"/>
              </a:ext>
            </a:extLst>
          </p:cNvPr>
          <p:cNvSpPr txBox="1">
            <a:spLocks/>
          </p:cNvSpPr>
          <p:nvPr/>
        </p:nvSpPr>
        <p:spPr>
          <a:xfrm>
            <a:off x="-3371423" y="2724742"/>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05</a:t>
            </a:r>
          </a:p>
        </p:txBody>
      </p:sp>
      <p:sp>
        <p:nvSpPr>
          <p:cNvPr id="26" name="Google Shape;724;p35">
            <a:extLst>
              <a:ext uri="{FF2B5EF4-FFF2-40B4-BE49-F238E27FC236}">
                <a16:creationId xmlns:a16="http://schemas.microsoft.com/office/drawing/2014/main" id="{C3D9FC65-7D9E-6AFB-4041-88DE4840B5AF}"/>
              </a:ext>
            </a:extLst>
          </p:cNvPr>
          <p:cNvSpPr txBox="1">
            <a:spLocks/>
          </p:cNvSpPr>
          <p:nvPr/>
        </p:nvSpPr>
        <p:spPr>
          <a:xfrm>
            <a:off x="10248769" y="3888641"/>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06</a:t>
            </a:r>
          </a:p>
        </p:txBody>
      </p:sp>
      <p:sp>
        <p:nvSpPr>
          <p:cNvPr id="27" name="Google Shape;711;p35">
            <a:extLst>
              <a:ext uri="{FF2B5EF4-FFF2-40B4-BE49-F238E27FC236}">
                <a16:creationId xmlns:a16="http://schemas.microsoft.com/office/drawing/2014/main" id="{1B2DD412-53B0-284E-7799-5EA6AA8F5FF5}"/>
              </a:ext>
            </a:extLst>
          </p:cNvPr>
          <p:cNvSpPr txBox="1">
            <a:spLocks/>
          </p:cNvSpPr>
          <p:nvPr/>
        </p:nvSpPr>
        <p:spPr>
          <a:xfrm>
            <a:off x="-2844292" y="2705871"/>
            <a:ext cx="2557800"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Krona One"/>
              <a:buNone/>
              <a:defRPr sz="25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9pPr>
          </a:lstStyle>
          <a:p>
            <a:r>
              <a:rPr lang="vi-VN">
                <a:solidFill>
                  <a:schemeClr val="bg2"/>
                </a:solidFill>
                <a:latin typeface="+mj-lt"/>
              </a:rPr>
              <a:t>GIỚI THIỆU</a:t>
            </a:r>
          </a:p>
        </p:txBody>
      </p:sp>
      <p:sp>
        <p:nvSpPr>
          <p:cNvPr id="31" name="Google Shape;806;p37">
            <a:extLst>
              <a:ext uri="{FF2B5EF4-FFF2-40B4-BE49-F238E27FC236}">
                <a16:creationId xmlns:a16="http://schemas.microsoft.com/office/drawing/2014/main" id="{7381F165-BD54-7254-F5F4-23193A823ACE}"/>
              </a:ext>
            </a:extLst>
          </p:cNvPr>
          <p:cNvSpPr txBox="1">
            <a:spLocks/>
          </p:cNvSpPr>
          <p:nvPr/>
        </p:nvSpPr>
        <p:spPr>
          <a:xfrm>
            <a:off x="-7126228" y="1491149"/>
            <a:ext cx="6246000" cy="72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Krona One"/>
              <a:buNone/>
              <a:defRPr sz="5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9pPr>
          </a:lstStyle>
          <a:p>
            <a:r>
              <a:rPr lang="vi-VN" sz="4000">
                <a:latin typeface="+mj-lt"/>
              </a:rPr>
              <a:t>LÝ DO CHỌN ĐỀ TÀI</a:t>
            </a:r>
          </a:p>
        </p:txBody>
      </p:sp>
      <p:sp>
        <p:nvSpPr>
          <p:cNvPr id="736" name="Google Shape;676;p33">
            <a:extLst>
              <a:ext uri="{FF2B5EF4-FFF2-40B4-BE49-F238E27FC236}">
                <a16:creationId xmlns:a16="http://schemas.microsoft.com/office/drawing/2014/main" id="{9DA07300-3694-2086-446C-7D3E76B021D2}"/>
              </a:ext>
            </a:extLst>
          </p:cNvPr>
          <p:cNvSpPr txBox="1">
            <a:spLocks/>
          </p:cNvSpPr>
          <p:nvPr/>
        </p:nvSpPr>
        <p:spPr>
          <a:xfrm>
            <a:off x="9663878" y="2223589"/>
            <a:ext cx="4296168" cy="357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vi-VN" sz="2000" b="0" i="0" u="none" strike="noStrike">
                <a:solidFill>
                  <a:srgbClr val="000000"/>
                </a:solidFill>
                <a:effectLst/>
                <a:latin typeface="Times New Roman" panose="02020603050405020304" pitchFamily="18" charset="0"/>
                <a:cs typeface="Aharoni" panose="02010803020104030203" pitchFamily="2" charset="-79"/>
              </a:rPr>
              <a:t>HỆ THỐNG QUẢN LÝ CỬA HÀNG SẢN PHẨM APPLE</a:t>
            </a:r>
            <a:endParaRPr lang="es-ES" sz="2000">
              <a:latin typeface="Bebas Neue" panose="020B0606020202050201" pitchFamily="34" charset="0"/>
              <a:cs typeface="Aharoni" panose="02010803020104030203" pitchFamily="2" charset="-79"/>
            </a:endParaRPr>
          </a:p>
        </p:txBody>
      </p:sp>
      <p:sp>
        <p:nvSpPr>
          <p:cNvPr id="2" name="Google Shape;826;p38">
            <a:extLst>
              <a:ext uri="{FF2B5EF4-FFF2-40B4-BE49-F238E27FC236}">
                <a16:creationId xmlns:a16="http://schemas.microsoft.com/office/drawing/2014/main" id="{7B19A1D6-25C1-D95D-E287-C81A695159DA}"/>
              </a:ext>
            </a:extLst>
          </p:cNvPr>
          <p:cNvSpPr txBox="1">
            <a:spLocks/>
          </p:cNvSpPr>
          <p:nvPr/>
        </p:nvSpPr>
        <p:spPr>
          <a:xfrm>
            <a:off x="1437008" y="5501749"/>
            <a:ext cx="2742600" cy="763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mj-lt"/>
              </a:rPr>
              <a:t>Tình hình thực tế tại </a:t>
            </a:r>
          </a:p>
          <a:p>
            <a:pPr algn="ctr"/>
            <a:r>
              <a:rPr lang="en-US">
                <a:latin typeface="+mj-lt"/>
              </a:rPr>
              <a:t>Thành Phố Trà Vinh.</a:t>
            </a:r>
          </a:p>
        </p:txBody>
      </p:sp>
      <p:sp>
        <p:nvSpPr>
          <p:cNvPr id="3" name="Google Shape;826;p38">
            <a:extLst>
              <a:ext uri="{FF2B5EF4-FFF2-40B4-BE49-F238E27FC236}">
                <a16:creationId xmlns:a16="http://schemas.microsoft.com/office/drawing/2014/main" id="{4FDABB7A-85F2-4B5F-1C7B-318EF586ABC1}"/>
              </a:ext>
            </a:extLst>
          </p:cNvPr>
          <p:cNvSpPr txBox="1">
            <a:spLocks/>
          </p:cNvSpPr>
          <p:nvPr/>
        </p:nvSpPr>
        <p:spPr>
          <a:xfrm>
            <a:off x="4698598" y="5515426"/>
            <a:ext cx="2742600" cy="76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9pPr>
          </a:lstStyle>
          <a:p>
            <a:pPr marL="0" indent="0"/>
            <a:r>
              <a:rPr lang="en-US">
                <a:latin typeface="+mj-lt"/>
              </a:rPr>
              <a:t>Tích hợp công nghệ hiện đại, thay thế phương pháp quản lý bằng sổ sách.</a:t>
            </a:r>
          </a:p>
        </p:txBody>
      </p:sp>
      <p:pic>
        <p:nvPicPr>
          <p:cNvPr id="4" name="Picture 1">
            <a:extLst>
              <a:ext uri="{FF2B5EF4-FFF2-40B4-BE49-F238E27FC236}">
                <a16:creationId xmlns:a16="http://schemas.microsoft.com/office/drawing/2014/main" id="{8A85B070-2D75-B715-701B-8B7447E339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9826" y="-2023012"/>
            <a:ext cx="1547980" cy="786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408028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8" name="Google Shape;928;p40"/>
          <p:cNvSpPr/>
          <p:nvPr/>
        </p:nvSpPr>
        <p:spPr>
          <a:xfrm>
            <a:off x="1527296" y="-43847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a:hlinkClick r:id="rId3" action="ppaction://hlinksldjump"/>
          </p:cNvPr>
          <p:cNvSpPr/>
          <p:nvPr/>
        </p:nvSpPr>
        <p:spPr>
          <a:xfrm>
            <a:off x="8105879" y="-438475"/>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a:hlinkClick r:id="rId3" action="ppaction://hlinksldjump"/>
          </p:cNvPr>
          <p:cNvSpPr/>
          <p:nvPr/>
        </p:nvSpPr>
        <p:spPr>
          <a:xfrm>
            <a:off x="8193555" y="-421787"/>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40"/>
          <p:cNvGrpSpPr/>
          <p:nvPr/>
        </p:nvGrpSpPr>
        <p:grpSpPr>
          <a:xfrm>
            <a:off x="462904" y="-438475"/>
            <a:ext cx="807300" cy="357900"/>
            <a:chOff x="635421" y="421700"/>
            <a:chExt cx="807300" cy="357900"/>
          </a:xfrm>
        </p:grpSpPr>
        <p:sp>
          <p:nvSpPr>
            <p:cNvPr id="932" name="Google Shape;932;p40"/>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D543FA23-5F8A-563B-E2FA-16EB94EF976B}"/>
              </a:ext>
            </a:extLst>
          </p:cNvPr>
          <p:cNvPicPr>
            <a:picLocks noChangeAspect="1"/>
          </p:cNvPicPr>
          <p:nvPr/>
        </p:nvPicPr>
        <p:blipFill>
          <a:blip r:embed="rId4"/>
          <a:stretch>
            <a:fillRect/>
          </a:stretch>
        </p:blipFill>
        <p:spPr>
          <a:xfrm>
            <a:off x="-2173745" y="-1090832"/>
            <a:ext cx="1233707" cy="1233707"/>
          </a:xfrm>
          <a:prstGeom prst="rect">
            <a:avLst/>
          </a:prstGeom>
        </p:spPr>
      </p:pic>
      <p:sp>
        <p:nvSpPr>
          <p:cNvPr id="10" name="Google Shape;737;p36">
            <a:extLst>
              <a:ext uri="{FF2B5EF4-FFF2-40B4-BE49-F238E27FC236}">
                <a16:creationId xmlns:a16="http://schemas.microsoft.com/office/drawing/2014/main" id="{467C1C31-B38E-32DC-2FA8-1099D8D0AD14}"/>
              </a:ext>
            </a:extLst>
          </p:cNvPr>
          <p:cNvSpPr/>
          <p:nvPr/>
        </p:nvSpPr>
        <p:spPr>
          <a:xfrm>
            <a:off x="11504825" y="1128171"/>
            <a:ext cx="1160700" cy="1160700"/>
          </a:xfrm>
          <a:prstGeom prst="roundRect">
            <a:avLst>
              <a:gd name="adj" fmla="val 16667"/>
            </a:avLst>
          </a:prstGeom>
          <a:solidFill>
            <a:schemeClr val="accent3"/>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8;p36">
            <a:extLst>
              <a:ext uri="{FF2B5EF4-FFF2-40B4-BE49-F238E27FC236}">
                <a16:creationId xmlns:a16="http://schemas.microsoft.com/office/drawing/2014/main" id="{720CE63F-CC30-E7A2-E3C3-0502CE87BB2A}"/>
              </a:ext>
            </a:extLst>
          </p:cNvPr>
          <p:cNvSpPr txBox="1">
            <a:spLocks noGrp="1"/>
          </p:cNvSpPr>
          <p:nvPr>
            <p:ph type="title"/>
          </p:nvPr>
        </p:nvSpPr>
        <p:spPr>
          <a:xfrm>
            <a:off x="9862925" y="2496013"/>
            <a:ext cx="44445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atin typeface="+mj-lt"/>
              </a:rPr>
              <a:t>HỆ THỐNG</a:t>
            </a:r>
            <a:endParaRPr>
              <a:latin typeface="+mj-lt"/>
            </a:endParaRPr>
          </a:p>
        </p:txBody>
      </p:sp>
      <p:sp>
        <p:nvSpPr>
          <p:cNvPr id="12" name="Google Shape;739;p36">
            <a:extLst>
              <a:ext uri="{FF2B5EF4-FFF2-40B4-BE49-F238E27FC236}">
                <a16:creationId xmlns:a16="http://schemas.microsoft.com/office/drawing/2014/main" id="{5B592DF8-13E0-74F6-655B-51437ABA0633}"/>
              </a:ext>
            </a:extLst>
          </p:cNvPr>
          <p:cNvSpPr txBox="1">
            <a:spLocks/>
          </p:cNvSpPr>
          <p:nvPr/>
        </p:nvSpPr>
        <p:spPr>
          <a:xfrm>
            <a:off x="11504825" y="1287613"/>
            <a:ext cx="11607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t>3</a:t>
            </a:r>
          </a:p>
        </p:txBody>
      </p:sp>
      <p:sp>
        <p:nvSpPr>
          <p:cNvPr id="3" name="Google Shape;738;p36">
            <a:extLst>
              <a:ext uri="{FF2B5EF4-FFF2-40B4-BE49-F238E27FC236}">
                <a16:creationId xmlns:a16="http://schemas.microsoft.com/office/drawing/2014/main" id="{93CE3170-9F2C-7A1C-1662-36C72F146B92}"/>
              </a:ext>
            </a:extLst>
          </p:cNvPr>
          <p:cNvSpPr txBox="1">
            <a:spLocks/>
          </p:cNvSpPr>
          <p:nvPr/>
        </p:nvSpPr>
        <p:spPr>
          <a:xfrm>
            <a:off x="0" y="4301700"/>
            <a:ext cx="4444500"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Krona One"/>
              <a:buNone/>
              <a:defRPr sz="3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9pPr>
          </a:lstStyle>
          <a:p>
            <a:pPr marL="457200" marR="0" lvl="1" algn="just">
              <a:lnSpc>
                <a:spcPct val="150000"/>
              </a:lnSpc>
              <a:spcBef>
                <a:spcPts val="0"/>
              </a:spcBef>
              <a:spcAft>
                <a:spcPts val="0"/>
              </a:spcAft>
            </a:pPr>
            <a:r>
              <a:rPr lang="en-US" sz="1600" b="1">
                <a:effectLst/>
                <a:latin typeface="Times New Roman" panose="02020603050405020304" pitchFamily="18" charset="0"/>
                <a:ea typeface="Times New Roman" panose="02020603050405020304" pitchFamily="18" charset="0"/>
              </a:rPr>
              <a:t>MÔ HÌNH DIAGRAM</a:t>
            </a:r>
            <a:endParaRPr lang="vi-VN" sz="1600" b="1">
              <a:effectLst/>
              <a:latin typeface="Times New Roman" panose="02020603050405020304" pitchFamily="18" charset="0"/>
              <a:ea typeface="Times New Roman" panose="02020603050405020304" pitchFamily="18" charset="0"/>
            </a:endParaRPr>
          </a:p>
        </p:txBody>
      </p:sp>
      <p:sp>
        <p:nvSpPr>
          <p:cNvPr id="4" name="Google Shape;738;p36">
            <a:extLst>
              <a:ext uri="{FF2B5EF4-FFF2-40B4-BE49-F238E27FC236}">
                <a16:creationId xmlns:a16="http://schemas.microsoft.com/office/drawing/2014/main" id="{6A6F7F40-3144-729D-B312-D76417BB6AF4}"/>
              </a:ext>
            </a:extLst>
          </p:cNvPr>
          <p:cNvSpPr txBox="1">
            <a:spLocks/>
          </p:cNvSpPr>
          <p:nvPr/>
        </p:nvSpPr>
        <p:spPr>
          <a:xfrm>
            <a:off x="-4395995" y="4230796"/>
            <a:ext cx="4444500"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Krona One"/>
              <a:buNone/>
              <a:defRPr sz="3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9pPr>
          </a:lstStyle>
          <a:p>
            <a:pPr marL="457200" marR="0" lvl="1" algn="just">
              <a:lnSpc>
                <a:spcPct val="150000"/>
              </a:lnSpc>
              <a:spcBef>
                <a:spcPts val="0"/>
              </a:spcBef>
              <a:spcAft>
                <a:spcPts val="0"/>
              </a:spcAft>
            </a:pPr>
            <a:r>
              <a:rPr lang="en-US" sz="1600" b="1">
                <a:effectLst/>
                <a:latin typeface="Times New Roman" panose="02020603050405020304" pitchFamily="18" charset="0"/>
                <a:ea typeface="Times New Roman" panose="02020603050405020304" pitchFamily="18" charset="0"/>
              </a:rPr>
              <a:t>MÔ HÌNH PHÂN CẤP CHỨC NĂNG</a:t>
            </a:r>
            <a:endParaRPr lang="vi-VN" sz="1600" b="1">
              <a:effectLst/>
              <a:latin typeface="Times New Roman" panose="02020603050405020304" pitchFamily="18" charset="0"/>
              <a:ea typeface="Times New Roman" panose="02020603050405020304" pitchFamily="18" charset="0"/>
            </a:endParaRPr>
          </a:p>
        </p:txBody>
      </p:sp>
      <p:sp>
        <p:nvSpPr>
          <p:cNvPr id="5" name="Google Shape;738;p36">
            <a:extLst>
              <a:ext uri="{FF2B5EF4-FFF2-40B4-BE49-F238E27FC236}">
                <a16:creationId xmlns:a16="http://schemas.microsoft.com/office/drawing/2014/main" id="{605BE733-1E39-3A8A-9E10-C9F9DAACACC3}"/>
              </a:ext>
            </a:extLst>
          </p:cNvPr>
          <p:cNvSpPr txBox="1">
            <a:spLocks/>
          </p:cNvSpPr>
          <p:nvPr/>
        </p:nvSpPr>
        <p:spPr>
          <a:xfrm>
            <a:off x="-4094480" y="4230796"/>
            <a:ext cx="4444500"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Krona One"/>
              <a:buNone/>
              <a:defRPr sz="3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9pPr>
          </a:lstStyle>
          <a:p>
            <a:pPr marL="457200" marR="0" lvl="1" algn="just">
              <a:lnSpc>
                <a:spcPct val="150000"/>
              </a:lnSpc>
              <a:spcBef>
                <a:spcPts val="0"/>
              </a:spcBef>
              <a:spcAft>
                <a:spcPts val="0"/>
              </a:spcAft>
            </a:pPr>
            <a:r>
              <a:rPr lang="en-US" sz="1600" b="1">
                <a:effectLst/>
                <a:latin typeface="Times New Roman" panose="02020603050405020304" pitchFamily="18" charset="0"/>
                <a:ea typeface="Times New Roman" panose="02020603050405020304" pitchFamily="18" charset="0"/>
              </a:rPr>
              <a:t>MÔ HÌNH DỮ LIỆU MỨC </a:t>
            </a:r>
            <a:r>
              <a:rPr lang="en-US" sz="1600">
                <a:latin typeface="Times New Roman" panose="02020603050405020304" pitchFamily="18" charset="0"/>
                <a:ea typeface="Times New Roman" panose="02020603050405020304" pitchFamily="18" charset="0"/>
              </a:rPr>
              <a:t>LOGIC</a:t>
            </a:r>
            <a:endParaRPr lang="vi-VN" sz="1600" b="1">
              <a:effectLst/>
              <a:latin typeface="Times New Roman" panose="02020603050405020304" pitchFamily="18" charset="0"/>
              <a:ea typeface="Times New Roman" panose="02020603050405020304" pitchFamily="18" charset="0"/>
            </a:endParaRPr>
          </a:p>
        </p:txBody>
      </p:sp>
      <p:pic>
        <p:nvPicPr>
          <p:cNvPr id="1026" name="Picture 1">
            <a:extLst>
              <a:ext uri="{FF2B5EF4-FFF2-40B4-BE49-F238E27FC236}">
                <a16:creationId xmlns:a16="http://schemas.microsoft.com/office/drawing/2014/main" id="{972E5177-A221-D21D-199D-06CC765572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904" y="313963"/>
            <a:ext cx="8134312" cy="413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8" name="Google Shape;928;p40"/>
          <p:cNvSpPr/>
          <p:nvPr/>
        </p:nvSpPr>
        <p:spPr>
          <a:xfrm>
            <a:off x="1527296" y="-43847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a:hlinkClick r:id="rId3" action="ppaction://hlinksldjump"/>
          </p:cNvPr>
          <p:cNvSpPr/>
          <p:nvPr/>
        </p:nvSpPr>
        <p:spPr>
          <a:xfrm>
            <a:off x="8105879" y="-438475"/>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a:hlinkClick r:id="rId3" action="ppaction://hlinksldjump"/>
          </p:cNvPr>
          <p:cNvSpPr/>
          <p:nvPr/>
        </p:nvSpPr>
        <p:spPr>
          <a:xfrm>
            <a:off x="8193555" y="-421787"/>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40"/>
          <p:cNvGrpSpPr/>
          <p:nvPr/>
        </p:nvGrpSpPr>
        <p:grpSpPr>
          <a:xfrm>
            <a:off x="462904" y="-438475"/>
            <a:ext cx="807300" cy="357900"/>
            <a:chOff x="635421" y="421700"/>
            <a:chExt cx="807300" cy="357900"/>
          </a:xfrm>
        </p:grpSpPr>
        <p:sp>
          <p:nvSpPr>
            <p:cNvPr id="932" name="Google Shape;932;p40"/>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D543FA23-5F8A-563B-E2FA-16EB94EF976B}"/>
              </a:ext>
            </a:extLst>
          </p:cNvPr>
          <p:cNvPicPr>
            <a:picLocks noChangeAspect="1"/>
          </p:cNvPicPr>
          <p:nvPr/>
        </p:nvPicPr>
        <p:blipFill>
          <a:blip r:embed="rId4"/>
          <a:stretch>
            <a:fillRect/>
          </a:stretch>
        </p:blipFill>
        <p:spPr>
          <a:xfrm>
            <a:off x="-2173745" y="-1090832"/>
            <a:ext cx="1233707" cy="1233707"/>
          </a:xfrm>
          <a:prstGeom prst="rect">
            <a:avLst/>
          </a:prstGeom>
        </p:spPr>
      </p:pic>
      <p:sp>
        <p:nvSpPr>
          <p:cNvPr id="10" name="Google Shape;737;p36">
            <a:extLst>
              <a:ext uri="{FF2B5EF4-FFF2-40B4-BE49-F238E27FC236}">
                <a16:creationId xmlns:a16="http://schemas.microsoft.com/office/drawing/2014/main" id="{467C1C31-B38E-32DC-2FA8-1099D8D0AD14}"/>
              </a:ext>
            </a:extLst>
          </p:cNvPr>
          <p:cNvSpPr/>
          <p:nvPr/>
        </p:nvSpPr>
        <p:spPr>
          <a:xfrm>
            <a:off x="11504825" y="1128171"/>
            <a:ext cx="1160700" cy="1160700"/>
          </a:xfrm>
          <a:prstGeom prst="roundRect">
            <a:avLst>
              <a:gd name="adj" fmla="val 16667"/>
            </a:avLst>
          </a:prstGeom>
          <a:solidFill>
            <a:schemeClr val="accent3"/>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8;p36">
            <a:extLst>
              <a:ext uri="{FF2B5EF4-FFF2-40B4-BE49-F238E27FC236}">
                <a16:creationId xmlns:a16="http://schemas.microsoft.com/office/drawing/2014/main" id="{720CE63F-CC30-E7A2-E3C3-0502CE87BB2A}"/>
              </a:ext>
            </a:extLst>
          </p:cNvPr>
          <p:cNvSpPr txBox="1">
            <a:spLocks noGrp="1"/>
          </p:cNvSpPr>
          <p:nvPr>
            <p:ph type="title"/>
          </p:nvPr>
        </p:nvSpPr>
        <p:spPr>
          <a:xfrm>
            <a:off x="9862925" y="2496013"/>
            <a:ext cx="44445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atin typeface="+mj-lt"/>
              </a:rPr>
              <a:t>HỆ THỐNG</a:t>
            </a:r>
            <a:endParaRPr>
              <a:latin typeface="+mj-lt"/>
            </a:endParaRPr>
          </a:p>
        </p:txBody>
      </p:sp>
      <p:sp>
        <p:nvSpPr>
          <p:cNvPr id="12" name="Google Shape;739;p36">
            <a:extLst>
              <a:ext uri="{FF2B5EF4-FFF2-40B4-BE49-F238E27FC236}">
                <a16:creationId xmlns:a16="http://schemas.microsoft.com/office/drawing/2014/main" id="{5B592DF8-13E0-74F6-655B-51437ABA0633}"/>
              </a:ext>
            </a:extLst>
          </p:cNvPr>
          <p:cNvSpPr txBox="1">
            <a:spLocks/>
          </p:cNvSpPr>
          <p:nvPr/>
        </p:nvSpPr>
        <p:spPr>
          <a:xfrm>
            <a:off x="11504825" y="1287613"/>
            <a:ext cx="11607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t>3</a:t>
            </a:r>
          </a:p>
        </p:txBody>
      </p:sp>
      <p:sp>
        <p:nvSpPr>
          <p:cNvPr id="3" name="Google Shape;738;p36">
            <a:extLst>
              <a:ext uri="{FF2B5EF4-FFF2-40B4-BE49-F238E27FC236}">
                <a16:creationId xmlns:a16="http://schemas.microsoft.com/office/drawing/2014/main" id="{93CE3170-9F2C-7A1C-1662-36C72F146B92}"/>
              </a:ext>
            </a:extLst>
          </p:cNvPr>
          <p:cNvSpPr txBox="1">
            <a:spLocks/>
          </p:cNvSpPr>
          <p:nvPr/>
        </p:nvSpPr>
        <p:spPr>
          <a:xfrm>
            <a:off x="213394" y="217825"/>
            <a:ext cx="1802780"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Krona One"/>
              <a:buNone/>
              <a:defRPr sz="3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9pPr>
          </a:lstStyle>
          <a:p>
            <a:pPr marL="457200" marR="0" lvl="1" algn="just">
              <a:lnSpc>
                <a:spcPct val="150000"/>
              </a:lnSpc>
              <a:spcBef>
                <a:spcPts val="0"/>
              </a:spcBef>
              <a:spcAft>
                <a:spcPts val="0"/>
              </a:spcAft>
            </a:pPr>
            <a:r>
              <a:rPr lang="en-US" sz="1600" b="1">
                <a:effectLst/>
                <a:latin typeface="Times New Roman" panose="02020603050405020304" pitchFamily="18" charset="0"/>
                <a:ea typeface="Times New Roman" panose="02020603050405020304" pitchFamily="18" charset="0"/>
              </a:rPr>
              <a:t>GIAO DIỆN</a:t>
            </a:r>
            <a:endParaRPr lang="vi-VN" sz="1600" b="1">
              <a:effectLst/>
              <a:latin typeface="Times New Roman" panose="02020603050405020304" pitchFamily="18" charset="0"/>
              <a:ea typeface="Times New Roman" panose="02020603050405020304" pitchFamily="18" charset="0"/>
            </a:endParaRPr>
          </a:p>
        </p:txBody>
      </p:sp>
      <p:sp>
        <p:nvSpPr>
          <p:cNvPr id="4" name="Google Shape;738;p36">
            <a:extLst>
              <a:ext uri="{FF2B5EF4-FFF2-40B4-BE49-F238E27FC236}">
                <a16:creationId xmlns:a16="http://schemas.microsoft.com/office/drawing/2014/main" id="{6A6F7F40-3144-729D-B312-D76417BB6AF4}"/>
              </a:ext>
            </a:extLst>
          </p:cNvPr>
          <p:cNvSpPr txBox="1">
            <a:spLocks/>
          </p:cNvSpPr>
          <p:nvPr/>
        </p:nvSpPr>
        <p:spPr>
          <a:xfrm>
            <a:off x="-4395995" y="4230796"/>
            <a:ext cx="4444500"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Krona One"/>
              <a:buNone/>
              <a:defRPr sz="3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9pPr>
          </a:lstStyle>
          <a:p>
            <a:pPr marL="457200" marR="0" lvl="1" algn="just">
              <a:lnSpc>
                <a:spcPct val="150000"/>
              </a:lnSpc>
              <a:spcBef>
                <a:spcPts val="0"/>
              </a:spcBef>
              <a:spcAft>
                <a:spcPts val="0"/>
              </a:spcAft>
            </a:pPr>
            <a:r>
              <a:rPr lang="en-US" sz="1600" b="1">
                <a:effectLst/>
                <a:latin typeface="Times New Roman" panose="02020603050405020304" pitchFamily="18" charset="0"/>
                <a:ea typeface="Times New Roman" panose="02020603050405020304" pitchFamily="18" charset="0"/>
              </a:rPr>
              <a:t>MÔ HÌNH PHÂN CẤP CHỨC NĂNG</a:t>
            </a:r>
            <a:endParaRPr lang="vi-VN" sz="1600" b="1">
              <a:effectLst/>
              <a:latin typeface="Times New Roman" panose="02020603050405020304" pitchFamily="18" charset="0"/>
              <a:ea typeface="Times New Roman" panose="02020603050405020304" pitchFamily="18" charset="0"/>
            </a:endParaRPr>
          </a:p>
        </p:txBody>
      </p:sp>
      <p:sp>
        <p:nvSpPr>
          <p:cNvPr id="5" name="Google Shape;738;p36">
            <a:extLst>
              <a:ext uri="{FF2B5EF4-FFF2-40B4-BE49-F238E27FC236}">
                <a16:creationId xmlns:a16="http://schemas.microsoft.com/office/drawing/2014/main" id="{605BE733-1E39-3A8A-9E10-C9F9DAACACC3}"/>
              </a:ext>
            </a:extLst>
          </p:cNvPr>
          <p:cNvSpPr txBox="1">
            <a:spLocks/>
          </p:cNvSpPr>
          <p:nvPr/>
        </p:nvSpPr>
        <p:spPr>
          <a:xfrm>
            <a:off x="-4094480" y="4230796"/>
            <a:ext cx="4444500"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Krona One"/>
              <a:buNone/>
              <a:defRPr sz="3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9pPr>
          </a:lstStyle>
          <a:p>
            <a:pPr marL="457200" marR="0" lvl="1" algn="just">
              <a:lnSpc>
                <a:spcPct val="150000"/>
              </a:lnSpc>
              <a:spcBef>
                <a:spcPts val="0"/>
              </a:spcBef>
              <a:spcAft>
                <a:spcPts val="0"/>
              </a:spcAft>
            </a:pPr>
            <a:r>
              <a:rPr lang="en-US" sz="1600" b="1">
                <a:effectLst/>
                <a:latin typeface="Times New Roman" panose="02020603050405020304" pitchFamily="18" charset="0"/>
                <a:ea typeface="Times New Roman" panose="02020603050405020304" pitchFamily="18" charset="0"/>
              </a:rPr>
              <a:t>MÔ HÌNH DỮ LIỆU MỨC </a:t>
            </a:r>
            <a:r>
              <a:rPr lang="en-US" sz="1600">
                <a:latin typeface="Times New Roman" panose="02020603050405020304" pitchFamily="18" charset="0"/>
                <a:ea typeface="Times New Roman" panose="02020603050405020304" pitchFamily="18" charset="0"/>
              </a:rPr>
              <a:t>LOGIC</a:t>
            </a:r>
            <a:endParaRPr lang="vi-VN" sz="1600" b="1">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94BE0F4B-99EA-168B-EC49-617AF637C4FF}"/>
              </a:ext>
            </a:extLst>
          </p:cNvPr>
          <p:cNvSpPr txBox="1"/>
          <p:nvPr/>
        </p:nvSpPr>
        <p:spPr>
          <a:xfrm>
            <a:off x="866554" y="794479"/>
            <a:ext cx="7509550" cy="3108543"/>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Phía người dùng:</a:t>
            </a:r>
          </a:p>
          <a:p>
            <a:r>
              <a:rPr lang="en-US">
                <a:latin typeface="Times New Roman" panose="02020603050405020304" pitchFamily="18" charset="0"/>
                <a:cs typeface="Times New Roman" panose="02020603050405020304" pitchFamily="18" charset="0"/>
              </a:rPr>
              <a:t>+ Trang đăng nhập, đăng ký</a:t>
            </a:r>
          </a:p>
          <a:p>
            <a:r>
              <a:rPr lang="en-US">
                <a:latin typeface="Times New Roman" panose="02020603050405020304" pitchFamily="18" charset="0"/>
                <a:cs typeface="Times New Roman" panose="02020603050405020304" pitchFamily="18" charset="0"/>
              </a:rPr>
              <a:t>+ Trang đổi mật khẩu, quên mật khẩu, thông tin cá nhân</a:t>
            </a:r>
          </a:p>
          <a:p>
            <a:r>
              <a:rPr lang="en-US">
                <a:latin typeface="Times New Roman" panose="02020603050405020304" pitchFamily="18" charset="0"/>
                <a:cs typeface="Times New Roman" panose="02020603050405020304" pitchFamily="18" charset="0"/>
              </a:rPr>
              <a:t>+ Trang chủ</a:t>
            </a:r>
          </a:p>
          <a:p>
            <a:r>
              <a:rPr lang="en-US">
                <a:latin typeface="Times New Roman" panose="02020603050405020304" pitchFamily="18" charset="0"/>
                <a:cs typeface="Times New Roman" panose="02020603050405020304" pitchFamily="18" charset="0"/>
              </a:rPr>
              <a:t>+ Trang sản phẩm</a:t>
            </a:r>
          </a:p>
          <a:p>
            <a:r>
              <a:rPr lang="en-US">
                <a:latin typeface="Times New Roman" panose="02020603050405020304" pitchFamily="18" charset="0"/>
                <a:cs typeface="Times New Roman" panose="02020603050405020304" pitchFamily="18" charset="0"/>
              </a:rPr>
              <a:t>+ Trang chi tiết sản phẩm</a:t>
            </a:r>
          </a:p>
          <a:p>
            <a:r>
              <a:rPr lang="en-US">
                <a:latin typeface="Times New Roman" panose="02020603050405020304" pitchFamily="18" charset="0"/>
                <a:cs typeface="Times New Roman" panose="02020603050405020304" pitchFamily="18" charset="0"/>
              </a:rPr>
              <a:t>+ Trang giỏ hang</a:t>
            </a:r>
          </a:p>
          <a:p>
            <a:r>
              <a:rPr lang="en-US">
                <a:latin typeface="Times New Roman" panose="02020603050405020304" pitchFamily="18" charset="0"/>
                <a:cs typeface="Times New Roman" panose="02020603050405020304" pitchFamily="18" charset="0"/>
              </a:rPr>
              <a:t>+ Trang thanh toán</a:t>
            </a:r>
          </a:p>
          <a:p>
            <a:r>
              <a:rPr lang="en-US" b="1">
                <a:latin typeface="Times New Roman" panose="02020603050405020304" pitchFamily="18" charset="0"/>
                <a:cs typeface="Times New Roman" panose="02020603050405020304" pitchFamily="18" charset="0"/>
              </a:rPr>
              <a:t>Phía người quản trị:</a:t>
            </a:r>
          </a:p>
          <a:p>
            <a:r>
              <a:rPr lang="en-US">
                <a:latin typeface="Times New Roman" panose="02020603050405020304" pitchFamily="18" charset="0"/>
                <a:cs typeface="Times New Roman" panose="02020603050405020304" pitchFamily="18" charset="0"/>
              </a:rPr>
              <a:t>+ Trang chủ</a:t>
            </a:r>
          </a:p>
          <a:p>
            <a:r>
              <a:rPr lang="en-US">
                <a:latin typeface="Times New Roman" panose="02020603050405020304" pitchFamily="18" charset="0"/>
                <a:cs typeface="Times New Roman" panose="02020603050405020304" pitchFamily="18" charset="0"/>
              </a:rPr>
              <a:t>+ Trang quản lý danh mục</a:t>
            </a:r>
          </a:p>
          <a:p>
            <a:r>
              <a:rPr lang="en-US">
                <a:latin typeface="Times New Roman" panose="02020603050405020304" pitchFamily="18" charset="0"/>
                <a:cs typeface="Times New Roman" panose="02020603050405020304" pitchFamily="18" charset="0"/>
              </a:rPr>
              <a:t>+ Trang quản lý sản phẩm</a:t>
            </a:r>
          </a:p>
          <a:p>
            <a:r>
              <a:rPr lang="en-US">
                <a:latin typeface="Times New Roman" panose="02020603050405020304" pitchFamily="18" charset="0"/>
                <a:cs typeface="Times New Roman" panose="02020603050405020304" pitchFamily="18" charset="0"/>
              </a:rPr>
              <a:t>+ Trang quản lý người dung</a:t>
            </a:r>
          </a:p>
          <a:p>
            <a:r>
              <a:rPr lang="en-US">
                <a:latin typeface="Times New Roman" panose="02020603050405020304" pitchFamily="18" charset="0"/>
                <a:cs typeface="Times New Roman" panose="02020603050405020304" pitchFamily="18" charset="0"/>
              </a:rPr>
              <a:t>+ Trang quản lý bình luận </a:t>
            </a:r>
          </a:p>
        </p:txBody>
      </p:sp>
      <p:sp>
        <p:nvSpPr>
          <p:cNvPr id="7" name="Google Shape;737;p36">
            <a:extLst>
              <a:ext uri="{FF2B5EF4-FFF2-40B4-BE49-F238E27FC236}">
                <a16:creationId xmlns:a16="http://schemas.microsoft.com/office/drawing/2014/main" id="{5D6715AB-8732-FC35-5829-E0121B98896C}"/>
              </a:ext>
            </a:extLst>
          </p:cNvPr>
          <p:cNvSpPr/>
          <p:nvPr/>
        </p:nvSpPr>
        <p:spPr>
          <a:xfrm>
            <a:off x="-1780967" y="1287613"/>
            <a:ext cx="1160700" cy="1160700"/>
          </a:xfrm>
          <a:prstGeom prst="roundRect">
            <a:avLst>
              <a:gd name="adj" fmla="val 16667"/>
            </a:avLst>
          </a:prstGeom>
          <a:solidFill>
            <a:schemeClr val="accent3"/>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39;p36">
            <a:extLst>
              <a:ext uri="{FF2B5EF4-FFF2-40B4-BE49-F238E27FC236}">
                <a16:creationId xmlns:a16="http://schemas.microsoft.com/office/drawing/2014/main" id="{CF437047-93B7-5DFD-FB48-AD23950E4D7F}"/>
              </a:ext>
            </a:extLst>
          </p:cNvPr>
          <p:cNvSpPr txBox="1">
            <a:spLocks/>
          </p:cNvSpPr>
          <p:nvPr/>
        </p:nvSpPr>
        <p:spPr>
          <a:xfrm>
            <a:off x="-1780967" y="1447055"/>
            <a:ext cx="11607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4</a:t>
            </a:r>
          </a:p>
        </p:txBody>
      </p:sp>
    </p:spTree>
    <p:extLst>
      <p:ext uri="{BB962C8B-B14F-4D97-AF65-F5344CB8AC3E}">
        <p14:creationId xmlns:p14="http://schemas.microsoft.com/office/powerpoint/2010/main" val="265738549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6"/>
          <p:cNvSpPr/>
          <p:nvPr/>
        </p:nvSpPr>
        <p:spPr>
          <a:xfrm>
            <a:off x="5304050" y="1109121"/>
            <a:ext cx="1160700" cy="1160700"/>
          </a:xfrm>
          <a:prstGeom prst="roundRect">
            <a:avLst>
              <a:gd name="adj" fmla="val 16667"/>
            </a:avLst>
          </a:prstGeom>
          <a:solidFill>
            <a:schemeClr val="accent3"/>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txBox="1">
            <a:spLocks noGrp="1"/>
          </p:cNvSpPr>
          <p:nvPr>
            <p:ph type="title"/>
          </p:nvPr>
        </p:nvSpPr>
        <p:spPr>
          <a:xfrm>
            <a:off x="3662150" y="2476963"/>
            <a:ext cx="4444500" cy="23145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KẾT LUẬN VÀ HƯỚNG PHÁT TRIỂN</a:t>
            </a:r>
            <a:endParaRPr>
              <a:latin typeface="Times New Roman" panose="02020603050405020304" pitchFamily="18" charset="0"/>
              <a:cs typeface="Times New Roman" panose="02020603050405020304" pitchFamily="18" charset="0"/>
            </a:endParaRPr>
          </a:p>
        </p:txBody>
      </p:sp>
      <p:sp>
        <p:nvSpPr>
          <p:cNvPr id="739" name="Google Shape;739;p36"/>
          <p:cNvSpPr txBox="1">
            <a:spLocks noGrp="1"/>
          </p:cNvSpPr>
          <p:nvPr>
            <p:ph type="title" idx="2"/>
          </p:nvPr>
        </p:nvSpPr>
        <p:spPr>
          <a:xfrm>
            <a:off x="5304050" y="1268563"/>
            <a:ext cx="1160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4</a:t>
            </a:r>
            <a:endParaRPr/>
          </a:p>
        </p:txBody>
      </p:sp>
      <p:sp>
        <p:nvSpPr>
          <p:cNvPr id="794" name="Google Shape;794;p36"/>
          <p:cNvSpPr/>
          <p:nvPr/>
        </p:nvSpPr>
        <p:spPr>
          <a:xfrm>
            <a:off x="4280302" y="351911"/>
            <a:ext cx="4061801"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300">
                <a:effectLst/>
                <a:latin typeface="Times New Roman" panose="02020603050405020304" pitchFamily="18" charset="0"/>
                <a:ea typeface="Times New Roman" panose="02020603050405020304" pitchFamily="18" charset="0"/>
              </a:rPr>
              <a:t>Thiết kế website bán sản phẩm công nghệ của Apple</a:t>
            </a:r>
            <a:endParaRPr lang="vi-VN" sz="1300">
              <a:solidFill>
                <a:schemeClr val="bg1">
                  <a:lumMod val="50000"/>
                </a:schemeClr>
              </a:solidFill>
            </a:endParaRPr>
          </a:p>
        </p:txBody>
      </p:sp>
      <p:sp>
        <p:nvSpPr>
          <p:cNvPr id="795" name="Google Shape;795;p36">
            <a:hlinkClick r:id="rId3" action="ppaction://hlinksldjump"/>
          </p:cNvPr>
          <p:cNvSpPr/>
          <p:nvPr/>
        </p:nvSpPr>
        <p:spPr>
          <a:xfrm>
            <a:off x="7905259" y="35196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a:hlinkClick r:id="rId3" action="ppaction://hlinksldjump"/>
          </p:cNvPr>
          <p:cNvSpPr/>
          <p:nvPr/>
        </p:nvSpPr>
        <p:spPr>
          <a:xfrm>
            <a:off x="7992924" y="441195"/>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36"/>
          <p:cNvGrpSpPr/>
          <p:nvPr/>
        </p:nvGrpSpPr>
        <p:grpSpPr>
          <a:xfrm>
            <a:off x="3505634" y="351925"/>
            <a:ext cx="807300" cy="357900"/>
            <a:chOff x="635421" y="421700"/>
            <a:chExt cx="807300" cy="357900"/>
          </a:xfrm>
        </p:grpSpPr>
        <p:sp>
          <p:nvSpPr>
            <p:cNvPr id="798" name="Google Shape;798;p36"/>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F96CF9A1-8084-6B29-6F12-9F18770D720B}"/>
              </a:ext>
            </a:extLst>
          </p:cNvPr>
          <p:cNvPicPr>
            <a:picLocks noChangeAspect="1"/>
          </p:cNvPicPr>
          <p:nvPr/>
        </p:nvPicPr>
        <p:blipFill>
          <a:blip r:embed="rId4"/>
          <a:stretch>
            <a:fillRect/>
          </a:stretch>
        </p:blipFill>
        <p:spPr>
          <a:xfrm>
            <a:off x="401532" y="1378102"/>
            <a:ext cx="2406776" cy="2406776"/>
          </a:xfrm>
          <a:prstGeom prst="rect">
            <a:avLst/>
          </a:prstGeom>
        </p:spPr>
      </p:pic>
      <p:sp>
        <p:nvSpPr>
          <p:cNvPr id="16" name="Google Shape;706;p35">
            <a:extLst>
              <a:ext uri="{FF2B5EF4-FFF2-40B4-BE49-F238E27FC236}">
                <a16:creationId xmlns:a16="http://schemas.microsoft.com/office/drawing/2014/main" id="{29298701-6B5C-E1C6-C1ED-95D1679832BD}"/>
              </a:ext>
            </a:extLst>
          </p:cNvPr>
          <p:cNvSpPr txBox="1">
            <a:spLocks/>
          </p:cNvSpPr>
          <p:nvPr/>
        </p:nvSpPr>
        <p:spPr>
          <a:xfrm>
            <a:off x="720000" y="-365116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Krona One"/>
              <a:buNone/>
              <a:defRPr sz="5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9pPr>
          </a:lstStyle>
          <a:p>
            <a:r>
              <a:rPr lang="vi-VN" b="1">
                <a:latin typeface="+mj-lt"/>
              </a:rPr>
              <a:t>CẤU TRÚC BÀI THUYẾT TRÌNH</a:t>
            </a:r>
          </a:p>
        </p:txBody>
      </p:sp>
      <p:sp>
        <p:nvSpPr>
          <p:cNvPr id="17" name="Google Shape;709;p35">
            <a:extLst>
              <a:ext uri="{FF2B5EF4-FFF2-40B4-BE49-F238E27FC236}">
                <a16:creationId xmlns:a16="http://schemas.microsoft.com/office/drawing/2014/main" id="{AD27A9FB-76C6-C558-35A5-CC754EA50E1C}"/>
              </a:ext>
            </a:extLst>
          </p:cNvPr>
          <p:cNvSpPr txBox="1">
            <a:spLocks/>
          </p:cNvSpPr>
          <p:nvPr/>
        </p:nvSpPr>
        <p:spPr>
          <a:xfrm>
            <a:off x="11402246" y="1519826"/>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bg2"/>
                </a:solidFill>
                <a:latin typeface="+mj-lt"/>
              </a:rPr>
              <a:t>MÔ HÌNH</a:t>
            </a:r>
          </a:p>
        </p:txBody>
      </p:sp>
      <p:sp>
        <p:nvSpPr>
          <p:cNvPr id="18" name="Google Shape;711;p35">
            <a:extLst>
              <a:ext uri="{FF2B5EF4-FFF2-40B4-BE49-F238E27FC236}">
                <a16:creationId xmlns:a16="http://schemas.microsoft.com/office/drawing/2014/main" id="{3299F0FE-A3BC-0F45-7931-DEA4DBAF59B5}"/>
              </a:ext>
            </a:extLst>
          </p:cNvPr>
          <p:cNvSpPr txBox="1">
            <a:spLocks/>
          </p:cNvSpPr>
          <p:nvPr/>
        </p:nvSpPr>
        <p:spPr>
          <a:xfrm>
            <a:off x="-2437873" y="2743612"/>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bg2"/>
                </a:solidFill>
                <a:latin typeface="+mj-lt"/>
              </a:rPr>
              <a:t>TỔNG QUAN</a:t>
            </a:r>
          </a:p>
        </p:txBody>
      </p:sp>
      <p:sp>
        <p:nvSpPr>
          <p:cNvPr id="19" name="Google Shape;713;p35">
            <a:extLst>
              <a:ext uri="{FF2B5EF4-FFF2-40B4-BE49-F238E27FC236}">
                <a16:creationId xmlns:a16="http://schemas.microsoft.com/office/drawing/2014/main" id="{ABFF8F84-EAB9-BE46-0B9C-89B6E09F79A0}"/>
              </a:ext>
            </a:extLst>
          </p:cNvPr>
          <p:cNvSpPr txBox="1">
            <a:spLocks/>
          </p:cNvSpPr>
          <p:nvPr/>
        </p:nvSpPr>
        <p:spPr>
          <a:xfrm>
            <a:off x="11217542" y="2530587"/>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bg2"/>
                </a:solidFill>
                <a:latin typeface="+mj-lt"/>
              </a:rPr>
              <a:t>HỆ THỐNG</a:t>
            </a:r>
          </a:p>
        </p:txBody>
      </p:sp>
      <p:sp>
        <p:nvSpPr>
          <p:cNvPr id="20" name="Google Shape;715;p35">
            <a:extLst>
              <a:ext uri="{FF2B5EF4-FFF2-40B4-BE49-F238E27FC236}">
                <a16:creationId xmlns:a16="http://schemas.microsoft.com/office/drawing/2014/main" id="{0B169616-87DD-940C-8F3C-DFEBBB2F71F0}"/>
              </a:ext>
            </a:extLst>
          </p:cNvPr>
          <p:cNvSpPr txBox="1">
            <a:spLocks/>
          </p:cNvSpPr>
          <p:nvPr/>
        </p:nvSpPr>
        <p:spPr>
          <a:xfrm>
            <a:off x="10258623" y="1519826"/>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02</a:t>
            </a:r>
          </a:p>
        </p:txBody>
      </p:sp>
      <p:sp>
        <p:nvSpPr>
          <p:cNvPr id="21" name="Google Shape;716;p35">
            <a:extLst>
              <a:ext uri="{FF2B5EF4-FFF2-40B4-BE49-F238E27FC236}">
                <a16:creationId xmlns:a16="http://schemas.microsoft.com/office/drawing/2014/main" id="{B68FEA16-319A-7195-C99B-1D5F07A70F86}"/>
              </a:ext>
            </a:extLst>
          </p:cNvPr>
          <p:cNvSpPr txBox="1">
            <a:spLocks/>
          </p:cNvSpPr>
          <p:nvPr/>
        </p:nvSpPr>
        <p:spPr>
          <a:xfrm>
            <a:off x="-3357573" y="2705871"/>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03</a:t>
            </a:r>
          </a:p>
        </p:txBody>
      </p:sp>
      <p:sp>
        <p:nvSpPr>
          <p:cNvPr id="22" name="Google Shape;717;p35">
            <a:extLst>
              <a:ext uri="{FF2B5EF4-FFF2-40B4-BE49-F238E27FC236}">
                <a16:creationId xmlns:a16="http://schemas.microsoft.com/office/drawing/2014/main" id="{C40F29FD-A0C7-35D2-C3B0-002CDD18FFEC}"/>
              </a:ext>
            </a:extLst>
          </p:cNvPr>
          <p:cNvSpPr txBox="1">
            <a:spLocks/>
          </p:cNvSpPr>
          <p:nvPr/>
        </p:nvSpPr>
        <p:spPr>
          <a:xfrm>
            <a:off x="10270142" y="2553471"/>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04</a:t>
            </a:r>
          </a:p>
        </p:txBody>
      </p:sp>
      <p:sp>
        <p:nvSpPr>
          <p:cNvPr id="23" name="Google Shape;719;p35">
            <a:extLst>
              <a:ext uri="{FF2B5EF4-FFF2-40B4-BE49-F238E27FC236}">
                <a16:creationId xmlns:a16="http://schemas.microsoft.com/office/drawing/2014/main" id="{A630D8B9-33FA-46C0-18EE-FBE0CE91A7B4}"/>
              </a:ext>
            </a:extLst>
          </p:cNvPr>
          <p:cNvSpPr txBox="1">
            <a:spLocks/>
          </p:cNvSpPr>
          <p:nvPr/>
        </p:nvSpPr>
        <p:spPr>
          <a:xfrm>
            <a:off x="-2500929" y="2727182"/>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bg2"/>
                </a:solidFill>
                <a:latin typeface="+mj-lt"/>
              </a:rPr>
              <a:t>MÔ TẢ</a:t>
            </a:r>
          </a:p>
        </p:txBody>
      </p:sp>
      <p:sp>
        <p:nvSpPr>
          <p:cNvPr id="24" name="Google Shape;721;p35">
            <a:extLst>
              <a:ext uri="{FF2B5EF4-FFF2-40B4-BE49-F238E27FC236}">
                <a16:creationId xmlns:a16="http://schemas.microsoft.com/office/drawing/2014/main" id="{B7B01D25-AD78-CAF4-15DF-20E8F08E032C}"/>
              </a:ext>
            </a:extLst>
          </p:cNvPr>
          <p:cNvSpPr txBox="1">
            <a:spLocks/>
          </p:cNvSpPr>
          <p:nvPr/>
        </p:nvSpPr>
        <p:spPr>
          <a:xfrm>
            <a:off x="11098975" y="3898899"/>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2"/>
                </a:solidFill>
                <a:latin typeface="Times New Roman" panose="02020603050405020304" pitchFamily="18" charset="0"/>
                <a:cs typeface="Times New Roman" panose="02020603050405020304" pitchFamily="18" charset="0"/>
              </a:rPr>
              <a:t>KẾT LUẬN</a:t>
            </a:r>
          </a:p>
        </p:txBody>
      </p:sp>
      <p:sp>
        <p:nvSpPr>
          <p:cNvPr id="25" name="Google Shape;723;p35">
            <a:extLst>
              <a:ext uri="{FF2B5EF4-FFF2-40B4-BE49-F238E27FC236}">
                <a16:creationId xmlns:a16="http://schemas.microsoft.com/office/drawing/2014/main" id="{C93FBCFC-851D-5CF9-BA1B-A2004649AA16}"/>
              </a:ext>
            </a:extLst>
          </p:cNvPr>
          <p:cNvSpPr txBox="1">
            <a:spLocks/>
          </p:cNvSpPr>
          <p:nvPr/>
        </p:nvSpPr>
        <p:spPr>
          <a:xfrm>
            <a:off x="-3371423" y="2724742"/>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05</a:t>
            </a:r>
          </a:p>
        </p:txBody>
      </p:sp>
      <p:sp>
        <p:nvSpPr>
          <p:cNvPr id="26" name="Google Shape;724;p35">
            <a:extLst>
              <a:ext uri="{FF2B5EF4-FFF2-40B4-BE49-F238E27FC236}">
                <a16:creationId xmlns:a16="http://schemas.microsoft.com/office/drawing/2014/main" id="{C3D9FC65-7D9E-6AFB-4041-88DE4840B5AF}"/>
              </a:ext>
            </a:extLst>
          </p:cNvPr>
          <p:cNvSpPr txBox="1">
            <a:spLocks/>
          </p:cNvSpPr>
          <p:nvPr/>
        </p:nvSpPr>
        <p:spPr>
          <a:xfrm>
            <a:off x="10248769" y="3888641"/>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06</a:t>
            </a:r>
          </a:p>
        </p:txBody>
      </p:sp>
      <p:sp>
        <p:nvSpPr>
          <p:cNvPr id="27" name="Google Shape;711;p35">
            <a:extLst>
              <a:ext uri="{FF2B5EF4-FFF2-40B4-BE49-F238E27FC236}">
                <a16:creationId xmlns:a16="http://schemas.microsoft.com/office/drawing/2014/main" id="{1B2DD412-53B0-284E-7799-5EA6AA8F5FF5}"/>
              </a:ext>
            </a:extLst>
          </p:cNvPr>
          <p:cNvSpPr txBox="1">
            <a:spLocks/>
          </p:cNvSpPr>
          <p:nvPr/>
        </p:nvSpPr>
        <p:spPr>
          <a:xfrm>
            <a:off x="-2844292" y="2705871"/>
            <a:ext cx="2557800"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Krona One"/>
              <a:buNone/>
              <a:defRPr sz="25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9pPr>
          </a:lstStyle>
          <a:p>
            <a:r>
              <a:rPr lang="vi-VN">
                <a:solidFill>
                  <a:schemeClr val="bg2"/>
                </a:solidFill>
                <a:latin typeface="+mj-lt"/>
              </a:rPr>
              <a:t>GIỚI THIỆU</a:t>
            </a:r>
          </a:p>
        </p:txBody>
      </p:sp>
      <p:sp>
        <p:nvSpPr>
          <p:cNvPr id="31" name="Google Shape;806;p37">
            <a:extLst>
              <a:ext uri="{FF2B5EF4-FFF2-40B4-BE49-F238E27FC236}">
                <a16:creationId xmlns:a16="http://schemas.microsoft.com/office/drawing/2014/main" id="{7381F165-BD54-7254-F5F4-23193A823ACE}"/>
              </a:ext>
            </a:extLst>
          </p:cNvPr>
          <p:cNvSpPr txBox="1">
            <a:spLocks/>
          </p:cNvSpPr>
          <p:nvPr/>
        </p:nvSpPr>
        <p:spPr>
          <a:xfrm>
            <a:off x="-7126228" y="1491149"/>
            <a:ext cx="6246000" cy="72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Krona One"/>
              <a:buNone/>
              <a:defRPr sz="5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9pPr>
          </a:lstStyle>
          <a:p>
            <a:r>
              <a:rPr lang="vi-VN" sz="4000">
                <a:latin typeface="+mj-lt"/>
              </a:rPr>
              <a:t>LÝ DO CHỌN ĐỀ TÀI</a:t>
            </a:r>
          </a:p>
        </p:txBody>
      </p:sp>
      <p:sp>
        <p:nvSpPr>
          <p:cNvPr id="736" name="Google Shape;676;p33">
            <a:extLst>
              <a:ext uri="{FF2B5EF4-FFF2-40B4-BE49-F238E27FC236}">
                <a16:creationId xmlns:a16="http://schemas.microsoft.com/office/drawing/2014/main" id="{9DA07300-3694-2086-446C-7D3E76B021D2}"/>
              </a:ext>
            </a:extLst>
          </p:cNvPr>
          <p:cNvSpPr txBox="1">
            <a:spLocks/>
          </p:cNvSpPr>
          <p:nvPr/>
        </p:nvSpPr>
        <p:spPr>
          <a:xfrm>
            <a:off x="9663878" y="2223589"/>
            <a:ext cx="4296168" cy="357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vi-VN" sz="2000" b="0" i="0" u="none" strike="noStrike">
                <a:solidFill>
                  <a:srgbClr val="000000"/>
                </a:solidFill>
                <a:effectLst/>
                <a:latin typeface="Times New Roman" panose="02020603050405020304" pitchFamily="18" charset="0"/>
                <a:cs typeface="Aharoni" panose="02010803020104030203" pitchFamily="2" charset="-79"/>
              </a:rPr>
              <a:t>HỆ THỐNG QUẢN LÝ CỬA HÀNG SẢN PHẨM APPLE</a:t>
            </a:r>
            <a:endParaRPr lang="es-ES" sz="2000">
              <a:latin typeface="Bebas Neue" panose="020B0606020202050201" pitchFamily="34" charset="0"/>
              <a:cs typeface="Aharoni" panose="02010803020104030203" pitchFamily="2" charset="-79"/>
            </a:endParaRPr>
          </a:p>
        </p:txBody>
      </p:sp>
      <p:sp>
        <p:nvSpPr>
          <p:cNvPr id="2" name="Google Shape;826;p38">
            <a:extLst>
              <a:ext uri="{FF2B5EF4-FFF2-40B4-BE49-F238E27FC236}">
                <a16:creationId xmlns:a16="http://schemas.microsoft.com/office/drawing/2014/main" id="{7B19A1D6-25C1-D95D-E287-C81A695159DA}"/>
              </a:ext>
            </a:extLst>
          </p:cNvPr>
          <p:cNvSpPr txBox="1">
            <a:spLocks/>
          </p:cNvSpPr>
          <p:nvPr/>
        </p:nvSpPr>
        <p:spPr>
          <a:xfrm>
            <a:off x="1437008" y="5501749"/>
            <a:ext cx="2742600" cy="763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mj-lt"/>
              </a:rPr>
              <a:t>Tình hình thực tế tại </a:t>
            </a:r>
          </a:p>
          <a:p>
            <a:pPr algn="ctr"/>
            <a:r>
              <a:rPr lang="en-US">
                <a:latin typeface="+mj-lt"/>
              </a:rPr>
              <a:t>Thành Phố Trà Vinh.</a:t>
            </a:r>
          </a:p>
        </p:txBody>
      </p:sp>
      <p:sp>
        <p:nvSpPr>
          <p:cNvPr id="3" name="Google Shape;826;p38">
            <a:extLst>
              <a:ext uri="{FF2B5EF4-FFF2-40B4-BE49-F238E27FC236}">
                <a16:creationId xmlns:a16="http://schemas.microsoft.com/office/drawing/2014/main" id="{4FDABB7A-85F2-4B5F-1C7B-318EF586ABC1}"/>
              </a:ext>
            </a:extLst>
          </p:cNvPr>
          <p:cNvSpPr txBox="1">
            <a:spLocks/>
          </p:cNvSpPr>
          <p:nvPr/>
        </p:nvSpPr>
        <p:spPr>
          <a:xfrm>
            <a:off x="4698598" y="5515426"/>
            <a:ext cx="2742600" cy="76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9pPr>
          </a:lstStyle>
          <a:p>
            <a:pPr marL="0" indent="0"/>
            <a:r>
              <a:rPr lang="en-US">
                <a:latin typeface="+mj-lt"/>
              </a:rPr>
              <a:t>Tích hợp công nghệ hiện đại, thay thế phương pháp quản lý bằng sổ sách.</a:t>
            </a:r>
          </a:p>
        </p:txBody>
      </p:sp>
    </p:spTree>
    <p:extLst>
      <p:ext uri="{BB962C8B-B14F-4D97-AF65-F5344CB8AC3E}">
        <p14:creationId xmlns:p14="http://schemas.microsoft.com/office/powerpoint/2010/main" val="148871405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35"/>
          <p:cNvSpPr txBox="1">
            <a:spLocks noGrp="1"/>
          </p:cNvSpPr>
          <p:nvPr>
            <p:ph type="title"/>
          </p:nvPr>
        </p:nvSpPr>
        <p:spPr>
          <a:xfrm>
            <a:off x="720000" y="6938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Times New Roman" panose="02020603050405020304" pitchFamily="18" charset="0"/>
                <a:cs typeface="Times New Roman" panose="02020603050405020304" pitchFamily="18" charset="0"/>
              </a:rPr>
              <a:t>NỘI DUNG </a:t>
            </a:r>
            <a:r>
              <a:rPr lang="vi-VN" b="1">
                <a:latin typeface="Times New Roman" panose="02020603050405020304" pitchFamily="18" charset="0"/>
                <a:cs typeface="Times New Roman" panose="02020603050405020304" pitchFamily="18" charset="0"/>
              </a:rPr>
              <a:t>THUYẾT TRÌNH</a:t>
            </a:r>
          </a:p>
        </p:txBody>
      </p:sp>
      <p:sp>
        <p:nvSpPr>
          <p:cNvPr id="709" name="Google Shape;709;p35"/>
          <p:cNvSpPr txBox="1">
            <a:spLocks noGrp="1"/>
          </p:cNvSpPr>
          <p:nvPr>
            <p:ph type="title" idx="3"/>
          </p:nvPr>
        </p:nvSpPr>
        <p:spPr>
          <a:xfrm>
            <a:off x="5687246" y="1664113"/>
            <a:ext cx="2557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bg2"/>
                </a:solidFill>
                <a:latin typeface="Times New Roman" panose="02020603050405020304" pitchFamily="18" charset="0"/>
                <a:cs typeface="Times New Roman" panose="02020603050405020304" pitchFamily="18" charset="0"/>
              </a:rPr>
              <a:t>LÝ THUYẾT</a:t>
            </a:r>
            <a:endParaRPr lang="vi-VN">
              <a:solidFill>
                <a:schemeClr val="bg2"/>
              </a:solidFill>
              <a:latin typeface="Times New Roman" panose="02020603050405020304" pitchFamily="18" charset="0"/>
              <a:cs typeface="Times New Roman" panose="02020603050405020304" pitchFamily="18" charset="0"/>
            </a:endParaRPr>
          </a:p>
        </p:txBody>
      </p:sp>
      <p:sp>
        <p:nvSpPr>
          <p:cNvPr id="711" name="Google Shape;711;p35"/>
          <p:cNvSpPr txBox="1">
            <a:spLocks noGrp="1"/>
          </p:cNvSpPr>
          <p:nvPr>
            <p:ph type="title" idx="5"/>
          </p:nvPr>
        </p:nvSpPr>
        <p:spPr>
          <a:xfrm>
            <a:off x="1644251" y="2803291"/>
            <a:ext cx="2557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bg2"/>
                </a:solidFill>
                <a:latin typeface="Times New Roman" panose="02020603050405020304" pitchFamily="18" charset="0"/>
                <a:cs typeface="Times New Roman" panose="02020603050405020304" pitchFamily="18" charset="0"/>
              </a:rPr>
              <a:t>THỰC NGHIỆM</a:t>
            </a:r>
            <a:endParaRPr lang="vi-VN">
              <a:solidFill>
                <a:schemeClr val="bg2"/>
              </a:solidFill>
              <a:latin typeface="Times New Roman" panose="02020603050405020304" pitchFamily="18" charset="0"/>
              <a:cs typeface="Times New Roman" panose="02020603050405020304" pitchFamily="18" charset="0"/>
            </a:endParaRPr>
          </a:p>
        </p:txBody>
      </p:sp>
      <p:sp>
        <p:nvSpPr>
          <p:cNvPr id="713" name="Google Shape;713;p35"/>
          <p:cNvSpPr txBox="1">
            <a:spLocks noGrp="1"/>
          </p:cNvSpPr>
          <p:nvPr>
            <p:ph type="title" idx="7"/>
          </p:nvPr>
        </p:nvSpPr>
        <p:spPr>
          <a:xfrm>
            <a:off x="5687246" y="2813571"/>
            <a:ext cx="2557800" cy="12392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bg2"/>
                </a:solidFill>
                <a:latin typeface="Times New Roman" panose="02020603050405020304" pitchFamily="18" charset="0"/>
                <a:cs typeface="Times New Roman" panose="02020603050405020304" pitchFamily="18" charset="0"/>
              </a:rPr>
              <a:t>KẾT LUÂN VÀ HƯỚNG PHÁT TRIỂN</a:t>
            </a:r>
            <a:endParaRPr lang="vi-VN">
              <a:solidFill>
                <a:schemeClr val="bg2"/>
              </a:solidFill>
              <a:latin typeface="Times New Roman" panose="02020603050405020304" pitchFamily="18" charset="0"/>
              <a:cs typeface="Times New Roman" panose="02020603050405020304" pitchFamily="18" charset="0"/>
            </a:endParaRPr>
          </a:p>
        </p:txBody>
      </p:sp>
      <p:sp>
        <p:nvSpPr>
          <p:cNvPr id="715" name="Google Shape;715;p35"/>
          <p:cNvSpPr txBox="1">
            <a:spLocks noGrp="1"/>
          </p:cNvSpPr>
          <p:nvPr>
            <p:ph type="title" idx="13"/>
          </p:nvPr>
        </p:nvSpPr>
        <p:spPr>
          <a:xfrm>
            <a:off x="4740900" y="1664113"/>
            <a:ext cx="9474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02</a:t>
            </a:r>
            <a:endParaRPr/>
          </a:p>
        </p:txBody>
      </p:sp>
      <p:sp>
        <p:nvSpPr>
          <p:cNvPr id="716" name="Google Shape;716;p35"/>
          <p:cNvSpPr txBox="1">
            <a:spLocks noGrp="1"/>
          </p:cNvSpPr>
          <p:nvPr>
            <p:ph type="title" idx="14"/>
          </p:nvPr>
        </p:nvSpPr>
        <p:spPr>
          <a:xfrm>
            <a:off x="720002" y="2749441"/>
            <a:ext cx="9474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03</a:t>
            </a:r>
            <a:endParaRPr/>
          </a:p>
        </p:txBody>
      </p:sp>
      <p:sp>
        <p:nvSpPr>
          <p:cNvPr id="717" name="Google Shape;717;p35"/>
          <p:cNvSpPr txBox="1">
            <a:spLocks noGrp="1"/>
          </p:cNvSpPr>
          <p:nvPr>
            <p:ph type="title" idx="15"/>
          </p:nvPr>
        </p:nvSpPr>
        <p:spPr>
          <a:xfrm>
            <a:off x="4740900" y="2749441"/>
            <a:ext cx="9474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04</a:t>
            </a:r>
            <a:endParaRPr/>
          </a:p>
        </p:txBody>
      </p:sp>
      <p:sp>
        <p:nvSpPr>
          <p:cNvPr id="718" name="Google Shape;718;p35"/>
          <p:cNvSpPr txBox="1">
            <a:spLocks noGrp="1"/>
          </p:cNvSpPr>
          <p:nvPr>
            <p:ph type="title" idx="9"/>
          </p:nvPr>
        </p:nvSpPr>
        <p:spPr>
          <a:xfrm>
            <a:off x="720002" y="1664113"/>
            <a:ext cx="9474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01</a:t>
            </a:r>
            <a:endParaRPr/>
          </a:p>
        </p:txBody>
      </p:sp>
      <p:sp>
        <p:nvSpPr>
          <p:cNvPr id="725" name="Google Shape;725;p35"/>
          <p:cNvSpPr/>
          <p:nvPr/>
        </p:nvSpPr>
        <p:spPr>
          <a:xfrm>
            <a:off x="1644251" y="332102"/>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vi-VN" sz="1300">
                <a:solidFill>
                  <a:schemeClr val="tx1"/>
                </a:solidFill>
                <a:latin typeface="+mj-lt"/>
              </a:rPr>
              <a:t>Thiết kế website bán sản phẩm công nghệ của Apple</a:t>
            </a:r>
          </a:p>
        </p:txBody>
      </p:sp>
      <p:sp>
        <p:nvSpPr>
          <p:cNvPr id="726" name="Google Shape;726;p35">
            <a:hlinkClick r:id="rId3" action="ppaction://hlinksldjump"/>
          </p:cNvPr>
          <p:cNvSpPr/>
          <p:nvPr/>
        </p:nvSpPr>
        <p:spPr>
          <a:xfrm>
            <a:off x="8066096" y="332090"/>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a:hlinkClick r:id="rId3" action="ppaction://hlinksldjump"/>
          </p:cNvPr>
          <p:cNvSpPr/>
          <p:nvPr/>
        </p:nvSpPr>
        <p:spPr>
          <a:xfrm>
            <a:off x="8153787" y="421335"/>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35"/>
          <p:cNvGrpSpPr/>
          <p:nvPr/>
        </p:nvGrpSpPr>
        <p:grpSpPr>
          <a:xfrm>
            <a:off x="719996" y="332052"/>
            <a:ext cx="807300" cy="357900"/>
            <a:chOff x="635421" y="421700"/>
            <a:chExt cx="807300" cy="357900"/>
          </a:xfrm>
        </p:grpSpPr>
        <p:sp>
          <p:nvSpPr>
            <p:cNvPr id="729" name="Google Shape;729;p35"/>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a:extLst>
              <a:ext uri="{FF2B5EF4-FFF2-40B4-BE49-F238E27FC236}">
                <a16:creationId xmlns:a16="http://schemas.microsoft.com/office/drawing/2014/main" id="{BBBC6EF2-3055-3514-D4B2-047AA7E97C55}"/>
              </a:ext>
            </a:extLst>
          </p:cNvPr>
          <p:cNvPicPr>
            <a:picLocks noChangeAspect="1"/>
          </p:cNvPicPr>
          <p:nvPr/>
        </p:nvPicPr>
        <p:blipFill>
          <a:blip r:embed="rId4"/>
          <a:stretch>
            <a:fillRect/>
          </a:stretch>
        </p:blipFill>
        <p:spPr>
          <a:xfrm>
            <a:off x="7780019" y="4052831"/>
            <a:ext cx="853469" cy="853469"/>
          </a:xfrm>
          <a:prstGeom prst="rect">
            <a:avLst/>
          </a:prstGeom>
        </p:spPr>
      </p:pic>
      <p:sp>
        <p:nvSpPr>
          <p:cNvPr id="21" name="Google Shape;693;p34">
            <a:extLst>
              <a:ext uri="{FF2B5EF4-FFF2-40B4-BE49-F238E27FC236}">
                <a16:creationId xmlns:a16="http://schemas.microsoft.com/office/drawing/2014/main" id="{1FCBD450-4993-0003-EBFF-C1542B518A08}"/>
              </a:ext>
            </a:extLst>
          </p:cNvPr>
          <p:cNvSpPr txBox="1"/>
          <p:nvPr/>
        </p:nvSpPr>
        <p:spPr>
          <a:xfrm>
            <a:off x="2452395" y="5630366"/>
            <a:ext cx="3499312" cy="62934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000" b="1">
                <a:solidFill>
                  <a:schemeClr val="dk1"/>
                </a:solidFill>
                <a:latin typeface="Times New Roman" panose="02020603050405020304" pitchFamily="18" charset="0"/>
                <a:ea typeface="DM Sans"/>
                <a:cs typeface="Times New Roman" panose="02020603050405020304" pitchFamily="18" charset="0"/>
                <a:sym typeface="DM Sans"/>
              </a:rPr>
              <a:t>Đại học Trà Vinh</a:t>
            </a:r>
            <a:br>
              <a:rPr lang="es" sz="1000" b="1">
                <a:solidFill>
                  <a:srgbClr val="191919"/>
                </a:solidFill>
                <a:latin typeface="Times New Roman" panose="02020603050405020304" pitchFamily="18" charset="0"/>
                <a:ea typeface="DM Sans"/>
                <a:cs typeface="Times New Roman" panose="02020603050405020304" pitchFamily="18" charset="0"/>
                <a:sym typeface="DM Sans"/>
              </a:rPr>
            </a:br>
            <a:r>
              <a:rPr lang="es" sz="1000" b="1">
                <a:solidFill>
                  <a:schemeClr val="dk2"/>
                </a:solidFill>
                <a:uFill>
                  <a:noFill/>
                </a:uFill>
                <a:latin typeface="Times New Roman" panose="02020603050405020304" pitchFamily="18" charset="0"/>
                <a:ea typeface="DM Sans"/>
                <a:cs typeface="Times New Roman" panose="02020603050405020304" pitchFamily="18" charset="0"/>
                <a:sym typeface="DM Sans"/>
              </a:rPr>
              <a:t>Chuyên ngành công nghệ thông tin</a:t>
            </a:r>
            <a:endParaRPr sz="800" b="1">
              <a:solidFill>
                <a:schemeClr val="dk2"/>
              </a:solidFill>
              <a:latin typeface="Times New Roman" panose="02020603050405020304" pitchFamily="18" charset="0"/>
              <a:ea typeface="DM Sans"/>
              <a:cs typeface="Times New Roman" panose="02020603050405020304" pitchFamily="18" charset="0"/>
              <a:sym typeface="DM Sans"/>
            </a:endParaRPr>
          </a:p>
        </p:txBody>
      </p:sp>
      <p:sp>
        <p:nvSpPr>
          <p:cNvPr id="26" name="Google Shape;711;p35">
            <a:extLst>
              <a:ext uri="{FF2B5EF4-FFF2-40B4-BE49-F238E27FC236}">
                <a16:creationId xmlns:a16="http://schemas.microsoft.com/office/drawing/2014/main" id="{5358100B-F8C2-053D-48DD-335C34F6C58E}"/>
              </a:ext>
            </a:extLst>
          </p:cNvPr>
          <p:cNvSpPr txBox="1">
            <a:spLocks/>
          </p:cNvSpPr>
          <p:nvPr/>
        </p:nvSpPr>
        <p:spPr>
          <a:xfrm>
            <a:off x="1666875" y="1703470"/>
            <a:ext cx="2557800"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Krona One"/>
              <a:buNone/>
              <a:defRPr sz="25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9pPr>
          </a:lstStyle>
          <a:p>
            <a:r>
              <a:rPr lang="vi-VN">
                <a:solidFill>
                  <a:schemeClr val="bg2"/>
                </a:solidFill>
                <a:latin typeface="+mj-lt"/>
              </a:rPr>
              <a:t>TỔNG QUAN</a:t>
            </a:r>
          </a:p>
        </p:txBody>
      </p:sp>
      <p:sp>
        <p:nvSpPr>
          <p:cNvPr id="2" name="Google Shape;675;p33">
            <a:extLst>
              <a:ext uri="{FF2B5EF4-FFF2-40B4-BE49-F238E27FC236}">
                <a16:creationId xmlns:a16="http://schemas.microsoft.com/office/drawing/2014/main" id="{AF3E53B3-CD7A-5A71-575F-50856B842E2A}"/>
              </a:ext>
            </a:extLst>
          </p:cNvPr>
          <p:cNvSpPr txBox="1">
            <a:spLocks/>
          </p:cNvSpPr>
          <p:nvPr/>
        </p:nvSpPr>
        <p:spPr>
          <a:xfrm>
            <a:off x="1332639" y="-2118471"/>
            <a:ext cx="5232000" cy="574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Krona One"/>
              <a:buNone/>
              <a:defRPr sz="3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9pPr>
          </a:lstStyle>
          <a:p>
            <a:r>
              <a:rPr lang="vi-VN" sz="2400">
                <a:latin typeface="Times New Roman" panose="02020603050405020304" pitchFamily="18" charset="0"/>
                <a:cs typeface="Times New Roman" panose="02020603050405020304" pitchFamily="18" charset="0"/>
              </a:rPr>
              <a:t>THỰC TẬP ĐỒ ÁN CƠ SỞ NGÀNH</a:t>
            </a:r>
            <a:endParaRPr lang="vi-VN" sz="400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CA52168-49C1-0697-34FE-79608E0DCFBE}"/>
              </a:ext>
            </a:extLst>
          </p:cNvPr>
          <p:cNvSpPr txBox="1"/>
          <p:nvPr/>
        </p:nvSpPr>
        <p:spPr>
          <a:xfrm>
            <a:off x="1496846" y="-1656395"/>
            <a:ext cx="4873969" cy="1384995"/>
          </a:xfrm>
          <a:prstGeom prst="rect">
            <a:avLst/>
          </a:prstGeom>
          <a:noFill/>
        </p:spPr>
        <p:txBody>
          <a:bodyPr wrap="square" rtlCol="0">
            <a:spAutoFit/>
          </a:bodyPr>
          <a:lstStyle/>
          <a:p>
            <a:pPr algn="ctr"/>
            <a:r>
              <a:rPr lang="en-US" sz="2800" b="1">
                <a:solidFill>
                  <a:srgbClr val="2D67E0"/>
                </a:solidFill>
                <a:effectLst/>
                <a:latin typeface="Times New Roman" panose="02020603050405020304" pitchFamily="18" charset="0"/>
                <a:ea typeface="Times New Roman" panose="02020603050405020304" pitchFamily="18" charset="0"/>
              </a:rPr>
              <a:t>THIẾT KẾ WEBSITE BÁN SẢN PHẨM CÔNG NGHỆ CỦA APPLE</a:t>
            </a:r>
            <a:endParaRPr lang="vi-VN" sz="6600" b="1">
              <a:solidFill>
                <a:srgbClr val="2D67E0"/>
              </a:solidFill>
            </a:endParaRPr>
          </a:p>
        </p:txBody>
      </p:sp>
      <p:grpSp>
        <p:nvGrpSpPr>
          <p:cNvPr id="4" name="Group 3">
            <a:extLst>
              <a:ext uri="{FF2B5EF4-FFF2-40B4-BE49-F238E27FC236}">
                <a16:creationId xmlns:a16="http://schemas.microsoft.com/office/drawing/2014/main" id="{CD4D5F29-6D2E-F398-93F7-5F4297BC7C49}"/>
              </a:ext>
            </a:extLst>
          </p:cNvPr>
          <p:cNvGrpSpPr/>
          <p:nvPr/>
        </p:nvGrpSpPr>
        <p:grpSpPr>
          <a:xfrm>
            <a:off x="-3244813" y="2681678"/>
            <a:ext cx="2743200" cy="642914"/>
            <a:chOff x="8428967" y="4608722"/>
            <a:chExt cx="6394627" cy="642914"/>
          </a:xfrm>
        </p:grpSpPr>
        <p:sp>
          <p:nvSpPr>
            <p:cNvPr id="5" name="TextBox 4">
              <a:extLst>
                <a:ext uri="{FF2B5EF4-FFF2-40B4-BE49-F238E27FC236}">
                  <a16:creationId xmlns:a16="http://schemas.microsoft.com/office/drawing/2014/main" id="{90E691D3-8CCA-2228-6AE3-6781B9B9C11D}"/>
                </a:ext>
              </a:extLst>
            </p:cNvPr>
            <p:cNvSpPr txBox="1"/>
            <p:nvPr/>
          </p:nvSpPr>
          <p:spPr>
            <a:xfrm>
              <a:off x="8428967" y="4608722"/>
              <a:ext cx="5524597" cy="307777"/>
            </a:xfrm>
            <a:prstGeom prst="rect">
              <a:avLst/>
            </a:prstGeom>
            <a:noFill/>
          </p:spPr>
          <p:txBody>
            <a:bodyPr wrap="square" rtlCol="0">
              <a:spAutoFit/>
            </a:bodyPr>
            <a:lstStyle/>
            <a:p>
              <a:r>
                <a:rPr lang="en-US" b="1">
                  <a:solidFill>
                    <a:schemeClr val="accent1">
                      <a:lumMod val="50000"/>
                    </a:schemeClr>
                  </a:solidFill>
                  <a:latin typeface="Times New Roman" panose="02020603050405020304" pitchFamily="18" charset="0"/>
                  <a:cs typeface="Times New Roman" panose="02020603050405020304" pitchFamily="18" charset="0"/>
                </a:rPr>
                <a:t>Sinh viên thực hiện:</a:t>
              </a:r>
            </a:p>
          </p:txBody>
        </p:sp>
        <p:sp>
          <p:nvSpPr>
            <p:cNvPr id="6" name="TextBox 5">
              <a:extLst>
                <a:ext uri="{FF2B5EF4-FFF2-40B4-BE49-F238E27FC236}">
                  <a16:creationId xmlns:a16="http://schemas.microsoft.com/office/drawing/2014/main" id="{3ECF88DD-3326-A926-3652-73B4395AE627}"/>
                </a:ext>
              </a:extLst>
            </p:cNvPr>
            <p:cNvSpPr txBox="1"/>
            <p:nvPr/>
          </p:nvSpPr>
          <p:spPr>
            <a:xfrm>
              <a:off x="9298997" y="4943859"/>
              <a:ext cx="5524597" cy="307777"/>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Trương Hoàng Hưng</a:t>
              </a:r>
            </a:p>
          </p:txBody>
        </p:sp>
      </p:grpSp>
      <p:grpSp>
        <p:nvGrpSpPr>
          <p:cNvPr id="7" name="Group 6">
            <a:extLst>
              <a:ext uri="{FF2B5EF4-FFF2-40B4-BE49-F238E27FC236}">
                <a16:creationId xmlns:a16="http://schemas.microsoft.com/office/drawing/2014/main" id="{096ACA7C-D417-2E6D-044B-E555E5DF361D}"/>
              </a:ext>
            </a:extLst>
          </p:cNvPr>
          <p:cNvGrpSpPr/>
          <p:nvPr/>
        </p:nvGrpSpPr>
        <p:grpSpPr>
          <a:xfrm>
            <a:off x="9602790" y="2679190"/>
            <a:ext cx="2743200" cy="612282"/>
            <a:chOff x="8428967" y="4608722"/>
            <a:chExt cx="6394627" cy="673875"/>
          </a:xfrm>
        </p:grpSpPr>
        <p:sp>
          <p:nvSpPr>
            <p:cNvPr id="8" name="TextBox 7">
              <a:extLst>
                <a:ext uri="{FF2B5EF4-FFF2-40B4-BE49-F238E27FC236}">
                  <a16:creationId xmlns:a16="http://schemas.microsoft.com/office/drawing/2014/main" id="{34F82995-E77B-474D-61F9-2B30058D4431}"/>
                </a:ext>
              </a:extLst>
            </p:cNvPr>
            <p:cNvSpPr txBox="1"/>
            <p:nvPr/>
          </p:nvSpPr>
          <p:spPr>
            <a:xfrm>
              <a:off x="8428967" y="4608722"/>
              <a:ext cx="5524597" cy="338738"/>
            </a:xfrm>
            <a:prstGeom prst="rect">
              <a:avLst/>
            </a:prstGeom>
            <a:noFill/>
          </p:spPr>
          <p:txBody>
            <a:bodyPr wrap="square" rtlCol="0">
              <a:spAutoFit/>
            </a:bodyPr>
            <a:lstStyle/>
            <a:p>
              <a:r>
                <a:rPr lang="en-US" b="1">
                  <a:solidFill>
                    <a:schemeClr val="accent1">
                      <a:lumMod val="50000"/>
                    </a:schemeClr>
                  </a:solidFill>
                  <a:latin typeface="Times New Roman" panose="02020603050405020304" pitchFamily="18" charset="0"/>
                  <a:cs typeface="Times New Roman" panose="02020603050405020304" pitchFamily="18" charset="0"/>
                </a:rPr>
                <a:t>Giáo viên hướng dẫn:</a:t>
              </a:r>
            </a:p>
          </p:txBody>
        </p:sp>
        <p:sp>
          <p:nvSpPr>
            <p:cNvPr id="9" name="TextBox 8">
              <a:extLst>
                <a:ext uri="{FF2B5EF4-FFF2-40B4-BE49-F238E27FC236}">
                  <a16:creationId xmlns:a16="http://schemas.microsoft.com/office/drawing/2014/main" id="{7CD0F67B-94D1-CAF0-8EE3-93D156F14A9B}"/>
                </a:ext>
              </a:extLst>
            </p:cNvPr>
            <p:cNvSpPr txBox="1"/>
            <p:nvPr/>
          </p:nvSpPr>
          <p:spPr>
            <a:xfrm>
              <a:off x="9298997" y="4943859"/>
              <a:ext cx="5524597" cy="338738"/>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ThS. Đoàn Phước Miền</a:t>
              </a:r>
            </a:p>
          </p:txBody>
        </p:sp>
      </p:grpSp>
      <p:sp>
        <p:nvSpPr>
          <p:cNvPr id="10" name="Google Shape;737;p36">
            <a:extLst>
              <a:ext uri="{FF2B5EF4-FFF2-40B4-BE49-F238E27FC236}">
                <a16:creationId xmlns:a16="http://schemas.microsoft.com/office/drawing/2014/main" id="{F3DFCF0F-295A-CBFF-323A-3C762C453AFB}"/>
              </a:ext>
            </a:extLst>
          </p:cNvPr>
          <p:cNvSpPr/>
          <p:nvPr/>
        </p:nvSpPr>
        <p:spPr>
          <a:xfrm>
            <a:off x="10154099" y="1170896"/>
            <a:ext cx="1160700" cy="1160700"/>
          </a:xfrm>
          <a:prstGeom prst="roundRect">
            <a:avLst>
              <a:gd name="adj" fmla="val 16667"/>
            </a:avLst>
          </a:prstGeom>
          <a:solidFill>
            <a:schemeClr val="accent3"/>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9;p36">
            <a:extLst>
              <a:ext uri="{FF2B5EF4-FFF2-40B4-BE49-F238E27FC236}">
                <a16:creationId xmlns:a16="http://schemas.microsoft.com/office/drawing/2014/main" id="{BDD27A8F-0C6A-804A-7FAA-8D5C0F44C6AD}"/>
              </a:ext>
            </a:extLst>
          </p:cNvPr>
          <p:cNvSpPr txBox="1">
            <a:spLocks noGrp="1"/>
          </p:cNvSpPr>
          <p:nvPr>
            <p:ph type="title" idx="2"/>
          </p:nvPr>
        </p:nvSpPr>
        <p:spPr>
          <a:xfrm>
            <a:off x="10154099" y="1330338"/>
            <a:ext cx="1160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1</a:t>
            </a:r>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8" name="Google Shape;928;p40"/>
          <p:cNvSpPr/>
          <p:nvPr/>
        </p:nvSpPr>
        <p:spPr>
          <a:xfrm>
            <a:off x="1527296" y="-43847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a:hlinkClick r:id="rId3" action="ppaction://hlinksldjump"/>
          </p:cNvPr>
          <p:cNvSpPr/>
          <p:nvPr/>
        </p:nvSpPr>
        <p:spPr>
          <a:xfrm>
            <a:off x="8105879" y="-438475"/>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a:hlinkClick r:id="rId3" action="ppaction://hlinksldjump"/>
          </p:cNvPr>
          <p:cNvSpPr/>
          <p:nvPr/>
        </p:nvSpPr>
        <p:spPr>
          <a:xfrm>
            <a:off x="8193555" y="-421787"/>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40"/>
          <p:cNvGrpSpPr/>
          <p:nvPr/>
        </p:nvGrpSpPr>
        <p:grpSpPr>
          <a:xfrm>
            <a:off x="462904" y="-438475"/>
            <a:ext cx="807300" cy="357900"/>
            <a:chOff x="635421" y="421700"/>
            <a:chExt cx="807300" cy="357900"/>
          </a:xfrm>
        </p:grpSpPr>
        <p:sp>
          <p:nvSpPr>
            <p:cNvPr id="932" name="Google Shape;932;p40"/>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D543FA23-5F8A-563B-E2FA-16EB94EF976B}"/>
              </a:ext>
            </a:extLst>
          </p:cNvPr>
          <p:cNvPicPr>
            <a:picLocks noChangeAspect="1"/>
          </p:cNvPicPr>
          <p:nvPr/>
        </p:nvPicPr>
        <p:blipFill>
          <a:blip r:embed="rId4"/>
          <a:stretch>
            <a:fillRect/>
          </a:stretch>
        </p:blipFill>
        <p:spPr>
          <a:xfrm>
            <a:off x="-2173745" y="-1090832"/>
            <a:ext cx="1233707" cy="1233707"/>
          </a:xfrm>
          <a:prstGeom prst="rect">
            <a:avLst/>
          </a:prstGeom>
        </p:spPr>
      </p:pic>
      <p:sp>
        <p:nvSpPr>
          <p:cNvPr id="11" name="Google Shape;738;p36">
            <a:extLst>
              <a:ext uri="{FF2B5EF4-FFF2-40B4-BE49-F238E27FC236}">
                <a16:creationId xmlns:a16="http://schemas.microsoft.com/office/drawing/2014/main" id="{720CE63F-CC30-E7A2-E3C3-0502CE87BB2A}"/>
              </a:ext>
            </a:extLst>
          </p:cNvPr>
          <p:cNvSpPr txBox="1">
            <a:spLocks noGrp="1"/>
          </p:cNvSpPr>
          <p:nvPr>
            <p:ph type="title"/>
          </p:nvPr>
        </p:nvSpPr>
        <p:spPr>
          <a:xfrm>
            <a:off x="9862925" y="2496013"/>
            <a:ext cx="44445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atin typeface="+mj-lt"/>
              </a:rPr>
              <a:t>HỆ THỐNG</a:t>
            </a:r>
            <a:endParaRPr>
              <a:latin typeface="+mj-lt"/>
            </a:endParaRPr>
          </a:p>
        </p:txBody>
      </p:sp>
      <p:sp>
        <p:nvSpPr>
          <p:cNvPr id="3" name="Google Shape;738;p36">
            <a:extLst>
              <a:ext uri="{FF2B5EF4-FFF2-40B4-BE49-F238E27FC236}">
                <a16:creationId xmlns:a16="http://schemas.microsoft.com/office/drawing/2014/main" id="{93CE3170-9F2C-7A1C-1662-36C72F146B92}"/>
              </a:ext>
            </a:extLst>
          </p:cNvPr>
          <p:cNvSpPr txBox="1">
            <a:spLocks/>
          </p:cNvSpPr>
          <p:nvPr/>
        </p:nvSpPr>
        <p:spPr>
          <a:xfrm>
            <a:off x="213394" y="217825"/>
            <a:ext cx="1802780"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Krona One"/>
              <a:buNone/>
              <a:defRPr sz="3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9pPr>
          </a:lstStyle>
          <a:p>
            <a:pPr marL="457200" marR="0" lvl="1" algn="just">
              <a:lnSpc>
                <a:spcPct val="150000"/>
              </a:lnSpc>
              <a:spcBef>
                <a:spcPts val="0"/>
              </a:spcBef>
              <a:spcAft>
                <a:spcPts val="0"/>
              </a:spcAft>
            </a:pPr>
            <a:r>
              <a:rPr lang="en-US" sz="1600" b="1">
                <a:effectLst/>
                <a:latin typeface="Times New Roman" panose="02020603050405020304" pitchFamily="18" charset="0"/>
                <a:ea typeface="Times New Roman" panose="02020603050405020304" pitchFamily="18" charset="0"/>
              </a:rPr>
              <a:t>KẾT LUẬN</a:t>
            </a:r>
            <a:endParaRPr lang="vi-VN" sz="1600" b="1">
              <a:effectLst/>
              <a:latin typeface="Times New Roman" panose="02020603050405020304" pitchFamily="18" charset="0"/>
              <a:ea typeface="Times New Roman" panose="02020603050405020304" pitchFamily="18" charset="0"/>
            </a:endParaRPr>
          </a:p>
        </p:txBody>
      </p:sp>
      <p:sp>
        <p:nvSpPr>
          <p:cNvPr id="4" name="Google Shape;738;p36">
            <a:extLst>
              <a:ext uri="{FF2B5EF4-FFF2-40B4-BE49-F238E27FC236}">
                <a16:creationId xmlns:a16="http://schemas.microsoft.com/office/drawing/2014/main" id="{6A6F7F40-3144-729D-B312-D76417BB6AF4}"/>
              </a:ext>
            </a:extLst>
          </p:cNvPr>
          <p:cNvSpPr txBox="1">
            <a:spLocks/>
          </p:cNvSpPr>
          <p:nvPr/>
        </p:nvSpPr>
        <p:spPr>
          <a:xfrm>
            <a:off x="-4395995" y="4230796"/>
            <a:ext cx="4444500"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Krona One"/>
              <a:buNone/>
              <a:defRPr sz="3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9pPr>
          </a:lstStyle>
          <a:p>
            <a:pPr marL="457200" marR="0" lvl="1" algn="just">
              <a:lnSpc>
                <a:spcPct val="150000"/>
              </a:lnSpc>
              <a:spcBef>
                <a:spcPts val="0"/>
              </a:spcBef>
              <a:spcAft>
                <a:spcPts val="0"/>
              </a:spcAft>
            </a:pPr>
            <a:r>
              <a:rPr lang="en-US" sz="1600" b="1">
                <a:effectLst/>
                <a:latin typeface="Times New Roman" panose="02020603050405020304" pitchFamily="18" charset="0"/>
                <a:ea typeface="Times New Roman" panose="02020603050405020304" pitchFamily="18" charset="0"/>
              </a:rPr>
              <a:t>MÔ HÌNH PHÂN CẤP CHỨC NĂNG</a:t>
            </a:r>
            <a:endParaRPr lang="vi-VN" sz="1600" b="1">
              <a:effectLst/>
              <a:latin typeface="Times New Roman" panose="02020603050405020304" pitchFamily="18" charset="0"/>
              <a:ea typeface="Times New Roman" panose="02020603050405020304" pitchFamily="18" charset="0"/>
            </a:endParaRPr>
          </a:p>
        </p:txBody>
      </p:sp>
      <p:sp>
        <p:nvSpPr>
          <p:cNvPr id="5" name="Google Shape;738;p36">
            <a:extLst>
              <a:ext uri="{FF2B5EF4-FFF2-40B4-BE49-F238E27FC236}">
                <a16:creationId xmlns:a16="http://schemas.microsoft.com/office/drawing/2014/main" id="{605BE733-1E39-3A8A-9E10-C9F9DAACACC3}"/>
              </a:ext>
            </a:extLst>
          </p:cNvPr>
          <p:cNvSpPr txBox="1">
            <a:spLocks/>
          </p:cNvSpPr>
          <p:nvPr/>
        </p:nvSpPr>
        <p:spPr>
          <a:xfrm>
            <a:off x="-4094480" y="4230796"/>
            <a:ext cx="4444500"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Krona One"/>
              <a:buNone/>
              <a:defRPr sz="3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9pPr>
          </a:lstStyle>
          <a:p>
            <a:pPr marL="457200" marR="0" lvl="1" algn="just">
              <a:lnSpc>
                <a:spcPct val="150000"/>
              </a:lnSpc>
              <a:spcBef>
                <a:spcPts val="0"/>
              </a:spcBef>
              <a:spcAft>
                <a:spcPts val="0"/>
              </a:spcAft>
            </a:pPr>
            <a:r>
              <a:rPr lang="en-US" sz="1600" b="1">
                <a:effectLst/>
                <a:latin typeface="Times New Roman" panose="02020603050405020304" pitchFamily="18" charset="0"/>
                <a:ea typeface="Times New Roman" panose="02020603050405020304" pitchFamily="18" charset="0"/>
              </a:rPr>
              <a:t>MÔ HÌNH DỮ LIỆU MỨC </a:t>
            </a:r>
            <a:r>
              <a:rPr lang="en-US" sz="1600">
                <a:latin typeface="Times New Roman" panose="02020603050405020304" pitchFamily="18" charset="0"/>
                <a:ea typeface="Times New Roman" panose="02020603050405020304" pitchFamily="18" charset="0"/>
              </a:rPr>
              <a:t>LOGIC</a:t>
            </a:r>
            <a:endParaRPr lang="vi-VN" sz="1600" b="1">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3CF1A8C1-2D83-D61C-694A-2F113AC93464}"/>
              </a:ext>
            </a:extLst>
          </p:cNvPr>
          <p:cNvPicPr>
            <a:picLocks noChangeAspect="1"/>
          </p:cNvPicPr>
          <p:nvPr/>
        </p:nvPicPr>
        <p:blipFill>
          <a:blip r:embed="rId5"/>
          <a:stretch>
            <a:fillRect/>
          </a:stretch>
        </p:blipFill>
        <p:spPr>
          <a:xfrm>
            <a:off x="-5950464" y="313963"/>
            <a:ext cx="5680179" cy="4131039"/>
          </a:xfrm>
          <a:prstGeom prst="rect">
            <a:avLst/>
          </a:prstGeom>
        </p:spPr>
      </p:pic>
      <p:sp>
        <p:nvSpPr>
          <p:cNvPr id="2" name="TextBox 1">
            <a:extLst>
              <a:ext uri="{FF2B5EF4-FFF2-40B4-BE49-F238E27FC236}">
                <a16:creationId xmlns:a16="http://schemas.microsoft.com/office/drawing/2014/main" id="{94BE0F4B-99EA-168B-EC49-617AF637C4FF}"/>
              </a:ext>
            </a:extLst>
          </p:cNvPr>
          <p:cNvSpPr txBox="1"/>
          <p:nvPr/>
        </p:nvSpPr>
        <p:spPr>
          <a:xfrm>
            <a:off x="866554" y="794479"/>
            <a:ext cx="7509550" cy="954107"/>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Kết quả đạt được:</a:t>
            </a:r>
          </a:p>
          <a:p>
            <a:r>
              <a:rPr lang="en-US">
                <a:latin typeface="Times New Roman" panose="02020603050405020304" pitchFamily="18" charset="0"/>
                <a:cs typeface="Times New Roman" panose="02020603050405020304" pitchFamily="18" charset="0"/>
              </a:rPr>
              <a:t>+ Về chức năng: có các chức năng cơ bản của website bán hàng</a:t>
            </a:r>
          </a:p>
          <a:p>
            <a:r>
              <a:rPr lang="en-US">
                <a:latin typeface="Times New Roman" panose="02020603050405020304" pitchFamily="18" charset="0"/>
                <a:cs typeface="Times New Roman" panose="02020603050405020304" pitchFamily="18" charset="0"/>
              </a:rPr>
              <a:t>+ Về giao diện: màu sắc hài hòa, thân thiện dễ sử dụng</a:t>
            </a:r>
          </a:p>
          <a:p>
            <a:r>
              <a:rPr lang="en-US">
                <a:latin typeface="Times New Roman" panose="02020603050405020304" pitchFamily="18" charset="0"/>
                <a:cs typeface="Times New Roman" panose="02020603050405020304" pitchFamily="18" charset="0"/>
              </a:rPr>
              <a:t>+ Về hiệu năng: hoạt động tương đối ổn</a:t>
            </a:r>
          </a:p>
        </p:txBody>
      </p:sp>
      <p:sp>
        <p:nvSpPr>
          <p:cNvPr id="7" name="Google Shape;737;p36">
            <a:extLst>
              <a:ext uri="{FF2B5EF4-FFF2-40B4-BE49-F238E27FC236}">
                <a16:creationId xmlns:a16="http://schemas.microsoft.com/office/drawing/2014/main" id="{3DA90094-129D-C374-57B8-5E588A5FABDD}"/>
              </a:ext>
            </a:extLst>
          </p:cNvPr>
          <p:cNvSpPr/>
          <p:nvPr/>
        </p:nvSpPr>
        <p:spPr>
          <a:xfrm>
            <a:off x="9862925" y="968713"/>
            <a:ext cx="1160700" cy="1160700"/>
          </a:xfrm>
          <a:prstGeom prst="roundRect">
            <a:avLst>
              <a:gd name="adj" fmla="val 16667"/>
            </a:avLst>
          </a:prstGeom>
          <a:solidFill>
            <a:schemeClr val="accent3"/>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39;p36">
            <a:extLst>
              <a:ext uri="{FF2B5EF4-FFF2-40B4-BE49-F238E27FC236}">
                <a16:creationId xmlns:a16="http://schemas.microsoft.com/office/drawing/2014/main" id="{B3B08E5B-EFF8-08A8-F507-3807FB2C6886}"/>
              </a:ext>
            </a:extLst>
          </p:cNvPr>
          <p:cNvSpPr txBox="1">
            <a:spLocks/>
          </p:cNvSpPr>
          <p:nvPr/>
        </p:nvSpPr>
        <p:spPr>
          <a:xfrm>
            <a:off x="9862925" y="1128155"/>
            <a:ext cx="11607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4</a:t>
            </a:r>
          </a:p>
        </p:txBody>
      </p:sp>
    </p:spTree>
    <p:extLst>
      <p:ext uri="{BB962C8B-B14F-4D97-AF65-F5344CB8AC3E}">
        <p14:creationId xmlns:p14="http://schemas.microsoft.com/office/powerpoint/2010/main" val="3387172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8" name="Google Shape;928;p40"/>
          <p:cNvSpPr/>
          <p:nvPr/>
        </p:nvSpPr>
        <p:spPr>
          <a:xfrm>
            <a:off x="1527296" y="-43847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a:hlinkClick r:id="rId3" action="ppaction://hlinksldjump"/>
          </p:cNvPr>
          <p:cNvSpPr/>
          <p:nvPr/>
        </p:nvSpPr>
        <p:spPr>
          <a:xfrm>
            <a:off x="8105879" y="-438475"/>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a:hlinkClick r:id="rId3" action="ppaction://hlinksldjump"/>
          </p:cNvPr>
          <p:cNvSpPr/>
          <p:nvPr/>
        </p:nvSpPr>
        <p:spPr>
          <a:xfrm>
            <a:off x="8193555" y="-421787"/>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40"/>
          <p:cNvGrpSpPr/>
          <p:nvPr/>
        </p:nvGrpSpPr>
        <p:grpSpPr>
          <a:xfrm>
            <a:off x="462904" y="-438475"/>
            <a:ext cx="807300" cy="357900"/>
            <a:chOff x="635421" y="421700"/>
            <a:chExt cx="807300" cy="357900"/>
          </a:xfrm>
        </p:grpSpPr>
        <p:sp>
          <p:nvSpPr>
            <p:cNvPr id="932" name="Google Shape;932;p40"/>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D543FA23-5F8A-563B-E2FA-16EB94EF976B}"/>
              </a:ext>
            </a:extLst>
          </p:cNvPr>
          <p:cNvPicPr>
            <a:picLocks noChangeAspect="1"/>
          </p:cNvPicPr>
          <p:nvPr/>
        </p:nvPicPr>
        <p:blipFill>
          <a:blip r:embed="rId4"/>
          <a:stretch>
            <a:fillRect/>
          </a:stretch>
        </p:blipFill>
        <p:spPr>
          <a:xfrm>
            <a:off x="-2173745" y="-1090832"/>
            <a:ext cx="1233707" cy="1233707"/>
          </a:xfrm>
          <a:prstGeom prst="rect">
            <a:avLst/>
          </a:prstGeom>
        </p:spPr>
      </p:pic>
      <p:sp>
        <p:nvSpPr>
          <p:cNvPr id="10" name="Google Shape;737;p36">
            <a:extLst>
              <a:ext uri="{FF2B5EF4-FFF2-40B4-BE49-F238E27FC236}">
                <a16:creationId xmlns:a16="http://schemas.microsoft.com/office/drawing/2014/main" id="{467C1C31-B38E-32DC-2FA8-1099D8D0AD14}"/>
              </a:ext>
            </a:extLst>
          </p:cNvPr>
          <p:cNvSpPr/>
          <p:nvPr/>
        </p:nvSpPr>
        <p:spPr>
          <a:xfrm>
            <a:off x="11504825" y="1128171"/>
            <a:ext cx="1160700" cy="1160700"/>
          </a:xfrm>
          <a:prstGeom prst="roundRect">
            <a:avLst>
              <a:gd name="adj" fmla="val 16667"/>
            </a:avLst>
          </a:prstGeom>
          <a:solidFill>
            <a:schemeClr val="accent3"/>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8;p36">
            <a:extLst>
              <a:ext uri="{FF2B5EF4-FFF2-40B4-BE49-F238E27FC236}">
                <a16:creationId xmlns:a16="http://schemas.microsoft.com/office/drawing/2014/main" id="{720CE63F-CC30-E7A2-E3C3-0502CE87BB2A}"/>
              </a:ext>
            </a:extLst>
          </p:cNvPr>
          <p:cNvSpPr txBox="1">
            <a:spLocks noGrp="1"/>
          </p:cNvSpPr>
          <p:nvPr>
            <p:ph type="title"/>
          </p:nvPr>
        </p:nvSpPr>
        <p:spPr>
          <a:xfrm>
            <a:off x="9862925" y="2496013"/>
            <a:ext cx="44445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atin typeface="+mj-lt"/>
              </a:rPr>
              <a:t>HỆ THỐNG</a:t>
            </a:r>
            <a:endParaRPr>
              <a:latin typeface="+mj-lt"/>
            </a:endParaRPr>
          </a:p>
        </p:txBody>
      </p:sp>
      <p:sp>
        <p:nvSpPr>
          <p:cNvPr id="12" name="Google Shape;739;p36">
            <a:extLst>
              <a:ext uri="{FF2B5EF4-FFF2-40B4-BE49-F238E27FC236}">
                <a16:creationId xmlns:a16="http://schemas.microsoft.com/office/drawing/2014/main" id="{5B592DF8-13E0-74F6-655B-51437ABA0633}"/>
              </a:ext>
            </a:extLst>
          </p:cNvPr>
          <p:cNvSpPr txBox="1">
            <a:spLocks/>
          </p:cNvSpPr>
          <p:nvPr/>
        </p:nvSpPr>
        <p:spPr>
          <a:xfrm>
            <a:off x="11504825" y="1287613"/>
            <a:ext cx="11607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t>3</a:t>
            </a:r>
          </a:p>
        </p:txBody>
      </p:sp>
      <p:sp>
        <p:nvSpPr>
          <p:cNvPr id="3" name="Google Shape;738;p36">
            <a:extLst>
              <a:ext uri="{FF2B5EF4-FFF2-40B4-BE49-F238E27FC236}">
                <a16:creationId xmlns:a16="http://schemas.microsoft.com/office/drawing/2014/main" id="{93CE3170-9F2C-7A1C-1662-36C72F146B92}"/>
              </a:ext>
            </a:extLst>
          </p:cNvPr>
          <p:cNvSpPr txBox="1">
            <a:spLocks/>
          </p:cNvSpPr>
          <p:nvPr/>
        </p:nvSpPr>
        <p:spPr>
          <a:xfrm>
            <a:off x="213393" y="217825"/>
            <a:ext cx="2814619"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Krona One"/>
              <a:buNone/>
              <a:defRPr sz="3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9pPr>
          </a:lstStyle>
          <a:p>
            <a:pPr marL="457200" marR="0" lvl="1" algn="just">
              <a:lnSpc>
                <a:spcPct val="150000"/>
              </a:lnSpc>
              <a:spcBef>
                <a:spcPts val="0"/>
              </a:spcBef>
              <a:spcAft>
                <a:spcPts val="0"/>
              </a:spcAft>
            </a:pPr>
            <a:r>
              <a:rPr lang="en-US" sz="1600" b="1">
                <a:effectLst/>
                <a:latin typeface="Times New Roman" panose="02020603050405020304" pitchFamily="18" charset="0"/>
                <a:ea typeface="Times New Roman" panose="02020603050405020304" pitchFamily="18" charset="0"/>
              </a:rPr>
              <a:t>HƯỚNG PHÁT TRIỂN</a:t>
            </a:r>
            <a:endParaRPr lang="vi-VN" sz="1600" b="1">
              <a:effectLst/>
              <a:latin typeface="Times New Roman" panose="02020603050405020304" pitchFamily="18" charset="0"/>
              <a:ea typeface="Times New Roman" panose="02020603050405020304" pitchFamily="18" charset="0"/>
            </a:endParaRPr>
          </a:p>
        </p:txBody>
      </p:sp>
      <p:sp>
        <p:nvSpPr>
          <p:cNvPr id="4" name="Google Shape;738;p36">
            <a:extLst>
              <a:ext uri="{FF2B5EF4-FFF2-40B4-BE49-F238E27FC236}">
                <a16:creationId xmlns:a16="http://schemas.microsoft.com/office/drawing/2014/main" id="{6A6F7F40-3144-729D-B312-D76417BB6AF4}"/>
              </a:ext>
            </a:extLst>
          </p:cNvPr>
          <p:cNvSpPr txBox="1">
            <a:spLocks/>
          </p:cNvSpPr>
          <p:nvPr/>
        </p:nvSpPr>
        <p:spPr>
          <a:xfrm>
            <a:off x="-4395995" y="4230796"/>
            <a:ext cx="4444500"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Krona One"/>
              <a:buNone/>
              <a:defRPr sz="3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9pPr>
          </a:lstStyle>
          <a:p>
            <a:pPr marL="457200" marR="0" lvl="1" algn="just">
              <a:lnSpc>
                <a:spcPct val="150000"/>
              </a:lnSpc>
              <a:spcBef>
                <a:spcPts val="0"/>
              </a:spcBef>
              <a:spcAft>
                <a:spcPts val="0"/>
              </a:spcAft>
            </a:pPr>
            <a:r>
              <a:rPr lang="en-US" sz="1600" b="1">
                <a:effectLst/>
                <a:latin typeface="Times New Roman" panose="02020603050405020304" pitchFamily="18" charset="0"/>
                <a:ea typeface="Times New Roman" panose="02020603050405020304" pitchFamily="18" charset="0"/>
              </a:rPr>
              <a:t>MÔ HÌNH PHÂN CẤP CHỨC NĂNG</a:t>
            </a:r>
            <a:endParaRPr lang="vi-VN" sz="1600" b="1">
              <a:effectLst/>
              <a:latin typeface="Times New Roman" panose="02020603050405020304" pitchFamily="18" charset="0"/>
              <a:ea typeface="Times New Roman" panose="02020603050405020304" pitchFamily="18" charset="0"/>
            </a:endParaRPr>
          </a:p>
        </p:txBody>
      </p:sp>
      <p:sp>
        <p:nvSpPr>
          <p:cNvPr id="5" name="Google Shape;738;p36">
            <a:extLst>
              <a:ext uri="{FF2B5EF4-FFF2-40B4-BE49-F238E27FC236}">
                <a16:creationId xmlns:a16="http://schemas.microsoft.com/office/drawing/2014/main" id="{605BE733-1E39-3A8A-9E10-C9F9DAACACC3}"/>
              </a:ext>
            </a:extLst>
          </p:cNvPr>
          <p:cNvSpPr txBox="1">
            <a:spLocks/>
          </p:cNvSpPr>
          <p:nvPr/>
        </p:nvSpPr>
        <p:spPr>
          <a:xfrm>
            <a:off x="-4094480" y="4230796"/>
            <a:ext cx="4444500"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Krona One"/>
              <a:buNone/>
              <a:defRPr sz="3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000"/>
              <a:buFont typeface="Poppins"/>
              <a:buNone/>
              <a:defRPr sz="3000" b="1" i="0" u="none" strike="noStrike" cap="none">
                <a:solidFill>
                  <a:schemeClr val="dk2"/>
                </a:solidFill>
                <a:latin typeface="Poppins"/>
                <a:ea typeface="Poppins"/>
                <a:cs typeface="Poppins"/>
                <a:sym typeface="Poppins"/>
              </a:defRPr>
            </a:lvl9pPr>
          </a:lstStyle>
          <a:p>
            <a:pPr marL="457200" marR="0" lvl="1" algn="just">
              <a:lnSpc>
                <a:spcPct val="150000"/>
              </a:lnSpc>
              <a:spcBef>
                <a:spcPts val="0"/>
              </a:spcBef>
              <a:spcAft>
                <a:spcPts val="0"/>
              </a:spcAft>
            </a:pPr>
            <a:r>
              <a:rPr lang="en-US" sz="1600" b="1">
                <a:effectLst/>
                <a:latin typeface="Times New Roman" panose="02020603050405020304" pitchFamily="18" charset="0"/>
                <a:ea typeface="Times New Roman" panose="02020603050405020304" pitchFamily="18" charset="0"/>
              </a:rPr>
              <a:t>MÔ HÌNH DỮ LIỆU MỨC </a:t>
            </a:r>
            <a:r>
              <a:rPr lang="en-US" sz="1600">
                <a:latin typeface="Times New Roman" panose="02020603050405020304" pitchFamily="18" charset="0"/>
                <a:ea typeface="Times New Roman" panose="02020603050405020304" pitchFamily="18" charset="0"/>
              </a:rPr>
              <a:t>LOGIC</a:t>
            </a:r>
            <a:endParaRPr lang="vi-VN" sz="1600" b="1">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94BE0F4B-99EA-168B-EC49-617AF637C4FF}"/>
              </a:ext>
            </a:extLst>
          </p:cNvPr>
          <p:cNvSpPr txBox="1"/>
          <p:nvPr/>
        </p:nvSpPr>
        <p:spPr>
          <a:xfrm>
            <a:off x="866554" y="794479"/>
            <a:ext cx="7509550" cy="738664"/>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Tối ưu các chức năng hiện có và phát triển thêm các chức năng mới</a:t>
            </a:r>
          </a:p>
          <a:p>
            <a:r>
              <a:rPr lang="en-US">
                <a:latin typeface="Times New Roman" panose="02020603050405020304" pitchFamily="18" charset="0"/>
                <a:cs typeface="Times New Roman" panose="02020603050405020304" pitchFamily="18" charset="0"/>
              </a:rPr>
              <a:t>+ Tối ưu responsive</a:t>
            </a:r>
          </a:p>
          <a:p>
            <a:r>
              <a:rPr lang="en-US">
                <a:latin typeface="Times New Roman" panose="02020603050405020304" pitchFamily="18" charset="0"/>
                <a:cs typeface="Times New Roman" panose="02020603050405020304" pitchFamily="18" charset="0"/>
              </a:rPr>
              <a:t>+ Cải thiện hiệu năng</a:t>
            </a:r>
          </a:p>
        </p:txBody>
      </p:sp>
    </p:spTree>
    <p:extLst>
      <p:ext uri="{BB962C8B-B14F-4D97-AF65-F5344CB8AC3E}">
        <p14:creationId xmlns:p14="http://schemas.microsoft.com/office/powerpoint/2010/main" val="188631872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77" name="Google Shape;677;p33"/>
          <p:cNvSpPr/>
          <p:nvPr/>
        </p:nvSpPr>
        <p:spPr>
          <a:xfrm>
            <a:off x="1575246" y="330902"/>
            <a:ext cx="4119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a:hlinkClick r:id="rId3" action="ppaction://hlinksldjump"/>
          </p:cNvPr>
          <p:cNvSpPr/>
          <p:nvPr/>
        </p:nvSpPr>
        <p:spPr>
          <a:xfrm>
            <a:off x="5859896" y="330889"/>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a:hlinkClick r:id="rId3" action="ppaction://hlinksldjump"/>
          </p:cNvPr>
          <p:cNvSpPr/>
          <p:nvPr/>
        </p:nvSpPr>
        <p:spPr>
          <a:xfrm>
            <a:off x="5947562" y="420122"/>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33"/>
          <p:cNvGrpSpPr/>
          <p:nvPr/>
        </p:nvGrpSpPr>
        <p:grpSpPr>
          <a:xfrm>
            <a:off x="635421" y="330852"/>
            <a:ext cx="807300" cy="357900"/>
            <a:chOff x="635421" y="421700"/>
            <a:chExt cx="807300" cy="357900"/>
          </a:xfrm>
        </p:grpSpPr>
        <p:sp>
          <p:nvSpPr>
            <p:cNvPr id="681" name="Google Shape;681;p33"/>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0" name="Freeform: Shape 859">
            <a:extLst>
              <a:ext uri="{FF2B5EF4-FFF2-40B4-BE49-F238E27FC236}">
                <a16:creationId xmlns:a16="http://schemas.microsoft.com/office/drawing/2014/main" id="{75D79EE0-6ED9-2EEE-BB6F-F15C56136562}"/>
              </a:ext>
            </a:extLst>
          </p:cNvPr>
          <p:cNvSpPr/>
          <p:nvPr/>
        </p:nvSpPr>
        <p:spPr>
          <a:xfrm>
            <a:off x="824901" y="4368256"/>
            <a:ext cx="6017990" cy="4952"/>
          </a:xfrm>
          <a:custGeom>
            <a:avLst/>
            <a:gdLst>
              <a:gd name="connsiteX0" fmla="*/ 6017990 w 6017990"/>
              <a:gd name="connsiteY0" fmla="*/ 2476 h 4952"/>
              <a:gd name="connsiteX1" fmla="*/ 3009138 w 6017990"/>
              <a:gd name="connsiteY1" fmla="*/ 4953 h 4952"/>
              <a:gd name="connsiteX2" fmla="*/ 0 w 6017990"/>
              <a:gd name="connsiteY2" fmla="*/ 2476 h 4952"/>
              <a:gd name="connsiteX3" fmla="*/ 3009138 w 6017990"/>
              <a:gd name="connsiteY3" fmla="*/ 0 h 4952"/>
              <a:gd name="connsiteX4" fmla="*/ 6017990 w 6017990"/>
              <a:gd name="connsiteY4" fmla="*/ 2476 h 4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990" h="4952">
                <a:moveTo>
                  <a:pt x="6017990" y="2476"/>
                </a:moveTo>
                <a:cubicBezTo>
                  <a:pt x="6017990" y="3810"/>
                  <a:pt x="4670774" y="4953"/>
                  <a:pt x="3009138" y="4953"/>
                </a:cubicBezTo>
                <a:cubicBezTo>
                  <a:pt x="1347502" y="4953"/>
                  <a:pt x="0" y="3810"/>
                  <a:pt x="0" y="2476"/>
                </a:cubicBezTo>
                <a:cubicBezTo>
                  <a:pt x="0" y="1143"/>
                  <a:pt x="1347026" y="0"/>
                  <a:pt x="3009138" y="0"/>
                </a:cubicBezTo>
                <a:cubicBezTo>
                  <a:pt x="4671250" y="0"/>
                  <a:pt x="6017990" y="1048"/>
                  <a:pt x="6017990" y="2476"/>
                </a:cubicBezTo>
                <a:close/>
              </a:path>
            </a:pathLst>
          </a:custGeom>
          <a:solidFill>
            <a:srgbClr val="263238"/>
          </a:solidFill>
          <a:ln w="9525" cap="flat">
            <a:noFill/>
            <a:prstDash val="solid"/>
            <a:miter/>
          </a:ln>
        </p:spPr>
        <p:txBody>
          <a:bodyPr rtlCol="0" anchor="ctr"/>
          <a:lstStyle/>
          <a:p>
            <a:endParaRPr lang="vi-VN"/>
          </a:p>
        </p:txBody>
      </p:sp>
      <p:sp>
        <p:nvSpPr>
          <p:cNvPr id="1145" name="Google Shape;676;p33">
            <a:extLst>
              <a:ext uri="{FF2B5EF4-FFF2-40B4-BE49-F238E27FC236}">
                <a16:creationId xmlns:a16="http://schemas.microsoft.com/office/drawing/2014/main" id="{CCAA78E0-0114-0123-3CED-E6319BFB4047}"/>
              </a:ext>
            </a:extLst>
          </p:cNvPr>
          <p:cNvSpPr txBox="1">
            <a:spLocks/>
          </p:cNvSpPr>
          <p:nvPr/>
        </p:nvSpPr>
        <p:spPr>
          <a:xfrm>
            <a:off x="1442721" y="321461"/>
            <a:ext cx="4296168" cy="357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Thiết kế website bán sản phẩm công nghệ của Apple</a:t>
            </a:r>
            <a:endParaRPr lang="vi-VN" sz="1300">
              <a:solidFill>
                <a:schemeClr val="bg1">
                  <a:lumMod val="50000"/>
                </a:schemeClr>
              </a:solidFill>
              <a:latin typeface="Times New Roman" panose="02020603050405020304" pitchFamily="18" charset="0"/>
              <a:cs typeface="Times New Roman" panose="02020603050405020304" pitchFamily="18" charset="0"/>
            </a:endParaRPr>
          </a:p>
        </p:txBody>
      </p:sp>
      <p:sp>
        <p:nvSpPr>
          <p:cNvPr id="1152" name="TextBox 1151">
            <a:extLst>
              <a:ext uri="{FF2B5EF4-FFF2-40B4-BE49-F238E27FC236}">
                <a16:creationId xmlns:a16="http://schemas.microsoft.com/office/drawing/2014/main" id="{60DDA322-EB48-04FD-4352-2768ABAC99EF}"/>
              </a:ext>
            </a:extLst>
          </p:cNvPr>
          <p:cNvSpPr txBox="1"/>
          <p:nvPr/>
        </p:nvSpPr>
        <p:spPr>
          <a:xfrm>
            <a:off x="355600" y="2011257"/>
            <a:ext cx="5862196" cy="1015663"/>
          </a:xfrm>
          <a:prstGeom prst="rect">
            <a:avLst/>
          </a:prstGeom>
          <a:noFill/>
        </p:spPr>
        <p:txBody>
          <a:bodyPr wrap="square" rtlCol="0">
            <a:spAutoFit/>
          </a:bodyPr>
          <a:lstStyle/>
          <a:p>
            <a:pPr algn="ctr"/>
            <a:r>
              <a:rPr lang="vi-VN" sz="3000">
                <a:solidFill>
                  <a:schemeClr val="bg2"/>
                </a:solidFill>
                <a:latin typeface="Times New Roman" panose="02020603050405020304" pitchFamily="18" charset="0"/>
                <a:cs typeface="Times New Roman" panose="02020603050405020304" pitchFamily="18" charset="0"/>
              </a:rPr>
              <a:t>XIN CẢM ƠN</a:t>
            </a:r>
            <a:r>
              <a:rPr lang="en-US" sz="3000">
                <a:solidFill>
                  <a:schemeClr val="bg2"/>
                </a:solidFill>
                <a:latin typeface="Times New Roman" panose="02020603050405020304" pitchFamily="18" charset="0"/>
                <a:cs typeface="Times New Roman" panose="02020603050405020304" pitchFamily="18" charset="0"/>
              </a:rPr>
              <a:t> QUÝ</a:t>
            </a:r>
            <a:r>
              <a:rPr lang="vi-VN" sz="3000">
                <a:solidFill>
                  <a:schemeClr val="bg2"/>
                </a:solidFill>
                <a:latin typeface="Times New Roman" panose="02020603050405020304" pitchFamily="18" charset="0"/>
                <a:cs typeface="Times New Roman" panose="02020603050405020304" pitchFamily="18" charset="0"/>
              </a:rPr>
              <a:t> THẦY</a:t>
            </a:r>
            <a:r>
              <a:rPr lang="en-US" sz="3000">
                <a:solidFill>
                  <a:schemeClr val="bg2"/>
                </a:solidFill>
                <a:latin typeface="Times New Roman" panose="02020603050405020304" pitchFamily="18" charset="0"/>
                <a:cs typeface="Times New Roman" panose="02020603050405020304" pitchFamily="18" charset="0"/>
              </a:rPr>
              <a:t>, CÔ </a:t>
            </a:r>
            <a:r>
              <a:rPr lang="vi-VN" sz="3000">
                <a:solidFill>
                  <a:schemeClr val="bg2"/>
                </a:solidFill>
                <a:latin typeface="Times New Roman" panose="02020603050405020304" pitchFamily="18" charset="0"/>
                <a:cs typeface="Times New Roman" panose="02020603050405020304" pitchFamily="18" charset="0"/>
              </a:rPr>
              <a:t>ĐÃ CHÚ Ý LẮNG NGHE!</a:t>
            </a:r>
            <a:endParaRPr lang="vi-VN" sz="3000">
              <a:solidFill>
                <a:schemeClr val="bg2"/>
              </a:solidFill>
            </a:endParaRPr>
          </a:p>
        </p:txBody>
      </p:sp>
      <p:pic>
        <p:nvPicPr>
          <p:cNvPr id="3" name="Picture 2">
            <a:extLst>
              <a:ext uri="{FF2B5EF4-FFF2-40B4-BE49-F238E27FC236}">
                <a16:creationId xmlns:a16="http://schemas.microsoft.com/office/drawing/2014/main" id="{7E0C5D54-6931-F1EC-8573-4C9F439D76C6}"/>
              </a:ext>
            </a:extLst>
          </p:cNvPr>
          <p:cNvPicPr>
            <a:picLocks noChangeAspect="1"/>
          </p:cNvPicPr>
          <p:nvPr/>
        </p:nvPicPr>
        <p:blipFill>
          <a:blip r:embed="rId4"/>
          <a:stretch>
            <a:fillRect/>
          </a:stretch>
        </p:blipFill>
        <p:spPr>
          <a:xfrm>
            <a:off x="6708648" y="1285571"/>
            <a:ext cx="2231815" cy="2231815"/>
          </a:xfrm>
          <a:prstGeom prst="rect">
            <a:avLst/>
          </a:prstGeom>
        </p:spPr>
      </p:pic>
    </p:spTree>
    <p:extLst>
      <p:ext uri="{BB962C8B-B14F-4D97-AF65-F5344CB8AC3E}">
        <p14:creationId xmlns:p14="http://schemas.microsoft.com/office/powerpoint/2010/main" val="12348311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6"/>
          <p:cNvSpPr/>
          <p:nvPr/>
        </p:nvSpPr>
        <p:spPr>
          <a:xfrm>
            <a:off x="5304050" y="1109121"/>
            <a:ext cx="1160700" cy="1160700"/>
          </a:xfrm>
          <a:prstGeom prst="roundRect">
            <a:avLst>
              <a:gd name="adj" fmla="val 16667"/>
            </a:avLst>
          </a:prstGeom>
          <a:solidFill>
            <a:schemeClr val="accent3"/>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txBox="1">
            <a:spLocks noGrp="1"/>
          </p:cNvSpPr>
          <p:nvPr>
            <p:ph type="title"/>
          </p:nvPr>
        </p:nvSpPr>
        <p:spPr>
          <a:xfrm>
            <a:off x="3662150" y="2476963"/>
            <a:ext cx="44445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atin typeface="+mj-lt"/>
              </a:rPr>
              <a:t>TỔNG QUAN</a:t>
            </a:r>
            <a:endParaRPr>
              <a:latin typeface="+mj-lt"/>
            </a:endParaRPr>
          </a:p>
        </p:txBody>
      </p:sp>
      <p:sp>
        <p:nvSpPr>
          <p:cNvPr id="739" name="Google Shape;739;p36"/>
          <p:cNvSpPr txBox="1">
            <a:spLocks noGrp="1"/>
          </p:cNvSpPr>
          <p:nvPr>
            <p:ph type="title" idx="2"/>
          </p:nvPr>
        </p:nvSpPr>
        <p:spPr>
          <a:xfrm>
            <a:off x="5304050" y="1268563"/>
            <a:ext cx="1160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1</a:t>
            </a:r>
            <a:endParaRPr/>
          </a:p>
        </p:txBody>
      </p:sp>
      <p:sp>
        <p:nvSpPr>
          <p:cNvPr id="794" name="Google Shape;794;p36"/>
          <p:cNvSpPr/>
          <p:nvPr/>
        </p:nvSpPr>
        <p:spPr>
          <a:xfrm>
            <a:off x="4280302" y="351911"/>
            <a:ext cx="4061801"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300">
                <a:effectLst/>
                <a:latin typeface="Times New Roman" panose="02020603050405020304" pitchFamily="18" charset="0"/>
                <a:ea typeface="Times New Roman" panose="02020603050405020304" pitchFamily="18" charset="0"/>
              </a:rPr>
              <a:t>Thiết kế website bán sản phẩm công nghệ của Apple</a:t>
            </a:r>
            <a:endParaRPr lang="vi-VN" sz="1300">
              <a:solidFill>
                <a:schemeClr val="bg1">
                  <a:lumMod val="50000"/>
                </a:schemeClr>
              </a:solidFill>
            </a:endParaRPr>
          </a:p>
        </p:txBody>
      </p:sp>
      <p:sp>
        <p:nvSpPr>
          <p:cNvPr id="795" name="Google Shape;795;p36">
            <a:hlinkClick r:id="rId3" action="ppaction://hlinksldjump"/>
          </p:cNvPr>
          <p:cNvSpPr/>
          <p:nvPr/>
        </p:nvSpPr>
        <p:spPr>
          <a:xfrm>
            <a:off x="7905259" y="35196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a:hlinkClick r:id="rId3" action="ppaction://hlinksldjump"/>
          </p:cNvPr>
          <p:cNvSpPr/>
          <p:nvPr/>
        </p:nvSpPr>
        <p:spPr>
          <a:xfrm>
            <a:off x="7992924" y="441195"/>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36"/>
          <p:cNvGrpSpPr/>
          <p:nvPr/>
        </p:nvGrpSpPr>
        <p:grpSpPr>
          <a:xfrm>
            <a:off x="3505634" y="351925"/>
            <a:ext cx="807300" cy="357900"/>
            <a:chOff x="635421" y="421700"/>
            <a:chExt cx="807300" cy="357900"/>
          </a:xfrm>
        </p:grpSpPr>
        <p:sp>
          <p:nvSpPr>
            <p:cNvPr id="798" name="Google Shape;798;p36"/>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F96CF9A1-8084-6B29-6F12-9F18770D720B}"/>
              </a:ext>
            </a:extLst>
          </p:cNvPr>
          <p:cNvPicPr>
            <a:picLocks noChangeAspect="1"/>
          </p:cNvPicPr>
          <p:nvPr/>
        </p:nvPicPr>
        <p:blipFill>
          <a:blip r:embed="rId4"/>
          <a:stretch>
            <a:fillRect/>
          </a:stretch>
        </p:blipFill>
        <p:spPr>
          <a:xfrm>
            <a:off x="401532" y="1378102"/>
            <a:ext cx="2406776" cy="2406776"/>
          </a:xfrm>
          <a:prstGeom prst="rect">
            <a:avLst/>
          </a:prstGeom>
        </p:spPr>
      </p:pic>
      <p:sp>
        <p:nvSpPr>
          <p:cNvPr id="16" name="Google Shape;706;p35">
            <a:extLst>
              <a:ext uri="{FF2B5EF4-FFF2-40B4-BE49-F238E27FC236}">
                <a16:creationId xmlns:a16="http://schemas.microsoft.com/office/drawing/2014/main" id="{29298701-6B5C-E1C6-C1ED-95D1679832BD}"/>
              </a:ext>
            </a:extLst>
          </p:cNvPr>
          <p:cNvSpPr txBox="1">
            <a:spLocks/>
          </p:cNvSpPr>
          <p:nvPr/>
        </p:nvSpPr>
        <p:spPr>
          <a:xfrm>
            <a:off x="720000" y="-365116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Krona One"/>
              <a:buNone/>
              <a:defRPr sz="5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9pPr>
          </a:lstStyle>
          <a:p>
            <a:r>
              <a:rPr lang="vi-VN" b="1">
                <a:latin typeface="+mj-lt"/>
              </a:rPr>
              <a:t>CẤU TRÚC BÀI THUYẾT TRÌNH</a:t>
            </a:r>
          </a:p>
        </p:txBody>
      </p:sp>
      <p:sp>
        <p:nvSpPr>
          <p:cNvPr id="17" name="Google Shape;709;p35">
            <a:extLst>
              <a:ext uri="{FF2B5EF4-FFF2-40B4-BE49-F238E27FC236}">
                <a16:creationId xmlns:a16="http://schemas.microsoft.com/office/drawing/2014/main" id="{AD27A9FB-76C6-C558-35A5-CC754EA50E1C}"/>
              </a:ext>
            </a:extLst>
          </p:cNvPr>
          <p:cNvSpPr txBox="1">
            <a:spLocks/>
          </p:cNvSpPr>
          <p:nvPr/>
        </p:nvSpPr>
        <p:spPr>
          <a:xfrm>
            <a:off x="11402246" y="1519826"/>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bg2"/>
                </a:solidFill>
                <a:latin typeface="+mj-lt"/>
              </a:rPr>
              <a:t>MÔ HÌNH</a:t>
            </a:r>
          </a:p>
        </p:txBody>
      </p:sp>
      <p:sp>
        <p:nvSpPr>
          <p:cNvPr id="18" name="Google Shape;711;p35">
            <a:extLst>
              <a:ext uri="{FF2B5EF4-FFF2-40B4-BE49-F238E27FC236}">
                <a16:creationId xmlns:a16="http://schemas.microsoft.com/office/drawing/2014/main" id="{3299F0FE-A3BC-0F45-7931-DEA4DBAF59B5}"/>
              </a:ext>
            </a:extLst>
          </p:cNvPr>
          <p:cNvSpPr txBox="1">
            <a:spLocks/>
          </p:cNvSpPr>
          <p:nvPr/>
        </p:nvSpPr>
        <p:spPr>
          <a:xfrm>
            <a:off x="-2437873" y="2743612"/>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bg2"/>
                </a:solidFill>
                <a:latin typeface="+mj-lt"/>
              </a:rPr>
              <a:t>TỔNG QUAN</a:t>
            </a:r>
          </a:p>
        </p:txBody>
      </p:sp>
      <p:sp>
        <p:nvSpPr>
          <p:cNvPr id="19" name="Google Shape;713;p35">
            <a:extLst>
              <a:ext uri="{FF2B5EF4-FFF2-40B4-BE49-F238E27FC236}">
                <a16:creationId xmlns:a16="http://schemas.microsoft.com/office/drawing/2014/main" id="{ABFF8F84-EAB9-BE46-0B9C-89B6E09F79A0}"/>
              </a:ext>
            </a:extLst>
          </p:cNvPr>
          <p:cNvSpPr txBox="1">
            <a:spLocks/>
          </p:cNvSpPr>
          <p:nvPr/>
        </p:nvSpPr>
        <p:spPr>
          <a:xfrm>
            <a:off x="11217542" y="2530587"/>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bg2"/>
                </a:solidFill>
                <a:latin typeface="+mj-lt"/>
              </a:rPr>
              <a:t>HỆ THỐNG</a:t>
            </a:r>
          </a:p>
        </p:txBody>
      </p:sp>
      <p:sp>
        <p:nvSpPr>
          <p:cNvPr id="20" name="Google Shape;715;p35">
            <a:extLst>
              <a:ext uri="{FF2B5EF4-FFF2-40B4-BE49-F238E27FC236}">
                <a16:creationId xmlns:a16="http://schemas.microsoft.com/office/drawing/2014/main" id="{0B169616-87DD-940C-8F3C-DFEBBB2F71F0}"/>
              </a:ext>
            </a:extLst>
          </p:cNvPr>
          <p:cNvSpPr txBox="1">
            <a:spLocks/>
          </p:cNvSpPr>
          <p:nvPr/>
        </p:nvSpPr>
        <p:spPr>
          <a:xfrm>
            <a:off x="10258623" y="1519826"/>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02</a:t>
            </a:r>
          </a:p>
        </p:txBody>
      </p:sp>
      <p:sp>
        <p:nvSpPr>
          <p:cNvPr id="21" name="Google Shape;716;p35">
            <a:extLst>
              <a:ext uri="{FF2B5EF4-FFF2-40B4-BE49-F238E27FC236}">
                <a16:creationId xmlns:a16="http://schemas.microsoft.com/office/drawing/2014/main" id="{B68FEA16-319A-7195-C99B-1D5F07A70F86}"/>
              </a:ext>
            </a:extLst>
          </p:cNvPr>
          <p:cNvSpPr txBox="1">
            <a:spLocks/>
          </p:cNvSpPr>
          <p:nvPr/>
        </p:nvSpPr>
        <p:spPr>
          <a:xfrm>
            <a:off x="-3357573" y="2705871"/>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03</a:t>
            </a:r>
          </a:p>
        </p:txBody>
      </p:sp>
      <p:sp>
        <p:nvSpPr>
          <p:cNvPr id="22" name="Google Shape;717;p35">
            <a:extLst>
              <a:ext uri="{FF2B5EF4-FFF2-40B4-BE49-F238E27FC236}">
                <a16:creationId xmlns:a16="http://schemas.microsoft.com/office/drawing/2014/main" id="{C40F29FD-A0C7-35D2-C3B0-002CDD18FFEC}"/>
              </a:ext>
            </a:extLst>
          </p:cNvPr>
          <p:cNvSpPr txBox="1">
            <a:spLocks/>
          </p:cNvSpPr>
          <p:nvPr/>
        </p:nvSpPr>
        <p:spPr>
          <a:xfrm>
            <a:off x="10270142" y="2553471"/>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04</a:t>
            </a:r>
          </a:p>
        </p:txBody>
      </p:sp>
      <p:sp>
        <p:nvSpPr>
          <p:cNvPr id="23" name="Google Shape;719;p35">
            <a:extLst>
              <a:ext uri="{FF2B5EF4-FFF2-40B4-BE49-F238E27FC236}">
                <a16:creationId xmlns:a16="http://schemas.microsoft.com/office/drawing/2014/main" id="{A630D8B9-33FA-46C0-18EE-FBE0CE91A7B4}"/>
              </a:ext>
            </a:extLst>
          </p:cNvPr>
          <p:cNvSpPr txBox="1">
            <a:spLocks/>
          </p:cNvSpPr>
          <p:nvPr/>
        </p:nvSpPr>
        <p:spPr>
          <a:xfrm>
            <a:off x="-2500929" y="2727182"/>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bg2"/>
                </a:solidFill>
                <a:latin typeface="+mj-lt"/>
              </a:rPr>
              <a:t>MÔ TẢ</a:t>
            </a:r>
          </a:p>
        </p:txBody>
      </p:sp>
      <p:sp>
        <p:nvSpPr>
          <p:cNvPr id="24" name="Google Shape;721;p35">
            <a:extLst>
              <a:ext uri="{FF2B5EF4-FFF2-40B4-BE49-F238E27FC236}">
                <a16:creationId xmlns:a16="http://schemas.microsoft.com/office/drawing/2014/main" id="{B7B01D25-AD78-CAF4-15DF-20E8F08E032C}"/>
              </a:ext>
            </a:extLst>
          </p:cNvPr>
          <p:cNvSpPr txBox="1">
            <a:spLocks/>
          </p:cNvSpPr>
          <p:nvPr/>
        </p:nvSpPr>
        <p:spPr>
          <a:xfrm>
            <a:off x="11098975" y="3898899"/>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2"/>
                </a:solidFill>
                <a:latin typeface="Times New Roman" panose="02020603050405020304" pitchFamily="18" charset="0"/>
                <a:cs typeface="Times New Roman" panose="02020603050405020304" pitchFamily="18" charset="0"/>
              </a:rPr>
              <a:t>KẾT LUẬN</a:t>
            </a:r>
          </a:p>
        </p:txBody>
      </p:sp>
      <p:sp>
        <p:nvSpPr>
          <p:cNvPr id="25" name="Google Shape;723;p35">
            <a:extLst>
              <a:ext uri="{FF2B5EF4-FFF2-40B4-BE49-F238E27FC236}">
                <a16:creationId xmlns:a16="http://schemas.microsoft.com/office/drawing/2014/main" id="{C93FBCFC-851D-5CF9-BA1B-A2004649AA16}"/>
              </a:ext>
            </a:extLst>
          </p:cNvPr>
          <p:cNvSpPr txBox="1">
            <a:spLocks/>
          </p:cNvSpPr>
          <p:nvPr/>
        </p:nvSpPr>
        <p:spPr>
          <a:xfrm>
            <a:off x="-3371423" y="2724742"/>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05</a:t>
            </a:r>
          </a:p>
        </p:txBody>
      </p:sp>
      <p:sp>
        <p:nvSpPr>
          <p:cNvPr id="26" name="Google Shape;724;p35">
            <a:extLst>
              <a:ext uri="{FF2B5EF4-FFF2-40B4-BE49-F238E27FC236}">
                <a16:creationId xmlns:a16="http://schemas.microsoft.com/office/drawing/2014/main" id="{C3D9FC65-7D9E-6AFB-4041-88DE4840B5AF}"/>
              </a:ext>
            </a:extLst>
          </p:cNvPr>
          <p:cNvSpPr txBox="1">
            <a:spLocks/>
          </p:cNvSpPr>
          <p:nvPr/>
        </p:nvSpPr>
        <p:spPr>
          <a:xfrm>
            <a:off x="10248769" y="3888641"/>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06</a:t>
            </a:r>
          </a:p>
        </p:txBody>
      </p:sp>
      <p:sp>
        <p:nvSpPr>
          <p:cNvPr id="27" name="Google Shape;711;p35">
            <a:extLst>
              <a:ext uri="{FF2B5EF4-FFF2-40B4-BE49-F238E27FC236}">
                <a16:creationId xmlns:a16="http://schemas.microsoft.com/office/drawing/2014/main" id="{1B2DD412-53B0-284E-7799-5EA6AA8F5FF5}"/>
              </a:ext>
            </a:extLst>
          </p:cNvPr>
          <p:cNvSpPr txBox="1">
            <a:spLocks/>
          </p:cNvSpPr>
          <p:nvPr/>
        </p:nvSpPr>
        <p:spPr>
          <a:xfrm>
            <a:off x="-2844292" y="2705871"/>
            <a:ext cx="2557800"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Krona One"/>
              <a:buNone/>
              <a:defRPr sz="25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9pPr>
          </a:lstStyle>
          <a:p>
            <a:r>
              <a:rPr lang="vi-VN">
                <a:solidFill>
                  <a:schemeClr val="bg2"/>
                </a:solidFill>
                <a:latin typeface="+mj-lt"/>
              </a:rPr>
              <a:t>GIỚI THIỆU</a:t>
            </a:r>
          </a:p>
        </p:txBody>
      </p:sp>
      <p:sp>
        <p:nvSpPr>
          <p:cNvPr id="31" name="Google Shape;806;p37">
            <a:extLst>
              <a:ext uri="{FF2B5EF4-FFF2-40B4-BE49-F238E27FC236}">
                <a16:creationId xmlns:a16="http://schemas.microsoft.com/office/drawing/2014/main" id="{7381F165-BD54-7254-F5F4-23193A823ACE}"/>
              </a:ext>
            </a:extLst>
          </p:cNvPr>
          <p:cNvSpPr txBox="1">
            <a:spLocks/>
          </p:cNvSpPr>
          <p:nvPr/>
        </p:nvSpPr>
        <p:spPr>
          <a:xfrm>
            <a:off x="-7126228" y="1491149"/>
            <a:ext cx="6246000" cy="72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Krona One"/>
              <a:buNone/>
              <a:defRPr sz="5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9pPr>
          </a:lstStyle>
          <a:p>
            <a:r>
              <a:rPr lang="vi-VN" sz="4000">
                <a:latin typeface="+mj-lt"/>
              </a:rPr>
              <a:t>LÝ DO CHỌN ĐỀ TÀI</a:t>
            </a:r>
          </a:p>
        </p:txBody>
      </p:sp>
      <p:sp>
        <p:nvSpPr>
          <p:cNvPr id="736" name="Google Shape;676;p33">
            <a:extLst>
              <a:ext uri="{FF2B5EF4-FFF2-40B4-BE49-F238E27FC236}">
                <a16:creationId xmlns:a16="http://schemas.microsoft.com/office/drawing/2014/main" id="{9DA07300-3694-2086-446C-7D3E76B021D2}"/>
              </a:ext>
            </a:extLst>
          </p:cNvPr>
          <p:cNvSpPr txBox="1">
            <a:spLocks/>
          </p:cNvSpPr>
          <p:nvPr/>
        </p:nvSpPr>
        <p:spPr>
          <a:xfrm>
            <a:off x="9663878" y="2223589"/>
            <a:ext cx="4296168" cy="357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vi-VN" sz="2000" b="0" i="0" u="none" strike="noStrike">
                <a:solidFill>
                  <a:srgbClr val="000000"/>
                </a:solidFill>
                <a:effectLst/>
                <a:latin typeface="Times New Roman" panose="02020603050405020304" pitchFamily="18" charset="0"/>
                <a:cs typeface="Aharoni" panose="02010803020104030203" pitchFamily="2" charset="-79"/>
              </a:rPr>
              <a:t>HỆ THỐNG QUẢN LÝ CỬA HÀNG SẢN PHẨM APPLE</a:t>
            </a:r>
            <a:endParaRPr lang="es-ES" sz="2000">
              <a:latin typeface="Bebas Neue" panose="020B0606020202050201" pitchFamily="34" charset="0"/>
              <a:cs typeface="Aharoni" panose="02010803020104030203" pitchFamily="2" charset="-79"/>
            </a:endParaRPr>
          </a:p>
        </p:txBody>
      </p:sp>
      <p:sp>
        <p:nvSpPr>
          <p:cNvPr id="2" name="Google Shape;826;p38">
            <a:extLst>
              <a:ext uri="{FF2B5EF4-FFF2-40B4-BE49-F238E27FC236}">
                <a16:creationId xmlns:a16="http://schemas.microsoft.com/office/drawing/2014/main" id="{7B19A1D6-25C1-D95D-E287-C81A695159DA}"/>
              </a:ext>
            </a:extLst>
          </p:cNvPr>
          <p:cNvSpPr txBox="1">
            <a:spLocks/>
          </p:cNvSpPr>
          <p:nvPr/>
        </p:nvSpPr>
        <p:spPr>
          <a:xfrm>
            <a:off x="1437008" y="5501749"/>
            <a:ext cx="2742600" cy="763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mj-lt"/>
              </a:rPr>
              <a:t>Tình hình thực tế tại </a:t>
            </a:r>
          </a:p>
          <a:p>
            <a:pPr algn="ctr"/>
            <a:r>
              <a:rPr lang="en-US">
                <a:latin typeface="+mj-lt"/>
              </a:rPr>
              <a:t>Thành Phố Trà Vinh.</a:t>
            </a:r>
          </a:p>
        </p:txBody>
      </p:sp>
      <p:sp>
        <p:nvSpPr>
          <p:cNvPr id="3" name="Google Shape;826;p38">
            <a:extLst>
              <a:ext uri="{FF2B5EF4-FFF2-40B4-BE49-F238E27FC236}">
                <a16:creationId xmlns:a16="http://schemas.microsoft.com/office/drawing/2014/main" id="{4FDABB7A-85F2-4B5F-1C7B-318EF586ABC1}"/>
              </a:ext>
            </a:extLst>
          </p:cNvPr>
          <p:cNvSpPr txBox="1">
            <a:spLocks/>
          </p:cNvSpPr>
          <p:nvPr/>
        </p:nvSpPr>
        <p:spPr>
          <a:xfrm>
            <a:off x="4698598" y="5515426"/>
            <a:ext cx="2742600" cy="76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9pPr>
          </a:lstStyle>
          <a:p>
            <a:pPr marL="0" indent="0"/>
            <a:r>
              <a:rPr lang="en-US">
                <a:latin typeface="+mj-lt"/>
              </a:rPr>
              <a:t>Tích hợp công nghệ hiện đại, thay thế phương pháp quản lý bằng sổ sách.</a:t>
            </a:r>
          </a:p>
        </p:txBody>
      </p:sp>
      <p:grpSp>
        <p:nvGrpSpPr>
          <p:cNvPr id="4" name="Group 3">
            <a:extLst>
              <a:ext uri="{FF2B5EF4-FFF2-40B4-BE49-F238E27FC236}">
                <a16:creationId xmlns:a16="http://schemas.microsoft.com/office/drawing/2014/main" id="{7155DE6C-8668-67E1-5A9F-464E68F8F570}"/>
              </a:ext>
            </a:extLst>
          </p:cNvPr>
          <p:cNvGrpSpPr/>
          <p:nvPr/>
        </p:nvGrpSpPr>
        <p:grpSpPr>
          <a:xfrm>
            <a:off x="-1599563" y="1310073"/>
            <a:ext cx="884400" cy="884400"/>
            <a:chOff x="2525800" y="1933875"/>
            <a:chExt cx="884400" cy="884400"/>
          </a:xfrm>
        </p:grpSpPr>
        <p:sp>
          <p:nvSpPr>
            <p:cNvPr id="5" name="Google Shape;821;p38">
              <a:extLst>
                <a:ext uri="{FF2B5EF4-FFF2-40B4-BE49-F238E27FC236}">
                  <a16:creationId xmlns:a16="http://schemas.microsoft.com/office/drawing/2014/main" id="{1E412569-262E-4354-4294-399948FD4FFA}"/>
                </a:ext>
              </a:extLst>
            </p:cNvPr>
            <p:cNvSpPr/>
            <p:nvPr/>
          </p:nvSpPr>
          <p:spPr>
            <a:xfrm>
              <a:off x="2525800" y="1933875"/>
              <a:ext cx="884400" cy="884400"/>
            </a:xfrm>
            <a:prstGeom prst="roundRect">
              <a:avLst>
                <a:gd name="adj" fmla="val 16667"/>
              </a:avLst>
            </a:prstGeom>
            <a:solidFill>
              <a:schemeClr val="lt1"/>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6277;p80">
              <a:extLst>
                <a:ext uri="{FF2B5EF4-FFF2-40B4-BE49-F238E27FC236}">
                  <a16:creationId xmlns:a16="http://schemas.microsoft.com/office/drawing/2014/main" id="{CC213C54-38A8-4A3F-B749-073FCF855A68}"/>
                </a:ext>
              </a:extLst>
            </p:cNvPr>
            <p:cNvGrpSpPr/>
            <p:nvPr/>
          </p:nvGrpSpPr>
          <p:grpSpPr>
            <a:xfrm>
              <a:off x="2781231" y="2169003"/>
              <a:ext cx="373538" cy="372305"/>
              <a:chOff x="4201394" y="1981809"/>
              <a:chExt cx="373538" cy="372305"/>
            </a:xfrm>
          </p:grpSpPr>
          <p:sp>
            <p:nvSpPr>
              <p:cNvPr id="7" name="Google Shape;16278;p80">
                <a:extLst>
                  <a:ext uri="{FF2B5EF4-FFF2-40B4-BE49-F238E27FC236}">
                    <a16:creationId xmlns:a16="http://schemas.microsoft.com/office/drawing/2014/main" id="{59DB11EB-C185-2F3F-5B68-B830FB6065FA}"/>
                  </a:ext>
                </a:extLst>
              </p:cNvPr>
              <p:cNvSpPr/>
              <p:nvPr/>
            </p:nvSpPr>
            <p:spPr>
              <a:xfrm>
                <a:off x="4308876" y="2188619"/>
                <a:ext cx="59429" cy="59823"/>
              </a:xfrm>
              <a:custGeom>
                <a:avLst/>
                <a:gdLst/>
                <a:ahLst/>
                <a:cxnLst/>
                <a:rect l="l" t="t" r="r" b="b"/>
                <a:pathLst>
                  <a:path w="2267" h="2282" extrusionOk="0">
                    <a:moveTo>
                      <a:pt x="1400" y="0"/>
                    </a:moveTo>
                    <a:lnTo>
                      <a:pt x="0" y="1415"/>
                    </a:lnTo>
                    <a:cubicBezTo>
                      <a:pt x="101" y="1429"/>
                      <a:pt x="202" y="1473"/>
                      <a:pt x="275" y="1545"/>
                    </a:cubicBezTo>
                    <a:lnTo>
                      <a:pt x="722" y="1992"/>
                    </a:lnTo>
                    <a:cubicBezTo>
                      <a:pt x="794" y="2079"/>
                      <a:pt x="852" y="2166"/>
                      <a:pt x="866" y="2281"/>
                    </a:cubicBezTo>
                    <a:lnTo>
                      <a:pt x="2267" y="881"/>
                    </a:lnTo>
                    <a:cubicBezTo>
                      <a:pt x="1935" y="636"/>
                      <a:pt x="1646" y="332"/>
                      <a:pt x="1400" y="0"/>
                    </a:cubicBezTo>
                    <a:close/>
                  </a:path>
                </a:pathLst>
              </a:custGeom>
              <a:solidFill>
                <a:srgbClr val="EA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279;p80">
                <a:extLst>
                  <a:ext uri="{FF2B5EF4-FFF2-40B4-BE49-F238E27FC236}">
                    <a16:creationId xmlns:a16="http://schemas.microsoft.com/office/drawing/2014/main" id="{83376687-90BB-5F9C-C440-1DB710025D3C}"/>
                  </a:ext>
                </a:extLst>
              </p:cNvPr>
              <p:cNvSpPr/>
              <p:nvPr/>
            </p:nvSpPr>
            <p:spPr>
              <a:xfrm>
                <a:off x="4309243" y="2188619"/>
                <a:ext cx="48078" cy="59823"/>
              </a:xfrm>
              <a:custGeom>
                <a:avLst/>
                <a:gdLst/>
                <a:ahLst/>
                <a:cxnLst/>
                <a:rect l="l" t="t" r="r" b="b"/>
                <a:pathLst>
                  <a:path w="1834" h="2282" extrusionOk="0">
                    <a:moveTo>
                      <a:pt x="1401" y="0"/>
                    </a:moveTo>
                    <a:lnTo>
                      <a:pt x="1" y="1415"/>
                    </a:lnTo>
                    <a:cubicBezTo>
                      <a:pt x="102" y="1429"/>
                      <a:pt x="203" y="1473"/>
                      <a:pt x="275" y="1545"/>
                    </a:cubicBezTo>
                    <a:lnTo>
                      <a:pt x="722" y="1992"/>
                    </a:lnTo>
                    <a:cubicBezTo>
                      <a:pt x="795" y="2079"/>
                      <a:pt x="852" y="2166"/>
                      <a:pt x="867" y="2281"/>
                    </a:cubicBezTo>
                    <a:lnTo>
                      <a:pt x="1386" y="1747"/>
                    </a:lnTo>
                    <a:lnTo>
                      <a:pt x="1199" y="1545"/>
                    </a:lnTo>
                    <a:lnTo>
                      <a:pt x="1184" y="1545"/>
                    </a:lnTo>
                    <a:cubicBezTo>
                      <a:pt x="1069" y="1429"/>
                      <a:pt x="1069" y="1256"/>
                      <a:pt x="1184" y="1141"/>
                    </a:cubicBezTo>
                    <a:lnTo>
                      <a:pt x="1834" y="491"/>
                    </a:lnTo>
                    <a:cubicBezTo>
                      <a:pt x="1675" y="347"/>
                      <a:pt x="1531" y="174"/>
                      <a:pt x="1401" y="0"/>
                    </a:cubicBezTo>
                    <a:close/>
                  </a:path>
                </a:pathLst>
              </a:custGeom>
              <a:solidFill>
                <a:srgbClr val="C4C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280;p80">
                <a:extLst>
                  <a:ext uri="{FF2B5EF4-FFF2-40B4-BE49-F238E27FC236}">
                    <a16:creationId xmlns:a16="http://schemas.microsoft.com/office/drawing/2014/main" id="{1F1059AF-400C-5804-8547-3D03FDCD847E}"/>
                  </a:ext>
                </a:extLst>
              </p:cNvPr>
              <p:cNvSpPr/>
              <p:nvPr/>
            </p:nvSpPr>
            <p:spPr>
              <a:xfrm>
                <a:off x="4303580" y="1981809"/>
                <a:ext cx="271351" cy="259030"/>
              </a:xfrm>
              <a:custGeom>
                <a:avLst/>
                <a:gdLst/>
                <a:ahLst/>
                <a:cxnLst/>
                <a:rect l="l" t="t" r="r" b="b"/>
                <a:pathLst>
                  <a:path w="10351" h="9881" extrusionOk="0">
                    <a:moveTo>
                      <a:pt x="5378" y="1"/>
                    </a:moveTo>
                    <a:cubicBezTo>
                      <a:pt x="4169" y="1"/>
                      <a:pt x="2937" y="449"/>
                      <a:pt x="1934" y="1451"/>
                    </a:cubicBezTo>
                    <a:cubicBezTo>
                      <a:pt x="0" y="3386"/>
                      <a:pt x="0" y="6504"/>
                      <a:pt x="1934" y="8438"/>
                    </a:cubicBezTo>
                    <a:cubicBezTo>
                      <a:pt x="2873" y="9376"/>
                      <a:pt x="4136" y="9880"/>
                      <a:pt x="5423" y="9880"/>
                    </a:cubicBezTo>
                    <a:cubicBezTo>
                      <a:pt x="6056" y="9880"/>
                      <a:pt x="6695" y="9758"/>
                      <a:pt x="7304" y="9506"/>
                    </a:cubicBezTo>
                    <a:cubicBezTo>
                      <a:pt x="9152" y="8741"/>
                      <a:pt x="10350" y="6937"/>
                      <a:pt x="10350" y="4945"/>
                    </a:cubicBezTo>
                    <a:cubicBezTo>
                      <a:pt x="10350" y="1973"/>
                      <a:pt x="7915" y="1"/>
                      <a:pt x="5378"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281;p80">
                <a:extLst>
                  <a:ext uri="{FF2B5EF4-FFF2-40B4-BE49-F238E27FC236}">
                    <a16:creationId xmlns:a16="http://schemas.microsoft.com/office/drawing/2014/main" id="{7A0CB463-4473-C049-66F6-50FA275203EF}"/>
                  </a:ext>
                </a:extLst>
              </p:cNvPr>
              <p:cNvSpPr/>
              <p:nvPr/>
            </p:nvSpPr>
            <p:spPr>
              <a:xfrm>
                <a:off x="4298652" y="1982281"/>
                <a:ext cx="158208" cy="258296"/>
              </a:xfrm>
              <a:custGeom>
                <a:avLst/>
                <a:gdLst/>
                <a:ahLst/>
                <a:cxnLst/>
                <a:rect l="l" t="t" r="r" b="b"/>
                <a:pathLst>
                  <a:path w="6035" h="9853" extrusionOk="0">
                    <a:moveTo>
                      <a:pt x="5607" y="0"/>
                    </a:moveTo>
                    <a:cubicBezTo>
                      <a:pt x="2908" y="0"/>
                      <a:pt x="679" y="2183"/>
                      <a:pt x="679" y="4927"/>
                    </a:cubicBezTo>
                    <a:cubicBezTo>
                      <a:pt x="679" y="7670"/>
                      <a:pt x="2908" y="9853"/>
                      <a:pt x="5607" y="9853"/>
                    </a:cubicBezTo>
                    <a:cubicBezTo>
                      <a:pt x="5748" y="9853"/>
                      <a:pt x="5891" y="9847"/>
                      <a:pt x="6035" y="9835"/>
                    </a:cubicBezTo>
                    <a:cubicBezTo>
                      <a:pt x="4865" y="9748"/>
                      <a:pt x="3783" y="9243"/>
                      <a:pt x="2960" y="8420"/>
                    </a:cubicBezTo>
                    <a:cubicBezTo>
                      <a:pt x="0" y="5446"/>
                      <a:pt x="1848" y="365"/>
                      <a:pt x="6035" y="19"/>
                    </a:cubicBezTo>
                    <a:cubicBezTo>
                      <a:pt x="5891" y="6"/>
                      <a:pt x="5748" y="0"/>
                      <a:pt x="5607" y="0"/>
                    </a:cubicBezTo>
                    <a:close/>
                  </a:path>
                </a:pathLst>
              </a:custGeom>
              <a:solidFill>
                <a:srgbClr val="EA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282;p80">
                <a:extLst>
                  <a:ext uri="{FF2B5EF4-FFF2-40B4-BE49-F238E27FC236}">
                    <a16:creationId xmlns:a16="http://schemas.microsoft.com/office/drawing/2014/main" id="{9BA35819-17A8-25D1-95F7-F37A7EFB62CB}"/>
                  </a:ext>
                </a:extLst>
              </p:cNvPr>
              <p:cNvSpPr/>
              <p:nvPr/>
            </p:nvSpPr>
            <p:spPr>
              <a:xfrm>
                <a:off x="4341041" y="2006504"/>
                <a:ext cx="219498" cy="209746"/>
              </a:xfrm>
              <a:custGeom>
                <a:avLst/>
                <a:gdLst/>
                <a:ahLst/>
                <a:cxnLst/>
                <a:rect l="l" t="t" r="r" b="b"/>
                <a:pathLst>
                  <a:path w="8373" h="8001" extrusionOk="0">
                    <a:moveTo>
                      <a:pt x="4028" y="0"/>
                    </a:moveTo>
                    <a:cubicBezTo>
                      <a:pt x="1974" y="0"/>
                      <a:pt x="0" y="1597"/>
                      <a:pt x="0" y="4003"/>
                    </a:cubicBezTo>
                    <a:cubicBezTo>
                      <a:pt x="0" y="6404"/>
                      <a:pt x="1968" y="8001"/>
                      <a:pt x="4019" y="8001"/>
                    </a:cubicBezTo>
                    <a:cubicBezTo>
                      <a:pt x="5000" y="8001"/>
                      <a:pt x="6001" y="7635"/>
                      <a:pt x="6814" y="6817"/>
                    </a:cubicBezTo>
                    <a:cubicBezTo>
                      <a:pt x="8373" y="5258"/>
                      <a:pt x="8373" y="2732"/>
                      <a:pt x="6814" y="1173"/>
                    </a:cubicBezTo>
                    <a:cubicBezTo>
                      <a:pt x="6003" y="363"/>
                      <a:pt x="5006" y="0"/>
                      <a:pt x="4028" y="0"/>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283;p80">
                <a:extLst>
                  <a:ext uri="{FF2B5EF4-FFF2-40B4-BE49-F238E27FC236}">
                    <a16:creationId xmlns:a16="http://schemas.microsoft.com/office/drawing/2014/main" id="{A13C665B-7007-FDFD-9FE8-BCC1AD05EE25}"/>
                  </a:ext>
                </a:extLst>
              </p:cNvPr>
              <p:cNvSpPr/>
              <p:nvPr/>
            </p:nvSpPr>
            <p:spPr>
              <a:xfrm>
                <a:off x="4331945" y="2006845"/>
                <a:ext cx="124914" cy="209169"/>
              </a:xfrm>
              <a:custGeom>
                <a:avLst/>
                <a:gdLst/>
                <a:ahLst/>
                <a:cxnLst/>
                <a:rect l="l" t="t" r="r" b="b"/>
                <a:pathLst>
                  <a:path w="4765" h="7979" extrusionOk="0">
                    <a:moveTo>
                      <a:pt x="4367" y="0"/>
                    </a:moveTo>
                    <a:cubicBezTo>
                      <a:pt x="2187" y="0"/>
                      <a:pt x="376" y="1770"/>
                      <a:pt x="376" y="3990"/>
                    </a:cubicBezTo>
                    <a:cubicBezTo>
                      <a:pt x="376" y="6222"/>
                      <a:pt x="2186" y="7979"/>
                      <a:pt x="4364" y="7979"/>
                    </a:cubicBezTo>
                    <a:cubicBezTo>
                      <a:pt x="4497" y="7979"/>
                      <a:pt x="4630" y="7972"/>
                      <a:pt x="4765" y="7959"/>
                    </a:cubicBezTo>
                    <a:cubicBezTo>
                      <a:pt x="3855" y="7858"/>
                      <a:pt x="3018" y="7454"/>
                      <a:pt x="2368" y="6804"/>
                    </a:cubicBezTo>
                    <a:cubicBezTo>
                      <a:pt x="1" y="4437"/>
                      <a:pt x="1430" y="381"/>
                      <a:pt x="4765" y="20"/>
                    </a:cubicBezTo>
                    <a:cubicBezTo>
                      <a:pt x="4631" y="7"/>
                      <a:pt x="4498" y="0"/>
                      <a:pt x="4367" y="0"/>
                    </a:cubicBezTo>
                    <a:close/>
                  </a:path>
                </a:pathLst>
              </a:custGeom>
              <a:solidFill>
                <a:srgbClr val="97A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284;p80">
                <a:extLst>
                  <a:ext uri="{FF2B5EF4-FFF2-40B4-BE49-F238E27FC236}">
                    <a16:creationId xmlns:a16="http://schemas.microsoft.com/office/drawing/2014/main" id="{9BC973F7-2600-3E86-C138-FA3A98D74B78}"/>
                  </a:ext>
                </a:extLst>
              </p:cNvPr>
              <p:cNvSpPr/>
              <p:nvPr/>
            </p:nvSpPr>
            <p:spPr>
              <a:xfrm>
                <a:off x="4417091" y="2048212"/>
                <a:ext cx="57175" cy="57175"/>
              </a:xfrm>
              <a:custGeom>
                <a:avLst/>
                <a:gdLst/>
                <a:ahLst/>
                <a:cxnLst/>
                <a:rect l="l" t="t" r="r" b="b"/>
                <a:pathLst>
                  <a:path w="2181" h="2181" extrusionOk="0">
                    <a:moveTo>
                      <a:pt x="1083" y="1"/>
                    </a:moveTo>
                    <a:cubicBezTo>
                      <a:pt x="492" y="1"/>
                      <a:pt x="1" y="492"/>
                      <a:pt x="1" y="1084"/>
                    </a:cubicBezTo>
                    <a:cubicBezTo>
                      <a:pt x="1" y="1690"/>
                      <a:pt x="492" y="2181"/>
                      <a:pt x="1083" y="2181"/>
                    </a:cubicBezTo>
                    <a:cubicBezTo>
                      <a:pt x="1690" y="2181"/>
                      <a:pt x="2181" y="1690"/>
                      <a:pt x="2181" y="1084"/>
                    </a:cubicBezTo>
                    <a:cubicBezTo>
                      <a:pt x="2181" y="492"/>
                      <a:pt x="1690" y="1"/>
                      <a:pt x="1083" y="1"/>
                    </a:cubicBezTo>
                    <a:close/>
                  </a:path>
                </a:pathLst>
              </a:custGeom>
              <a:solidFill>
                <a:srgbClr val="EEF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285;p80">
                <a:extLst>
                  <a:ext uri="{FF2B5EF4-FFF2-40B4-BE49-F238E27FC236}">
                    <a16:creationId xmlns:a16="http://schemas.microsoft.com/office/drawing/2014/main" id="{7367BD36-A851-F030-BAA2-6DEF47B66E8C}"/>
                  </a:ext>
                </a:extLst>
              </p:cNvPr>
              <p:cNvSpPr/>
              <p:nvPr/>
            </p:nvSpPr>
            <p:spPr>
              <a:xfrm>
                <a:off x="4417851" y="2048369"/>
                <a:ext cx="39008" cy="56834"/>
              </a:xfrm>
              <a:custGeom>
                <a:avLst/>
                <a:gdLst/>
                <a:ahLst/>
                <a:cxnLst/>
                <a:rect l="l" t="t" r="r" b="b"/>
                <a:pathLst>
                  <a:path w="1488" h="2168" extrusionOk="0">
                    <a:moveTo>
                      <a:pt x="1080" y="1"/>
                    </a:moveTo>
                    <a:cubicBezTo>
                      <a:pt x="510" y="1"/>
                      <a:pt x="1" y="459"/>
                      <a:pt x="1" y="1078"/>
                    </a:cubicBezTo>
                    <a:cubicBezTo>
                      <a:pt x="1" y="1699"/>
                      <a:pt x="514" y="2167"/>
                      <a:pt x="1086" y="2167"/>
                    </a:cubicBezTo>
                    <a:cubicBezTo>
                      <a:pt x="1219" y="2167"/>
                      <a:pt x="1354" y="2142"/>
                      <a:pt x="1488" y="2088"/>
                    </a:cubicBezTo>
                    <a:cubicBezTo>
                      <a:pt x="1083" y="1915"/>
                      <a:pt x="823" y="1525"/>
                      <a:pt x="838" y="1078"/>
                    </a:cubicBezTo>
                    <a:cubicBezTo>
                      <a:pt x="823" y="644"/>
                      <a:pt x="1083" y="255"/>
                      <a:pt x="1488" y="81"/>
                    </a:cubicBezTo>
                    <a:cubicBezTo>
                      <a:pt x="1352" y="26"/>
                      <a:pt x="1214" y="1"/>
                      <a:pt x="108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286;p80">
                <a:extLst>
                  <a:ext uri="{FF2B5EF4-FFF2-40B4-BE49-F238E27FC236}">
                    <a16:creationId xmlns:a16="http://schemas.microsoft.com/office/drawing/2014/main" id="{697AE771-A6D2-FE7E-959A-1557DC355D39}"/>
                  </a:ext>
                </a:extLst>
              </p:cNvPr>
              <p:cNvSpPr/>
              <p:nvPr/>
            </p:nvSpPr>
            <p:spPr>
              <a:xfrm>
                <a:off x="4398557" y="2105361"/>
                <a:ext cx="93876" cy="59823"/>
              </a:xfrm>
              <a:custGeom>
                <a:avLst/>
                <a:gdLst/>
                <a:ahLst/>
                <a:cxnLst/>
                <a:rect l="l" t="t" r="r" b="b"/>
                <a:pathLst>
                  <a:path w="3581" h="2282" extrusionOk="0">
                    <a:moveTo>
                      <a:pt x="1170" y="1"/>
                    </a:moveTo>
                    <a:cubicBezTo>
                      <a:pt x="535" y="1"/>
                      <a:pt x="15" y="520"/>
                      <a:pt x="0" y="1170"/>
                    </a:cubicBezTo>
                    <a:lnTo>
                      <a:pt x="0" y="2079"/>
                    </a:lnTo>
                    <a:cubicBezTo>
                      <a:pt x="0" y="2195"/>
                      <a:pt x="101" y="2281"/>
                      <a:pt x="203" y="2281"/>
                    </a:cubicBezTo>
                    <a:lnTo>
                      <a:pt x="3378" y="2281"/>
                    </a:lnTo>
                    <a:cubicBezTo>
                      <a:pt x="3494" y="2281"/>
                      <a:pt x="3580" y="2195"/>
                      <a:pt x="3580" y="2079"/>
                    </a:cubicBezTo>
                    <a:lnTo>
                      <a:pt x="3580" y="1170"/>
                    </a:lnTo>
                    <a:cubicBezTo>
                      <a:pt x="3580" y="520"/>
                      <a:pt x="3061" y="1"/>
                      <a:pt x="2411" y="1"/>
                    </a:cubicBezTo>
                    <a:close/>
                  </a:path>
                </a:pathLst>
              </a:custGeom>
              <a:solidFill>
                <a:srgbClr val="A6B8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287;p80">
                <a:extLst>
                  <a:ext uri="{FF2B5EF4-FFF2-40B4-BE49-F238E27FC236}">
                    <a16:creationId xmlns:a16="http://schemas.microsoft.com/office/drawing/2014/main" id="{F486A22D-DADB-9991-F82C-D5BB9B6AE8F8}"/>
                  </a:ext>
                </a:extLst>
              </p:cNvPr>
              <p:cNvSpPr/>
              <p:nvPr/>
            </p:nvSpPr>
            <p:spPr>
              <a:xfrm>
                <a:off x="4398924" y="2105361"/>
                <a:ext cx="53007" cy="59823"/>
              </a:xfrm>
              <a:custGeom>
                <a:avLst/>
                <a:gdLst/>
                <a:ahLst/>
                <a:cxnLst/>
                <a:rect l="l" t="t" r="r" b="b"/>
                <a:pathLst>
                  <a:path w="2022" h="2282" extrusionOk="0">
                    <a:moveTo>
                      <a:pt x="1170" y="1"/>
                    </a:moveTo>
                    <a:cubicBezTo>
                      <a:pt x="521" y="1"/>
                      <a:pt x="1" y="520"/>
                      <a:pt x="1" y="1170"/>
                    </a:cubicBezTo>
                    <a:lnTo>
                      <a:pt x="1" y="2079"/>
                    </a:lnTo>
                    <a:cubicBezTo>
                      <a:pt x="1" y="2195"/>
                      <a:pt x="87" y="2281"/>
                      <a:pt x="189" y="2281"/>
                    </a:cubicBezTo>
                    <a:lnTo>
                      <a:pt x="1055" y="2281"/>
                    </a:lnTo>
                    <a:cubicBezTo>
                      <a:pt x="939" y="2281"/>
                      <a:pt x="853" y="2195"/>
                      <a:pt x="853" y="2079"/>
                    </a:cubicBezTo>
                    <a:lnTo>
                      <a:pt x="853" y="1170"/>
                    </a:lnTo>
                    <a:cubicBezTo>
                      <a:pt x="853" y="520"/>
                      <a:pt x="1372" y="1"/>
                      <a:pt x="2022" y="1"/>
                    </a:cubicBez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288;p80">
                <a:extLst>
                  <a:ext uri="{FF2B5EF4-FFF2-40B4-BE49-F238E27FC236}">
                    <a16:creationId xmlns:a16="http://schemas.microsoft.com/office/drawing/2014/main" id="{E7A9C640-5ACF-B0D4-CFB0-A24FB9838227}"/>
                  </a:ext>
                </a:extLst>
              </p:cNvPr>
              <p:cNvSpPr/>
              <p:nvPr/>
            </p:nvSpPr>
            <p:spPr>
              <a:xfrm>
                <a:off x="4416331" y="2128639"/>
                <a:ext cx="12138" cy="36544"/>
              </a:xfrm>
              <a:custGeom>
                <a:avLst/>
                <a:gdLst/>
                <a:ahLst/>
                <a:cxnLst/>
                <a:rect l="l" t="t" r="r" b="b"/>
                <a:pathLst>
                  <a:path w="463" h="1394" extrusionOk="0">
                    <a:moveTo>
                      <a:pt x="232" y="0"/>
                    </a:moveTo>
                    <a:cubicBezTo>
                      <a:pt x="116" y="0"/>
                      <a:pt x="1" y="80"/>
                      <a:pt x="15" y="239"/>
                    </a:cubicBezTo>
                    <a:lnTo>
                      <a:pt x="15" y="1393"/>
                    </a:lnTo>
                    <a:lnTo>
                      <a:pt x="448" y="1393"/>
                    </a:lnTo>
                    <a:lnTo>
                      <a:pt x="448" y="239"/>
                    </a:lnTo>
                    <a:cubicBezTo>
                      <a:pt x="463" y="80"/>
                      <a:pt x="347" y="0"/>
                      <a:pt x="232" y="0"/>
                    </a:cubicBez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16289;p80">
                <a:extLst>
                  <a:ext uri="{FF2B5EF4-FFF2-40B4-BE49-F238E27FC236}">
                    <a16:creationId xmlns:a16="http://schemas.microsoft.com/office/drawing/2014/main" id="{A955672D-A5FE-1A9B-D9CB-65B31E4207C1}"/>
                  </a:ext>
                </a:extLst>
              </p:cNvPr>
              <p:cNvSpPr/>
              <p:nvPr/>
            </p:nvSpPr>
            <p:spPr>
              <a:xfrm>
                <a:off x="4462889" y="2128639"/>
                <a:ext cx="12138" cy="36544"/>
              </a:xfrm>
              <a:custGeom>
                <a:avLst/>
                <a:gdLst/>
                <a:ahLst/>
                <a:cxnLst/>
                <a:rect l="l" t="t" r="r" b="b"/>
                <a:pathLst>
                  <a:path w="463" h="1394" extrusionOk="0">
                    <a:moveTo>
                      <a:pt x="231" y="0"/>
                    </a:moveTo>
                    <a:cubicBezTo>
                      <a:pt x="116" y="0"/>
                      <a:pt x="0" y="80"/>
                      <a:pt x="15" y="239"/>
                    </a:cubicBezTo>
                    <a:lnTo>
                      <a:pt x="15" y="1393"/>
                    </a:lnTo>
                    <a:lnTo>
                      <a:pt x="448" y="1393"/>
                    </a:lnTo>
                    <a:lnTo>
                      <a:pt x="448" y="239"/>
                    </a:lnTo>
                    <a:cubicBezTo>
                      <a:pt x="462" y="80"/>
                      <a:pt x="347" y="0"/>
                      <a:pt x="231" y="0"/>
                    </a:cubicBez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16290;p80">
                <a:extLst>
                  <a:ext uri="{FF2B5EF4-FFF2-40B4-BE49-F238E27FC236}">
                    <a16:creationId xmlns:a16="http://schemas.microsoft.com/office/drawing/2014/main" id="{76A89B70-A6D7-6814-2164-2BB1E0A4C756}"/>
                  </a:ext>
                </a:extLst>
              </p:cNvPr>
              <p:cNvSpPr/>
              <p:nvPr/>
            </p:nvSpPr>
            <p:spPr>
              <a:xfrm>
                <a:off x="4201394" y="2221441"/>
                <a:ext cx="135872" cy="132674"/>
              </a:xfrm>
              <a:custGeom>
                <a:avLst/>
                <a:gdLst/>
                <a:ahLst/>
                <a:cxnLst/>
                <a:rect l="l" t="t" r="r" b="b"/>
                <a:pathLst>
                  <a:path w="5183" h="5061" extrusionOk="0">
                    <a:moveTo>
                      <a:pt x="4107" y="1"/>
                    </a:moveTo>
                    <a:cubicBezTo>
                      <a:pt x="3963" y="1"/>
                      <a:pt x="3819" y="55"/>
                      <a:pt x="3710" y="163"/>
                    </a:cubicBezTo>
                    <a:lnTo>
                      <a:pt x="232" y="3642"/>
                    </a:lnTo>
                    <a:cubicBezTo>
                      <a:pt x="1" y="3858"/>
                      <a:pt x="1" y="4219"/>
                      <a:pt x="232" y="4436"/>
                    </a:cubicBezTo>
                    <a:lnTo>
                      <a:pt x="679" y="4898"/>
                    </a:lnTo>
                    <a:cubicBezTo>
                      <a:pt x="787" y="5006"/>
                      <a:pt x="932" y="5060"/>
                      <a:pt x="1076" y="5060"/>
                    </a:cubicBezTo>
                    <a:cubicBezTo>
                      <a:pt x="1220" y="5060"/>
                      <a:pt x="1365" y="5006"/>
                      <a:pt x="1473" y="4898"/>
                    </a:cubicBezTo>
                    <a:lnTo>
                      <a:pt x="4966" y="1404"/>
                    </a:lnTo>
                    <a:cubicBezTo>
                      <a:pt x="5183" y="1188"/>
                      <a:pt x="5183" y="827"/>
                      <a:pt x="4966" y="611"/>
                    </a:cubicBezTo>
                    <a:lnTo>
                      <a:pt x="4504" y="163"/>
                    </a:lnTo>
                    <a:cubicBezTo>
                      <a:pt x="4396" y="55"/>
                      <a:pt x="4252" y="1"/>
                      <a:pt x="4107" y="1"/>
                    </a:cubicBezTo>
                    <a:close/>
                  </a:path>
                </a:pathLst>
              </a:custGeom>
              <a:solidFill>
                <a:srgbClr val="A6B8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16291;p80">
                <a:extLst>
                  <a:ext uri="{FF2B5EF4-FFF2-40B4-BE49-F238E27FC236}">
                    <a16:creationId xmlns:a16="http://schemas.microsoft.com/office/drawing/2014/main" id="{884FE0BA-3B97-85A3-588E-DDED1E2FBDA2}"/>
                  </a:ext>
                </a:extLst>
              </p:cNvPr>
              <p:cNvSpPr/>
              <p:nvPr/>
            </p:nvSpPr>
            <p:spPr>
              <a:xfrm>
                <a:off x="4201394" y="2221441"/>
                <a:ext cx="118859" cy="132674"/>
              </a:xfrm>
              <a:custGeom>
                <a:avLst/>
                <a:gdLst/>
                <a:ahLst/>
                <a:cxnLst/>
                <a:rect l="l" t="t" r="r" b="b"/>
                <a:pathLst>
                  <a:path w="4534" h="5061" extrusionOk="0">
                    <a:moveTo>
                      <a:pt x="4107" y="1"/>
                    </a:moveTo>
                    <a:cubicBezTo>
                      <a:pt x="3963" y="1"/>
                      <a:pt x="3819" y="55"/>
                      <a:pt x="3710" y="163"/>
                    </a:cubicBezTo>
                    <a:lnTo>
                      <a:pt x="232" y="3642"/>
                    </a:lnTo>
                    <a:cubicBezTo>
                      <a:pt x="1" y="3858"/>
                      <a:pt x="1" y="4219"/>
                      <a:pt x="232" y="4450"/>
                    </a:cubicBezTo>
                    <a:lnTo>
                      <a:pt x="679" y="4898"/>
                    </a:lnTo>
                    <a:cubicBezTo>
                      <a:pt x="787" y="5006"/>
                      <a:pt x="932" y="5060"/>
                      <a:pt x="1076" y="5060"/>
                    </a:cubicBezTo>
                    <a:cubicBezTo>
                      <a:pt x="1220" y="5060"/>
                      <a:pt x="1365" y="5006"/>
                      <a:pt x="1473" y="4898"/>
                    </a:cubicBezTo>
                    <a:lnTo>
                      <a:pt x="1502" y="4869"/>
                    </a:lnTo>
                    <a:lnTo>
                      <a:pt x="1083" y="4450"/>
                    </a:lnTo>
                    <a:cubicBezTo>
                      <a:pt x="867" y="4219"/>
                      <a:pt x="867" y="3858"/>
                      <a:pt x="1083" y="3642"/>
                    </a:cubicBezTo>
                    <a:lnTo>
                      <a:pt x="4533" y="192"/>
                    </a:lnTo>
                    <a:lnTo>
                      <a:pt x="4504" y="163"/>
                    </a:lnTo>
                    <a:cubicBezTo>
                      <a:pt x="4396" y="55"/>
                      <a:pt x="4252" y="1"/>
                      <a:pt x="4107" y="1"/>
                    </a:cubicBez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16292;p80">
                <a:extLst>
                  <a:ext uri="{FF2B5EF4-FFF2-40B4-BE49-F238E27FC236}">
                    <a16:creationId xmlns:a16="http://schemas.microsoft.com/office/drawing/2014/main" id="{BCF9D394-42FA-A046-F6B6-484D6DA95452}"/>
                  </a:ext>
                </a:extLst>
              </p:cNvPr>
              <p:cNvSpPr/>
              <p:nvPr/>
            </p:nvSpPr>
            <p:spPr>
              <a:xfrm>
                <a:off x="4287668" y="2221441"/>
                <a:ext cx="49599" cy="47816"/>
              </a:xfrm>
              <a:custGeom>
                <a:avLst/>
                <a:gdLst/>
                <a:ahLst/>
                <a:cxnLst/>
                <a:rect l="l" t="t" r="r" b="b"/>
                <a:pathLst>
                  <a:path w="1892" h="1824" extrusionOk="0">
                    <a:moveTo>
                      <a:pt x="816" y="1"/>
                    </a:moveTo>
                    <a:cubicBezTo>
                      <a:pt x="672" y="1"/>
                      <a:pt x="528" y="55"/>
                      <a:pt x="419" y="163"/>
                    </a:cubicBezTo>
                    <a:lnTo>
                      <a:pt x="1" y="582"/>
                    </a:lnTo>
                    <a:lnTo>
                      <a:pt x="1257" y="1823"/>
                    </a:lnTo>
                    <a:lnTo>
                      <a:pt x="1675" y="1404"/>
                    </a:lnTo>
                    <a:cubicBezTo>
                      <a:pt x="1892" y="1188"/>
                      <a:pt x="1892" y="827"/>
                      <a:pt x="1675" y="611"/>
                    </a:cubicBezTo>
                    <a:lnTo>
                      <a:pt x="1213" y="163"/>
                    </a:lnTo>
                    <a:cubicBezTo>
                      <a:pt x="1105" y="55"/>
                      <a:pt x="961" y="1"/>
                      <a:pt x="816" y="1"/>
                    </a:cubicBez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16293;p80">
                <a:extLst>
                  <a:ext uri="{FF2B5EF4-FFF2-40B4-BE49-F238E27FC236}">
                    <a16:creationId xmlns:a16="http://schemas.microsoft.com/office/drawing/2014/main" id="{3B0F6C85-C95C-FD06-4268-2A14C3569D55}"/>
                  </a:ext>
                </a:extLst>
              </p:cNvPr>
              <p:cNvSpPr/>
              <p:nvPr/>
            </p:nvSpPr>
            <p:spPr>
              <a:xfrm>
                <a:off x="4287668" y="2221545"/>
                <a:ext cx="32585" cy="26136"/>
              </a:xfrm>
              <a:custGeom>
                <a:avLst/>
                <a:gdLst/>
                <a:ahLst/>
                <a:cxnLst/>
                <a:rect l="l" t="t" r="r" b="b"/>
                <a:pathLst>
                  <a:path w="1243" h="997" extrusionOk="0">
                    <a:moveTo>
                      <a:pt x="708" y="0"/>
                    </a:moveTo>
                    <a:cubicBezTo>
                      <a:pt x="593" y="15"/>
                      <a:pt x="492" y="72"/>
                      <a:pt x="405" y="159"/>
                    </a:cubicBezTo>
                    <a:lnTo>
                      <a:pt x="102" y="462"/>
                    </a:lnTo>
                    <a:lnTo>
                      <a:pt x="1" y="578"/>
                    </a:lnTo>
                    <a:lnTo>
                      <a:pt x="434" y="996"/>
                    </a:lnTo>
                    <a:lnTo>
                      <a:pt x="1242" y="188"/>
                    </a:lnTo>
                    <a:lnTo>
                      <a:pt x="1213" y="159"/>
                    </a:lnTo>
                    <a:lnTo>
                      <a:pt x="1185" y="116"/>
                    </a:lnTo>
                    <a:lnTo>
                      <a:pt x="1170" y="101"/>
                    </a:lnTo>
                    <a:lnTo>
                      <a:pt x="1112" y="87"/>
                    </a:lnTo>
                    <a:cubicBezTo>
                      <a:pt x="1011" y="29"/>
                      <a:pt x="910" y="0"/>
                      <a:pt x="809" y="0"/>
                    </a:cubicBezTo>
                    <a:close/>
                  </a:path>
                </a:pathLst>
              </a:custGeom>
              <a:solidFill>
                <a:srgbClr val="809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5" name="Group 744">
            <a:extLst>
              <a:ext uri="{FF2B5EF4-FFF2-40B4-BE49-F238E27FC236}">
                <a16:creationId xmlns:a16="http://schemas.microsoft.com/office/drawing/2014/main" id="{B1011EB1-D083-144F-0AA4-B283C6D705D8}"/>
              </a:ext>
            </a:extLst>
          </p:cNvPr>
          <p:cNvGrpSpPr/>
          <p:nvPr/>
        </p:nvGrpSpPr>
        <p:grpSpPr>
          <a:xfrm>
            <a:off x="-1599563" y="2335189"/>
            <a:ext cx="884400" cy="884400"/>
            <a:chOff x="5733875" y="1933875"/>
            <a:chExt cx="884400" cy="884400"/>
          </a:xfrm>
        </p:grpSpPr>
        <p:sp>
          <p:nvSpPr>
            <p:cNvPr id="746" name="Google Shape;820;p38">
              <a:extLst>
                <a:ext uri="{FF2B5EF4-FFF2-40B4-BE49-F238E27FC236}">
                  <a16:creationId xmlns:a16="http://schemas.microsoft.com/office/drawing/2014/main" id="{1D91AC95-C62D-24EC-F8C3-ED982618E33E}"/>
                </a:ext>
              </a:extLst>
            </p:cNvPr>
            <p:cNvSpPr/>
            <p:nvPr/>
          </p:nvSpPr>
          <p:spPr>
            <a:xfrm>
              <a:off x="5733875" y="1933875"/>
              <a:ext cx="884400" cy="884400"/>
            </a:xfrm>
            <a:prstGeom prst="roundRect">
              <a:avLst>
                <a:gd name="adj" fmla="val 16667"/>
              </a:avLst>
            </a:prstGeom>
            <a:solidFill>
              <a:schemeClr val="lt1"/>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7" name="Google Shape;16556;p80">
              <a:extLst>
                <a:ext uri="{FF2B5EF4-FFF2-40B4-BE49-F238E27FC236}">
                  <a16:creationId xmlns:a16="http://schemas.microsoft.com/office/drawing/2014/main" id="{00A09EA8-D3AA-1C70-3C99-0E7979CCBCFF}"/>
                </a:ext>
              </a:extLst>
            </p:cNvPr>
            <p:cNvGrpSpPr/>
            <p:nvPr/>
          </p:nvGrpSpPr>
          <p:grpSpPr>
            <a:xfrm>
              <a:off x="5988151" y="2147205"/>
              <a:ext cx="375792" cy="373800"/>
              <a:chOff x="3246251" y="2895245"/>
              <a:chExt cx="375792" cy="373800"/>
            </a:xfrm>
          </p:grpSpPr>
          <p:sp>
            <p:nvSpPr>
              <p:cNvPr id="748" name="Google Shape;16557;p80">
                <a:extLst>
                  <a:ext uri="{FF2B5EF4-FFF2-40B4-BE49-F238E27FC236}">
                    <a16:creationId xmlns:a16="http://schemas.microsoft.com/office/drawing/2014/main" id="{5BADDE2C-A00A-7F06-5369-348BB1FBEE8C}"/>
                  </a:ext>
                </a:extLst>
              </p:cNvPr>
              <p:cNvSpPr/>
              <p:nvPr/>
            </p:nvSpPr>
            <p:spPr>
              <a:xfrm>
                <a:off x="3246251" y="2960599"/>
                <a:ext cx="308446" cy="308446"/>
              </a:xfrm>
              <a:custGeom>
                <a:avLst/>
                <a:gdLst/>
                <a:ahLst/>
                <a:cxnLst/>
                <a:rect l="l" t="t" r="r" b="b"/>
                <a:pathLst>
                  <a:path w="11766" h="11766" extrusionOk="0">
                    <a:moveTo>
                      <a:pt x="5876" y="1"/>
                    </a:moveTo>
                    <a:cubicBezTo>
                      <a:pt x="2628" y="1"/>
                      <a:pt x="0" y="2628"/>
                      <a:pt x="0" y="5876"/>
                    </a:cubicBezTo>
                    <a:cubicBezTo>
                      <a:pt x="0" y="9138"/>
                      <a:pt x="2628" y="11765"/>
                      <a:pt x="5876" y="11765"/>
                    </a:cubicBezTo>
                    <a:cubicBezTo>
                      <a:pt x="9124" y="11765"/>
                      <a:pt x="11765" y="9138"/>
                      <a:pt x="11765" y="5876"/>
                    </a:cubicBezTo>
                    <a:cubicBezTo>
                      <a:pt x="11765" y="2628"/>
                      <a:pt x="9124" y="1"/>
                      <a:pt x="5876"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16558;p80">
                <a:extLst>
                  <a:ext uri="{FF2B5EF4-FFF2-40B4-BE49-F238E27FC236}">
                    <a16:creationId xmlns:a16="http://schemas.microsoft.com/office/drawing/2014/main" id="{8C0E4F48-7BB8-8B44-317A-7EDBDE81D9B1}"/>
                  </a:ext>
                </a:extLst>
              </p:cNvPr>
              <p:cNvSpPr/>
              <p:nvPr/>
            </p:nvSpPr>
            <p:spPr>
              <a:xfrm>
                <a:off x="3400264" y="3108556"/>
                <a:ext cx="154039" cy="12531"/>
              </a:xfrm>
              <a:custGeom>
                <a:avLst/>
                <a:gdLst/>
                <a:ahLst/>
                <a:cxnLst/>
                <a:rect l="l" t="t" r="r" b="b"/>
                <a:pathLst>
                  <a:path w="5876" h="478" extrusionOk="0">
                    <a:moveTo>
                      <a:pt x="1" y="1"/>
                    </a:moveTo>
                    <a:lnTo>
                      <a:pt x="1" y="477"/>
                    </a:lnTo>
                    <a:lnTo>
                      <a:pt x="5876" y="477"/>
                    </a:lnTo>
                    <a:lnTo>
                      <a:pt x="5876" y="246"/>
                    </a:lnTo>
                    <a:lnTo>
                      <a:pt x="5876"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16559;p80">
                <a:extLst>
                  <a:ext uri="{FF2B5EF4-FFF2-40B4-BE49-F238E27FC236}">
                    <a16:creationId xmlns:a16="http://schemas.microsoft.com/office/drawing/2014/main" id="{BEF3B9EB-7386-1B98-B1AF-AEFBC89DFB48}"/>
                  </a:ext>
                </a:extLst>
              </p:cNvPr>
              <p:cNvSpPr/>
              <p:nvPr/>
            </p:nvSpPr>
            <p:spPr>
              <a:xfrm>
                <a:off x="3529687" y="2895245"/>
                <a:ext cx="92355" cy="89970"/>
              </a:xfrm>
              <a:custGeom>
                <a:avLst/>
                <a:gdLst/>
                <a:ahLst/>
                <a:cxnLst/>
                <a:rect l="l" t="t" r="r" b="b"/>
                <a:pathLst>
                  <a:path w="3523" h="3432" extrusionOk="0">
                    <a:moveTo>
                      <a:pt x="2126" y="1"/>
                    </a:moveTo>
                    <a:cubicBezTo>
                      <a:pt x="2069" y="1"/>
                      <a:pt x="2010" y="22"/>
                      <a:pt x="1964" y="68"/>
                    </a:cubicBezTo>
                    <a:lnTo>
                      <a:pt x="217" y="1815"/>
                    </a:lnTo>
                    <a:cubicBezTo>
                      <a:pt x="87" y="1945"/>
                      <a:pt x="1" y="2118"/>
                      <a:pt x="15" y="2306"/>
                    </a:cubicBezTo>
                    <a:lnTo>
                      <a:pt x="1" y="3432"/>
                    </a:lnTo>
                    <a:lnTo>
                      <a:pt x="1127" y="3432"/>
                    </a:lnTo>
                    <a:cubicBezTo>
                      <a:pt x="1314" y="3432"/>
                      <a:pt x="1487" y="3360"/>
                      <a:pt x="1632" y="3230"/>
                    </a:cubicBezTo>
                    <a:lnTo>
                      <a:pt x="3364" y="1483"/>
                    </a:lnTo>
                    <a:cubicBezTo>
                      <a:pt x="3523" y="1339"/>
                      <a:pt x="3422" y="1079"/>
                      <a:pt x="3205" y="1079"/>
                    </a:cubicBezTo>
                    <a:lnTo>
                      <a:pt x="2368" y="1079"/>
                    </a:lnTo>
                    <a:lnTo>
                      <a:pt x="2368" y="242"/>
                    </a:lnTo>
                    <a:cubicBezTo>
                      <a:pt x="2368" y="95"/>
                      <a:pt x="2248" y="1"/>
                      <a:pt x="2126"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16560;p80">
                <a:extLst>
                  <a:ext uri="{FF2B5EF4-FFF2-40B4-BE49-F238E27FC236}">
                    <a16:creationId xmlns:a16="http://schemas.microsoft.com/office/drawing/2014/main" id="{696EF326-F643-11A1-DD40-F2BD7964DBFD}"/>
                  </a:ext>
                </a:extLst>
              </p:cNvPr>
              <p:cNvSpPr/>
              <p:nvPr/>
            </p:nvSpPr>
            <p:spPr>
              <a:xfrm>
                <a:off x="3529687" y="2895245"/>
                <a:ext cx="62103" cy="89970"/>
              </a:xfrm>
              <a:custGeom>
                <a:avLst/>
                <a:gdLst/>
                <a:ahLst/>
                <a:cxnLst/>
                <a:rect l="l" t="t" r="r" b="b"/>
                <a:pathLst>
                  <a:path w="2369" h="3432" extrusionOk="0">
                    <a:moveTo>
                      <a:pt x="2126" y="1"/>
                    </a:moveTo>
                    <a:cubicBezTo>
                      <a:pt x="2069" y="1"/>
                      <a:pt x="2010" y="22"/>
                      <a:pt x="1964" y="68"/>
                    </a:cubicBezTo>
                    <a:lnTo>
                      <a:pt x="217" y="1815"/>
                    </a:lnTo>
                    <a:cubicBezTo>
                      <a:pt x="87" y="1945"/>
                      <a:pt x="1" y="2118"/>
                      <a:pt x="15" y="2306"/>
                    </a:cubicBezTo>
                    <a:lnTo>
                      <a:pt x="15" y="3432"/>
                    </a:lnTo>
                    <a:lnTo>
                      <a:pt x="2354" y="1093"/>
                    </a:lnTo>
                    <a:lnTo>
                      <a:pt x="2354" y="242"/>
                    </a:lnTo>
                    <a:lnTo>
                      <a:pt x="2368" y="242"/>
                    </a:lnTo>
                    <a:cubicBezTo>
                      <a:pt x="2368" y="95"/>
                      <a:pt x="2248" y="1"/>
                      <a:pt x="2126"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16561;p80">
                <a:extLst>
                  <a:ext uri="{FF2B5EF4-FFF2-40B4-BE49-F238E27FC236}">
                    <a16:creationId xmlns:a16="http://schemas.microsoft.com/office/drawing/2014/main" id="{F7D380BD-1586-4A75-0DB4-EACA89399F1F}"/>
                  </a:ext>
                </a:extLst>
              </p:cNvPr>
              <p:cNvSpPr/>
              <p:nvPr/>
            </p:nvSpPr>
            <p:spPr>
              <a:xfrm>
                <a:off x="3283345" y="2997693"/>
                <a:ext cx="234257" cy="234257"/>
              </a:xfrm>
              <a:custGeom>
                <a:avLst/>
                <a:gdLst/>
                <a:ahLst/>
                <a:cxnLst/>
                <a:rect l="l" t="t" r="r" b="b"/>
                <a:pathLst>
                  <a:path w="8936" h="8936" extrusionOk="0">
                    <a:moveTo>
                      <a:pt x="4461" y="0"/>
                    </a:moveTo>
                    <a:cubicBezTo>
                      <a:pt x="1992" y="0"/>
                      <a:pt x="0" y="1992"/>
                      <a:pt x="0" y="4461"/>
                    </a:cubicBezTo>
                    <a:cubicBezTo>
                      <a:pt x="0" y="6944"/>
                      <a:pt x="1992" y="8936"/>
                      <a:pt x="4461" y="8936"/>
                    </a:cubicBezTo>
                    <a:cubicBezTo>
                      <a:pt x="6929" y="8936"/>
                      <a:pt x="8936" y="6944"/>
                      <a:pt x="8936" y="4461"/>
                    </a:cubicBezTo>
                    <a:cubicBezTo>
                      <a:pt x="8936" y="1992"/>
                      <a:pt x="6929" y="0"/>
                      <a:pt x="44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16562;p80">
                <a:extLst>
                  <a:ext uri="{FF2B5EF4-FFF2-40B4-BE49-F238E27FC236}">
                    <a16:creationId xmlns:a16="http://schemas.microsoft.com/office/drawing/2014/main" id="{5F4BAA64-C45D-CB44-698C-DFDA873D543D}"/>
                  </a:ext>
                </a:extLst>
              </p:cNvPr>
              <p:cNvSpPr/>
              <p:nvPr/>
            </p:nvSpPr>
            <p:spPr>
              <a:xfrm>
                <a:off x="3400264" y="3108556"/>
                <a:ext cx="117338" cy="12531"/>
              </a:xfrm>
              <a:custGeom>
                <a:avLst/>
                <a:gdLst/>
                <a:ahLst/>
                <a:cxnLst/>
                <a:rect l="l" t="t" r="r" b="b"/>
                <a:pathLst>
                  <a:path w="4476" h="478" extrusionOk="0">
                    <a:moveTo>
                      <a:pt x="1" y="1"/>
                    </a:moveTo>
                    <a:lnTo>
                      <a:pt x="1" y="477"/>
                    </a:lnTo>
                    <a:lnTo>
                      <a:pt x="4461" y="477"/>
                    </a:lnTo>
                    <a:cubicBezTo>
                      <a:pt x="4461" y="390"/>
                      <a:pt x="4476" y="318"/>
                      <a:pt x="4476" y="246"/>
                    </a:cubicBezTo>
                    <a:cubicBezTo>
                      <a:pt x="4476" y="160"/>
                      <a:pt x="4476" y="87"/>
                      <a:pt x="4461"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16563;p80">
                <a:extLst>
                  <a:ext uri="{FF2B5EF4-FFF2-40B4-BE49-F238E27FC236}">
                    <a16:creationId xmlns:a16="http://schemas.microsoft.com/office/drawing/2014/main" id="{8C1EBB06-CB92-8A0E-AE99-F7D02412A2E1}"/>
                  </a:ext>
                </a:extLst>
              </p:cNvPr>
              <p:cNvSpPr/>
              <p:nvPr/>
            </p:nvSpPr>
            <p:spPr>
              <a:xfrm>
                <a:off x="3313990" y="3028338"/>
                <a:ext cx="172573" cy="172967"/>
              </a:xfrm>
              <a:custGeom>
                <a:avLst/>
                <a:gdLst/>
                <a:ahLst/>
                <a:cxnLst/>
                <a:rect l="l" t="t" r="r" b="b"/>
                <a:pathLst>
                  <a:path w="6583" h="6598" extrusionOk="0">
                    <a:moveTo>
                      <a:pt x="3292" y="0"/>
                    </a:moveTo>
                    <a:cubicBezTo>
                      <a:pt x="1473" y="0"/>
                      <a:pt x="0" y="1487"/>
                      <a:pt x="0" y="3292"/>
                    </a:cubicBezTo>
                    <a:cubicBezTo>
                      <a:pt x="0" y="5111"/>
                      <a:pt x="1473" y="6597"/>
                      <a:pt x="3292" y="6597"/>
                    </a:cubicBezTo>
                    <a:cubicBezTo>
                      <a:pt x="5111" y="6597"/>
                      <a:pt x="6583" y="5111"/>
                      <a:pt x="6583" y="3292"/>
                    </a:cubicBezTo>
                    <a:cubicBezTo>
                      <a:pt x="6583" y="1487"/>
                      <a:pt x="5111" y="0"/>
                      <a:pt x="3292" y="0"/>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16564;p80">
                <a:extLst>
                  <a:ext uri="{FF2B5EF4-FFF2-40B4-BE49-F238E27FC236}">
                    <a16:creationId xmlns:a16="http://schemas.microsoft.com/office/drawing/2014/main" id="{AA318BEE-1AB9-7938-334C-B8ED0A427CDE}"/>
                  </a:ext>
                </a:extLst>
              </p:cNvPr>
              <p:cNvSpPr/>
              <p:nvPr/>
            </p:nvSpPr>
            <p:spPr>
              <a:xfrm>
                <a:off x="3400264" y="3108556"/>
                <a:ext cx="86693" cy="12531"/>
              </a:xfrm>
              <a:custGeom>
                <a:avLst/>
                <a:gdLst/>
                <a:ahLst/>
                <a:cxnLst/>
                <a:rect l="l" t="t" r="r" b="b"/>
                <a:pathLst>
                  <a:path w="3307" h="478" extrusionOk="0">
                    <a:moveTo>
                      <a:pt x="1" y="1"/>
                    </a:moveTo>
                    <a:lnTo>
                      <a:pt x="1" y="477"/>
                    </a:lnTo>
                    <a:lnTo>
                      <a:pt x="3292" y="477"/>
                    </a:lnTo>
                    <a:cubicBezTo>
                      <a:pt x="3292" y="390"/>
                      <a:pt x="3306" y="318"/>
                      <a:pt x="3306" y="246"/>
                    </a:cubicBezTo>
                    <a:cubicBezTo>
                      <a:pt x="3306" y="160"/>
                      <a:pt x="3306" y="87"/>
                      <a:pt x="3292"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16565;p80">
                <a:extLst>
                  <a:ext uri="{FF2B5EF4-FFF2-40B4-BE49-F238E27FC236}">
                    <a16:creationId xmlns:a16="http://schemas.microsoft.com/office/drawing/2014/main" id="{6CA8B67A-400D-B170-FE15-FFEF00A52217}"/>
                  </a:ext>
                </a:extLst>
              </p:cNvPr>
              <p:cNvSpPr/>
              <p:nvPr/>
            </p:nvSpPr>
            <p:spPr>
              <a:xfrm>
                <a:off x="3351084" y="3065432"/>
                <a:ext cx="98778" cy="98778"/>
              </a:xfrm>
              <a:custGeom>
                <a:avLst/>
                <a:gdLst/>
                <a:ahLst/>
                <a:cxnLst/>
                <a:rect l="l" t="t" r="r" b="b"/>
                <a:pathLst>
                  <a:path w="3768" h="3768" extrusionOk="0">
                    <a:moveTo>
                      <a:pt x="1877" y="0"/>
                    </a:moveTo>
                    <a:cubicBezTo>
                      <a:pt x="837" y="0"/>
                      <a:pt x="0" y="837"/>
                      <a:pt x="0" y="1877"/>
                    </a:cubicBezTo>
                    <a:cubicBezTo>
                      <a:pt x="0" y="2930"/>
                      <a:pt x="837" y="3768"/>
                      <a:pt x="1877" y="3768"/>
                    </a:cubicBezTo>
                    <a:cubicBezTo>
                      <a:pt x="2916" y="3768"/>
                      <a:pt x="3768" y="2930"/>
                      <a:pt x="3768" y="1877"/>
                    </a:cubicBezTo>
                    <a:cubicBezTo>
                      <a:pt x="3768" y="837"/>
                      <a:pt x="2916" y="0"/>
                      <a:pt x="18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16566;p80">
                <a:extLst>
                  <a:ext uri="{FF2B5EF4-FFF2-40B4-BE49-F238E27FC236}">
                    <a16:creationId xmlns:a16="http://schemas.microsoft.com/office/drawing/2014/main" id="{9620BF4D-5747-C0CB-C7E8-4117FD13C6D4}"/>
                  </a:ext>
                </a:extLst>
              </p:cNvPr>
              <p:cNvSpPr/>
              <p:nvPr/>
            </p:nvSpPr>
            <p:spPr>
              <a:xfrm>
                <a:off x="3400264" y="3108556"/>
                <a:ext cx="49599" cy="12531"/>
              </a:xfrm>
              <a:custGeom>
                <a:avLst/>
                <a:gdLst/>
                <a:ahLst/>
                <a:cxnLst/>
                <a:rect l="l" t="t" r="r" b="b"/>
                <a:pathLst>
                  <a:path w="1892" h="478" extrusionOk="0">
                    <a:moveTo>
                      <a:pt x="1" y="1"/>
                    </a:moveTo>
                    <a:lnTo>
                      <a:pt x="1" y="477"/>
                    </a:lnTo>
                    <a:lnTo>
                      <a:pt x="1877" y="477"/>
                    </a:lnTo>
                    <a:cubicBezTo>
                      <a:pt x="1892" y="318"/>
                      <a:pt x="1892" y="160"/>
                      <a:pt x="1877"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16567;p80">
                <a:extLst>
                  <a:ext uri="{FF2B5EF4-FFF2-40B4-BE49-F238E27FC236}">
                    <a16:creationId xmlns:a16="http://schemas.microsoft.com/office/drawing/2014/main" id="{9AD01556-B3A5-3A3A-C9A5-476BAFEE38F1}"/>
                  </a:ext>
                </a:extLst>
              </p:cNvPr>
              <p:cNvSpPr/>
              <p:nvPr/>
            </p:nvSpPr>
            <p:spPr>
              <a:xfrm>
                <a:off x="3381730" y="3096445"/>
                <a:ext cx="37120" cy="36753"/>
              </a:xfrm>
              <a:custGeom>
                <a:avLst/>
                <a:gdLst/>
                <a:ahLst/>
                <a:cxnLst/>
                <a:rect l="l" t="t" r="r" b="b"/>
                <a:pathLst>
                  <a:path w="1416" h="1402" extrusionOk="0">
                    <a:moveTo>
                      <a:pt x="708" y="1"/>
                    </a:moveTo>
                    <a:cubicBezTo>
                      <a:pt x="318" y="1"/>
                      <a:pt x="0" y="318"/>
                      <a:pt x="0" y="694"/>
                    </a:cubicBezTo>
                    <a:cubicBezTo>
                      <a:pt x="0" y="1083"/>
                      <a:pt x="318" y="1401"/>
                      <a:pt x="708" y="1401"/>
                    </a:cubicBezTo>
                    <a:cubicBezTo>
                      <a:pt x="1097" y="1401"/>
                      <a:pt x="1415" y="1083"/>
                      <a:pt x="1415" y="694"/>
                    </a:cubicBezTo>
                    <a:cubicBezTo>
                      <a:pt x="1415" y="318"/>
                      <a:pt x="1097" y="1"/>
                      <a:pt x="708"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16568;p80">
                <a:extLst>
                  <a:ext uri="{FF2B5EF4-FFF2-40B4-BE49-F238E27FC236}">
                    <a16:creationId xmlns:a16="http://schemas.microsoft.com/office/drawing/2014/main" id="{962226DD-8A14-1F10-DF57-D4DE235EBCD0}"/>
                  </a:ext>
                </a:extLst>
              </p:cNvPr>
              <p:cNvSpPr/>
              <p:nvPr/>
            </p:nvSpPr>
            <p:spPr>
              <a:xfrm>
                <a:off x="3400264" y="3108556"/>
                <a:ext cx="18953" cy="12531"/>
              </a:xfrm>
              <a:custGeom>
                <a:avLst/>
                <a:gdLst/>
                <a:ahLst/>
                <a:cxnLst/>
                <a:rect l="l" t="t" r="r" b="b"/>
                <a:pathLst>
                  <a:path w="723" h="478" extrusionOk="0">
                    <a:moveTo>
                      <a:pt x="1" y="1"/>
                    </a:moveTo>
                    <a:lnTo>
                      <a:pt x="1" y="477"/>
                    </a:lnTo>
                    <a:lnTo>
                      <a:pt x="679" y="477"/>
                    </a:lnTo>
                    <a:cubicBezTo>
                      <a:pt x="722" y="318"/>
                      <a:pt x="722" y="160"/>
                      <a:pt x="679"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16569;p80">
                <a:extLst>
                  <a:ext uri="{FF2B5EF4-FFF2-40B4-BE49-F238E27FC236}">
                    <a16:creationId xmlns:a16="http://schemas.microsoft.com/office/drawing/2014/main" id="{4E9C6A3B-3FFC-460E-385B-4570D0950FF5}"/>
                  </a:ext>
                </a:extLst>
              </p:cNvPr>
              <p:cNvSpPr/>
              <p:nvPr/>
            </p:nvSpPr>
            <p:spPr>
              <a:xfrm>
                <a:off x="3391429" y="3079431"/>
                <a:ext cx="44434" cy="41603"/>
              </a:xfrm>
              <a:custGeom>
                <a:avLst/>
                <a:gdLst/>
                <a:ahLst/>
                <a:cxnLst/>
                <a:rect l="l" t="t" r="r" b="b"/>
                <a:pathLst>
                  <a:path w="1695" h="1587" extrusionOk="0">
                    <a:moveTo>
                      <a:pt x="1348" y="0"/>
                    </a:moveTo>
                    <a:lnTo>
                      <a:pt x="179" y="1184"/>
                    </a:lnTo>
                    <a:cubicBezTo>
                      <a:pt x="1" y="1351"/>
                      <a:pt x="157" y="1586"/>
                      <a:pt x="344" y="1586"/>
                    </a:cubicBezTo>
                    <a:cubicBezTo>
                      <a:pt x="400" y="1586"/>
                      <a:pt x="458" y="1566"/>
                      <a:pt x="511" y="1516"/>
                    </a:cubicBezTo>
                    <a:lnTo>
                      <a:pt x="1695" y="332"/>
                    </a:lnTo>
                    <a:lnTo>
                      <a:pt x="1348" y="0"/>
                    </a:ln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16570;p80">
                <a:extLst>
                  <a:ext uri="{FF2B5EF4-FFF2-40B4-BE49-F238E27FC236}">
                    <a16:creationId xmlns:a16="http://schemas.microsoft.com/office/drawing/2014/main" id="{76A55965-49A4-F9D1-3FB7-36A711B85475}"/>
                  </a:ext>
                </a:extLst>
              </p:cNvPr>
              <p:cNvSpPr/>
              <p:nvPr/>
            </p:nvSpPr>
            <p:spPr>
              <a:xfrm>
                <a:off x="3420056" y="2908038"/>
                <a:ext cx="189718" cy="185052"/>
              </a:xfrm>
              <a:custGeom>
                <a:avLst/>
                <a:gdLst/>
                <a:ahLst/>
                <a:cxnLst/>
                <a:rect l="l" t="t" r="r" b="b"/>
                <a:pathLst>
                  <a:path w="7237" h="7059" extrusionOk="0">
                    <a:moveTo>
                      <a:pt x="6897" y="1"/>
                    </a:moveTo>
                    <a:cubicBezTo>
                      <a:pt x="6843" y="1"/>
                      <a:pt x="6787" y="22"/>
                      <a:pt x="6738" y="71"/>
                    </a:cubicBezTo>
                    <a:lnTo>
                      <a:pt x="141" y="6668"/>
                    </a:lnTo>
                    <a:cubicBezTo>
                      <a:pt x="0" y="6809"/>
                      <a:pt x="92" y="7058"/>
                      <a:pt x="297" y="7058"/>
                    </a:cubicBezTo>
                    <a:cubicBezTo>
                      <a:pt x="302" y="7058"/>
                      <a:pt x="308" y="7058"/>
                      <a:pt x="314" y="7058"/>
                    </a:cubicBezTo>
                    <a:cubicBezTo>
                      <a:pt x="372" y="7058"/>
                      <a:pt x="429" y="7043"/>
                      <a:pt x="473" y="6986"/>
                    </a:cubicBezTo>
                    <a:lnTo>
                      <a:pt x="7070" y="403"/>
                    </a:lnTo>
                    <a:cubicBezTo>
                      <a:pt x="7237" y="236"/>
                      <a:pt x="7078" y="1"/>
                      <a:pt x="6897"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2" name="Google Shape;822;p38"/>
          <p:cNvSpPr txBox="1">
            <a:spLocks noGrp="1"/>
          </p:cNvSpPr>
          <p:nvPr>
            <p:ph type="title"/>
          </p:nvPr>
        </p:nvSpPr>
        <p:spPr>
          <a:xfrm>
            <a:off x="719996" y="636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LÝ DO CHỌN ĐỀ TÀI</a:t>
            </a:r>
            <a:endParaRPr>
              <a:latin typeface="Times New Roman" panose="02020603050405020304" pitchFamily="18" charset="0"/>
              <a:cs typeface="Times New Roman" panose="02020603050405020304" pitchFamily="18" charset="0"/>
            </a:endParaRPr>
          </a:p>
        </p:txBody>
      </p:sp>
      <p:sp>
        <p:nvSpPr>
          <p:cNvPr id="826" name="Google Shape;826;p38"/>
          <p:cNvSpPr txBox="1">
            <a:spLocks noGrp="1"/>
          </p:cNvSpPr>
          <p:nvPr>
            <p:ph type="subTitle" idx="4"/>
          </p:nvPr>
        </p:nvSpPr>
        <p:spPr>
          <a:xfrm>
            <a:off x="1828664" y="1220886"/>
            <a:ext cx="1760309" cy="51985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b="1">
                <a:latin typeface="Times New Roman" panose="02020603050405020304" pitchFamily="18" charset="0"/>
                <a:cs typeface="Times New Roman" panose="02020603050405020304" pitchFamily="18" charset="0"/>
              </a:rPr>
              <a:t>Đặt vấn đề</a:t>
            </a:r>
            <a:endParaRPr sz="2000" b="1">
              <a:latin typeface="Times New Roman" panose="02020603050405020304" pitchFamily="18" charset="0"/>
              <a:cs typeface="Times New Roman" panose="02020603050405020304" pitchFamily="18" charset="0"/>
            </a:endParaRPr>
          </a:p>
        </p:txBody>
      </p:sp>
      <p:sp>
        <p:nvSpPr>
          <p:cNvPr id="854" name="Google Shape;854;p38"/>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vi-VN" sz="1300">
                <a:solidFill>
                  <a:schemeClr val="tx1"/>
                </a:solidFill>
                <a:latin typeface="+mj-lt"/>
              </a:rPr>
              <a:t>Thiết kế website bán sản phẩm công nghệ của Apple</a:t>
            </a:r>
          </a:p>
        </p:txBody>
      </p:sp>
      <p:sp>
        <p:nvSpPr>
          <p:cNvPr id="855" name="Google Shape;855;p38">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38"/>
          <p:cNvGrpSpPr/>
          <p:nvPr/>
        </p:nvGrpSpPr>
        <p:grpSpPr>
          <a:xfrm>
            <a:off x="719996" y="323475"/>
            <a:ext cx="807300" cy="357900"/>
            <a:chOff x="635421" y="421700"/>
            <a:chExt cx="807300" cy="357900"/>
          </a:xfrm>
        </p:grpSpPr>
        <p:sp>
          <p:nvSpPr>
            <p:cNvPr id="858" name="Google Shape;858;p38"/>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roup 828">
            <a:extLst>
              <a:ext uri="{FF2B5EF4-FFF2-40B4-BE49-F238E27FC236}">
                <a16:creationId xmlns:a16="http://schemas.microsoft.com/office/drawing/2014/main" id="{2E813FB8-4100-4392-3C01-F938BE933022}"/>
              </a:ext>
            </a:extLst>
          </p:cNvPr>
          <p:cNvGrpSpPr/>
          <p:nvPr/>
        </p:nvGrpSpPr>
        <p:grpSpPr>
          <a:xfrm>
            <a:off x="1132062" y="1310073"/>
            <a:ext cx="884400" cy="884400"/>
            <a:chOff x="2525800" y="1933875"/>
            <a:chExt cx="884400" cy="884400"/>
          </a:xfrm>
        </p:grpSpPr>
        <p:sp>
          <p:nvSpPr>
            <p:cNvPr id="821" name="Google Shape;821;p38"/>
            <p:cNvSpPr/>
            <p:nvPr/>
          </p:nvSpPr>
          <p:spPr>
            <a:xfrm>
              <a:off x="2525800" y="1933875"/>
              <a:ext cx="884400" cy="884400"/>
            </a:xfrm>
            <a:prstGeom prst="roundRect">
              <a:avLst>
                <a:gd name="adj" fmla="val 16667"/>
              </a:avLst>
            </a:prstGeom>
            <a:solidFill>
              <a:schemeClr val="lt1"/>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6277;p80">
              <a:extLst>
                <a:ext uri="{FF2B5EF4-FFF2-40B4-BE49-F238E27FC236}">
                  <a16:creationId xmlns:a16="http://schemas.microsoft.com/office/drawing/2014/main" id="{3E363E68-53BA-188F-61BD-77D03554FEB5}"/>
                </a:ext>
              </a:extLst>
            </p:cNvPr>
            <p:cNvGrpSpPr/>
            <p:nvPr/>
          </p:nvGrpSpPr>
          <p:grpSpPr>
            <a:xfrm>
              <a:off x="2781231" y="2169003"/>
              <a:ext cx="373538" cy="372305"/>
              <a:chOff x="4201394" y="1981809"/>
              <a:chExt cx="373538" cy="372305"/>
            </a:xfrm>
          </p:grpSpPr>
          <p:sp>
            <p:nvSpPr>
              <p:cNvPr id="3" name="Google Shape;16278;p80">
                <a:extLst>
                  <a:ext uri="{FF2B5EF4-FFF2-40B4-BE49-F238E27FC236}">
                    <a16:creationId xmlns:a16="http://schemas.microsoft.com/office/drawing/2014/main" id="{323EF6F4-D77F-851A-D317-060F8B485DF5}"/>
                  </a:ext>
                </a:extLst>
              </p:cNvPr>
              <p:cNvSpPr/>
              <p:nvPr/>
            </p:nvSpPr>
            <p:spPr>
              <a:xfrm>
                <a:off x="4308876" y="2188619"/>
                <a:ext cx="59429" cy="59823"/>
              </a:xfrm>
              <a:custGeom>
                <a:avLst/>
                <a:gdLst/>
                <a:ahLst/>
                <a:cxnLst/>
                <a:rect l="l" t="t" r="r" b="b"/>
                <a:pathLst>
                  <a:path w="2267" h="2282" extrusionOk="0">
                    <a:moveTo>
                      <a:pt x="1400" y="0"/>
                    </a:moveTo>
                    <a:lnTo>
                      <a:pt x="0" y="1415"/>
                    </a:lnTo>
                    <a:cubicBezTo>
                      <a:pt x="101" y="1429"/>
                      <a:pt x="202" y="1473"/>
                      <a:pt x="275" y="1545"/>
                    </a:cubicBezTo>
                    <a:lnTo>
                      <a:pt x="722" y="1992"/>
                    </a:lnTo>
                    <a:cubicBezTo>
                      <a:pt x="794" y="2079"/>
                      <a:pt x="852" y="2166"/>
                      <a:pt x="866" y="2281"/>
                    </a:cubicBezTo>
                    <a:lnTo>
                      <a:pt x="2267" y="881"/>
                    </a:lnTo>
                    <a:cubicBezTo>
                      <a:pt x="1935" y="636"/>
                      <a:pt x="1646" y="332"/>
                      <a:pt x="1400" y="0"/>
                    </a:cubicBezTo>
                    <a:close/>
                  </a:path>
                </a:pathLst>
              </a:custGeom>
              <a:solidFill>
                <a:srgbClr val="EA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279;p80">
                <a:extLst>
                  <a:ext uri="{FF2B5EF4-FFF2-40B4-BE49-F238E27FC236}">
                    <a16:creationId xmlns:a16="http://schemas.microsoft.com/office/drawing/2014/main" id="{92EED5DC-7D63-F108-B22C-A4521E282C82}"/>
                  </a:ext>
                </a:extLst>
              </p:cNvPr>
              <p:cNvSpPr/>
              <p:nvPr/>
            </p:nvSpPr>
            <p:spPr>
              <a:xfrm>
                <a:off x="4309243" y="2188619"/>
                <a:ext cx="48078" cy="59823"/>
              </a:xfrm>
              <a:custGeom>
                <a:avLst/>
                <a:gdLst/>
                <a:ahLst/>
                <a:cxnLst/>
                <a:rect l="l" t="t" r="r" b="b"/>
                <a:pathLst>
                  <a:path w="1834" h="2282" extrusionOk="0">
                    <a:moveTo>
                      <a:pt x="1401" y="0"/>
                    </a:moveTo>
                    <a:lnTo>
                      <a:pt x="1" y="1415"/>
                    </a:lnTo>
                    <a:cubicBezTo>
                      <a:pt x="102" y="1429"/>
                      <a:pt x="203" y="1473"/>
                      <a:pt x="275" y="1545"/>
                    </a:cubicBezTo>
                    <a:lnTo>
                      <a:pt x="722" y="1992"/>
                    </a:lnTo>
                    <a:cubicBezTo>
                      <a:pt x="795" y="2079"/>
                      <a:pt x="852" y="2166"/>
                      <a:pt x="867" y="2281"/>
                    </a:cubicBezTo>
                    <a:lnTo>
                      <a:pt x="1386" y="1747"/>
                    </a:lnTo>
                    <a:lnTo>
                      <a:pt x="1199" y="1545"/>
                    </a:lnTo>
                    <a:lnTo>
                      <a:pt x="1184" y="1545"/>
                    </a:lnTo>
                    <a:cubicBezTo>
                      <a:pt x="1069" y="1429"/>
                      <a:pt x="1069" y="1256"/>
                      <a:pt x="1184" y="1141"/>
                    </a:cubicBezTo>
                    <a:lnTo>
                      <a:pt x="1834" y="491"/>
                    </a:lnTo>
                    <a:cubicBezTo>
                      <a:pt x="1675" y="347"/>
                      <a:pt x="1531" y="174"/>
                      <a:pt x="1401" y="0"/>
                    </a:cubicBezTo>
                    <a:close/>
                  </a:path>
                </a:pathLst>
              </a:custGeom>
              <a:solidFill>
                <a:srgbClr val="C4C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280;p80">
                <a:extLst>
                  <a:ext uri="{FF2B5EF4-FFF2-40B4-BE49-F238E27FC236}">
                    <a16:creationId xmlns:a16="http://schemas.microsoft.com/office/drawing/2014/main" id="{2FEA24F8-ECE8-D4EF-E8FF-B5C4B1FA7C62}"/>
                  </a:ext>
                </a:extLst>
              </p:cNvPr>
              <p:cNvSpPr/>
              <p:nvPr/>
            </p:nvSpPr>
            <p:spPr>
              <a:xfrm>
                <a:off x="4303580" y="1981809"/>
                <a:ext cx="271351" cy="259030"/>
              </a:xfrm>
              <a:custGeom>
                <a:avLst/>
                <a:gdLst/>
                <a:ahLst/>
                <a:cxnLst/>
                <a:rect l="l" t="t" r="r" b="b"/>
                <a:pathLst>
                  <a:path w="10351" h="9881" extrusionOk="0">
                    <a:moveTo>
                      <a:pt x="5378" y="1"/>
                    </a:moveTo>
                    <a:cubicBezTo>
                      <a:pt x="4169" y="1"/>
                      <a:pt x="2937" y="449"/>
                      <a:pt x="1934" y="1451"/>
                    </a:cubicBezTo>
                    <a:cubicBezTo>
                      <a:pt x="0" y="3386"/>
                      <a:pt x="0" y="6504"/>
                      <a:pt x="1934" y="8438"/>
                    </a:cubicBezTo>
                    <a:cubicBezTo>
                      <a:pt x="2873" y="9376"/>
                      <a:pt x="4136" y="9880"/>
                      <a:pt x="5423" y="9880"/>
                    </a:cubicBezTo>
                    <a:cubicBezTo>
                      <a:pt x="6056" y="9880"/>
                      <a:pt x="6695" y="9758"/>
                      <a:pt x="7304" y="9506"/>
                    </a:cubicBezTo>
                    <a:cubicBezTo>
                      <a:pt x="9152" y="8741"/>
                      <a:pt x="10350" y="6937"/>
                      <a:pt x="10350" y="4945"/>
                    </a:cubicBezTo>
                    <a:cubicBezTo>
                      <a:pt x="10350" y="1973"/>
                      <a:pt x="7915" y="1"/>
                      <a:pt x="5378"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281;p80">
                <a:extLst>
                  <a:ext uri="{FF2B5EF4-FFF2-40B4-BE49-F238E27FC236}">
                    <a16:creationId xmlns:a16="http://schemas.microsoft.com/office/drawing/2014/main" id="{27268D8D-3382-506D-CDA5-55843D9B347C}"/>
                  </a:ext>
                </a:extLst>
              </p:cNvPr>
              <p:cNvSpPr/>
              <p:nvPr/>
            </p:nvSpPr>
            <p:spPr>
              <a:xfrm>
                <a:off x="4298652" y="1982281"/>
                <a:ext cx="158208" cy="258296"/>
              </a:xfrm>
              <a:custGeom>
                <a:avLst/>
                <a:gdLst/>
                <a:ahLst/>
                <a:cxnLst/>
                <a:rect l="l" t="t" r="r" b="b"/>
                <a:pathLst>
                  <a:path w="6035" h="9853" extrusionOk="0">
                    <a:moveTo>
                      <a:pt x="5607" y="0"/>
                    </a:moveTo>
                    <a:cubicBezTo>
                      <a:pt x="2908" y="0"/>
                      <a:pt x="679" y="2183"/>
                      <a:pt x="679" y="4927"/>
                    </a:cubicBezTo>
                    <a:cubicBezTo>
                      <a:pt x="679" y="7670"/>
                      <a:pt x="2908" y="9853"/>
                      <a:pt x="5607" y="9853"/>
                    </a:cubicBezTo>
                    <a:cubicBezTo>
                      <a:pt x="5748" y="9853"/>
                      <a:pt x="5891" y="9847"/>
                      <a:pt x="6035" y="9835"/>
                    </a:cubicBezTo>
                    <a:cubicBezTo>
                      <a:pt x="4865" y="9748"/>
                      <a:pt x="3783" y="9243"/>
                      <a:pt x="2960" y="8420"/>
                    </a:cubicBezTo>
                    <a:cubicBezTo>
                      <a:pt x="0" y="5446"/>
                      <a:pt x="1848" y="365"/>
                      <a:pt x="6035" y="19"/>
                    </a:cubicBezTo>
                    <a:cubicBezTo>
                      <a:pt x="5891" y="6"/>
                      <a:pt x="5748" y="0"/>
                      <a:pt x="5607" y="0"/>
                    </a:cubicBezTo>
                    <a:close/>
                  </a:path>
                </a:pathLst>
              </a:custGeom>
              <a:solidFill>
                <a:srgbClr val="EA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282;p80">
                <a:extLst>
                  <a:ext uri="{FF2B5EF4-FFF2-40B4-BE49-F238E27FC236}">
                    <a16:creationId xmlns:a16="http://schemas.microsoft.com/office/drawing/2014/main" id="{7A4560BF-D7D8-2A65-9333-13D9475FB5CE}"/>
                  </a:ext>
                </a:extLst>
              </p:cNvPr>
              <p:cNvSpPr/>
              <p:nvPr/>
            </p:nvSpPr>
            <p:spPr>
              <a:xfrm>
                <a:off x="4341041" y="2006504"/>
                <a:ext cx="219498" cy="209746"/>
              </a:xfrm>
              <a:custGeom>
                <a:avLst/>
                <a:gdLst/>
                <a:ahLst/>
                <a:cxnLst/>
                <a:rect l="l" t="t" r="r" b="b"/>
                <a:pathLst>
                  <a:path w="8373" h="8001" extrusionOk="0">
                    <a:moveTo>
                      <a:pt x="4028" y="0"/>
                    </a:moveTo>
                    <a:cubicBezTo>
                      <a:pt x="1974" y="0"/>
                      <a:pt x="0" y="1597"/>
                      <a:pt x="0" y="4003"/>
                    </a:cubicBezTo>
                    <a:cubicBezTo>
                      <a:pt x="0" y="6404"/>
                      <a:pt x="1968" y="8001"/>
                      <a:pt x="4019" y="8001"/>
                    </a:cubicBezTo>
                    <a:cubicBezTo>
                      <a:pt x="5000" y="8001"/>
                      <a:pt x="6001" y="7635"/>
                      <a:pt x="6814" y="6817"/>
                    </a:cubicBezTo>
                    <a:cubicBezTo>
                      <a:pt x="8373" y="5258"/>
                      <a:pt x="8373" y="2732"/>
                      <a:pt x="6814" y="1173"/>
                    </a:cubicBezTo>
                    <a:cubicBezTo>
                      <a:pt x="6003" y="363"/>
                      <a:pt x="5006" y="0"/>
                      <a:pt x="4028" y="0"/>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283;p80">
                <a:extLst>
                  <a:ext uri="{FF2B5EF4-FFF2-40B4-BE49-F238E27FC236}">
                    <a16:creationId xmlns:a16="http://schemas.microsoft.com/office/drawing/2014/main" id="{9D320B6B-881C-0CFA-E8FF-AD1090E16C06}"/>
                  </a:ext>
                </a:extLst>
              </p:cNvPr>
              <p:cNvSpPr/>
              <p:nvPr/>
            </p:nvSpPr>
            <p:spPr>
              <a:xfrm>
                <a:off x="4331945" y="2006845"/>
                <a:ext cx="124914" cy="209169"/>
              </a:xfrm>
              <a:custGeom>
                <a:avLst/>
                <a:gdLst/>
                <a:ahLst/>
                <a:cxnLst/>
                <a:rect l="l" t="t" r="r" b="b"/>
                <a:pathLst>
                  <a:path w="4765" h="7979" extrusionOk="0">
                    <a:moveTo>
                      <a:pt x="4367" y="0"/>
                    </a:moveTo>
                    <a:cubicBezTo>
                      <a:pt x="2187" y="0"/>
                      <a:pt x="376" y="1770"/>
                      <a:pt x="376" y="3990"/>
                    </a:cubicBezTo>
                    <a:cubicBezTo>
                      <a:pt x="376" y="6222"/>
                      <a:pt x="2186" y="7979"/>
                      <a:pt x="4364" y="7979"/>
                    </a:cubicBezTo>
                    <a:cubicBezTo>
                      <a:pt x="4497" y="7979"/>
                      <a:pt x="4630" y="7972"/>
                      <a:pt x="4765" y="7959"/>
                    </a:cubicBezTo>
                    <a:cubicBezTo>
                      <a:pt x="3855" y="7858"/>
                      <a:pt x="3018" y="7454"/>
                      <a:pt x="2368" y="6804"/>
                    </a:cubicBezTo>
                    <a:cubicBezTo>
                      <a:pt x="1" y="4437"/>
                      <a:pt x="1430" y="381"/>
                      <a:pt x="4765" y="20"/>
                    </a:cubicBezTo>
                    <a:cubicBezTo>
                      <a:pt x="4631" y="7"/>
                      <a:pt x="4498" y="0"/>
                      <a:pt x="4367" y="0"/>
                    </a:cubicBezTo>
                    <a:close/>
                  </a:path>
                </a:pathLst>
              </a:custGeom>
              <a:solidFill>
                <a:srgbClr val="97A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284;p80">
                <a:extLst>
                  <a:ext uri="{FF2B5EF4-FFF2-40B4-BE49-F238E27FC236}">
                    <a16:creationId xmlns:a16="http://schemas.microsoft.com/office/drawing/2014/main" id="{454A916C-CA7A-F3D9-2016-1A3C89A22B2E}"/>
                  </a:ext>
                </a:extLst>
              </p:cNvPr>
              <p:cNvSpPr/>
              <p:nvPr/>
            </p:nvSpPr>
            <p:spPr>
              <a:xfrm>
                <a:off x="4417091" y="2048212"/>
                <a:ext cx="57175" cy="57175"/>
              </a:xfrm>
              <a:custGeom>
                <a:avLst/>
                <a:gdLst/>
                <a:ahLst/>
                <a:cxnLst/>
                <a:rect l="l" t="t" r="r" b="b"/>
                <a:pathLst>
                  <a:path w="2181" h="2181" extrusionOk="0">
                    <a:moveTo>
                      <a:pt x="1083" y="1"/>
                    </a:moveTo>
                    <a:cubicBezTo>
                      <a:pt x="492" y="1"/>
                      <a:pt x="1" y="492"/>
                      <a:pt x="1" y="1084"/>
                    </a:cubicBezTo>
                    <a:cubicBezTo>
                      <a:pt x="1" y="1690"/>
                      <a:pt x="492" y="2181"/>
                      <a:pt x="1083" y="2181"/>
                    </a:cubicBezTo>
                    <a:cubicBezTo>
                      <a:pt x="1690" y="2181"/>
                      <a:pt x="2181" y="1690"/>
                      <a:pt x="2181" y="1084"/>
                    </a:cubicBezTo>
                    <a:cubicBezTo>
                      <a:pt x="2181" y="492"/>
                      <a:pt x="1690" y="1"/>
                      <a:pt x="1083" y="1"/>
                    </a:cubicBezTo>
                    <a:close/>
                  </a:path>
                </a:pathLst>
              </a:custGeom>
              <a:solidFill>
                <a:srgbClr val="EEF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285;p80">
                <a:extLst>
                  <a:ext uri="{FF2B5EF4-FFF2-40B4-BE49-F238E27FC236}">
                    <a16:creationId xmlns:a16="http://schemas.microsoft.com/office/drawing/2014/main" id="{D9B64AD8-8F1B-31D6-530E-20C4D6EB6603}"/>
                  </a:ext>
                </a:extLst>
              </p:cNvPr>
              <p:cNvSpPr/>
              <p:nvPr/>
            </p:nvSpPr>
            <p:spPr>
              <a:xfrm>
                <a:off x="4417851" y="2048369"/>
                <a:ext cx="39008" cy="56834"/>
              </a:xfrm>
              <a:custGeom>
                <a:avLst/>
                <a:gdLst/>
                <a:ahLst/>
                <a:cxnLst/>
                <a:rect l="l" t="t" r="r" b="b"/>
                <a:pathLst>
                  <a:path w="1488" h="2168" extrusionOk="0">
                    <a:moveTo>
                      <a:pt x="1080" y="1"/>
                    </a:moveTo>
                    <a:cubicBezTo>
                      <a:pt x="510" y="1"/>
                      <a:pt x="1" y="459"/>
                      <a:pt x="1" y="1078"/>
                    </a:cubicBezTo>
                    <a:cubicBezTo>
                      <a:pt x="1" y="1699"/>
                      <a:pt x="514" y="2167"/>
                      <a:pt x="1086" y="2167"/>
                    </a:cubicBezTo>
                    <a:cubicBezTo>
                      <a:pt x="1219" y="2167"/>
                      <a:pt x="1354" y="2142"/>
                      <a:pt x="1488" y="2088"/>
                    </a:cubicBezTo>
                    <a:cubicBezTo>
                      <a:pt x="1083" y="1915"/>
                      <a:pt x="823" y="1525"/>
                      <a:pt x="838" y="1078"/>
                    </a:cubicBezTo>
                    <a:cubicBezTo>
                      <a:pt x="823" y="644"/>
                      <a:pt x="1083" y="255"/>
                      <a:pt x="1488" y="81"/>
                    </a:cubicBezTo>
                    <a:cubicBezTo>
                      <a:pt x="1352" y="26"/>
                      <a:pt x="1214" y="1"/>
                      <a:pt x="108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286;p80">
                <a:extLst>
                  <a:ext uri="{FF2B5EF4-FFF2-40B4-BE49-F238E27FC236}">
                    <a16:creationId xmlns:a16="http://schemas.microsoft.com/office/drawing/2014/main" id="{AB893CDE-0468-A3A3-7D0C-AEDD228C1F5A}"/>
                  </a:ext>
                </a:extLst>
              </p:cNvPr>
              <p:cNvSpPr/>
              <p:nvPr/>
            </p:nvSpPr>
            <p:spPr>
              <a:xfrm>
                <a:off x="4398557" y="2105361"/>
                <a:ext cx="93876" cy="59823"/>
              </a:xfrm>
              <a:custGeom>
                <a:avLst/>
                <a:gdLst/>
                <a:ahLst/>
                <a:cxnLst/>
                <a:rect l="l" t="t" r="r" b="b"/>
                <a:pathLst>
                  <a:path w="3581" h="2282" extrusionOk="0">
                    <a:moveTo>
                      <a:pt x="1170" y="1"/>
                    </a:moveTo>
                    <a:cubicBezTo>
                      <a:pt x="535" y="1"/>
                      <a:pt x="15" y="520"/>
                      <a:pt x="0" y="1170"/>
                    </a:cubicBezTo>
                    <a:lnTo>
                      <a:pt x="0" y="2079"/>
                    </a:lnTo>
                    <a:cubicBezTo>
                      <a:pt x="0" y="2195"/>
                      <a:pt x="101" y="2281"/>
                      <a:pt x="203" y="2281"/>
                    </a:cubicBezTo>
                    <a:lnTo>
                      <a:pt x="3378" y="2281"/>
                    </a:lnTo>
                    <a:cubicBezTo>
                      <a:pt x="3494" y="2281"/>
                      <a:pt x="3580" y="2195"/>
                      <a:pt x="3580" y="2079"/>
                    </a:cubicBezTo>
                    <a:lnTo>
                      <a:pt x="3580" y="1170"/>
                    </a:lnTo>
                    <a:cubicBezTo>
                      <a:pt x="3580" y="520"/>
                      <a:pt x="3061" y="1"/>
                      <a:pt x="2411" y="1"/>
                    </a:cubicBezTo>
                    <a:close/>
                  </a:path>
                </a:pathLst>
              </a:custGeom>
              <a:solidFill>
                <a:srgbClr val="A6B8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287;p80">
                <a:extLst>
                  <a:ext uri="{FF2B5EF4-FFF2-40B4-BE49-F238E27FC236}">
                    <a16:creationId xmlns:a16="http://schemas.microsoft.com/office/drawing/2014/main" id="{D5B9A577-D256-AB7B-E09E-4B7310A4B3CD}"/>
                  </a:ext>
                </a:extLst>
              </p:cNvPr>
              <p:cNvSpPr/>
              <p:nvPr/>
            </p:nvSpPr>
            <p:spPr>
              <a:xfrm>
                <a:off x="4398924" y="2105361"/>
                <a:ext cx="53007" cy="59823"/>
              </a:xfrm>
              <a:custGeom>
                <a:avLst/>
                <a:gdLst/>
                <a:ahLst/>
                <a:cxnLst/>
                <a:rect l="l" t="t" r="r" b="b"/>
                <a:pathLst>
                  <a:path w="2022" h="2282" extrusionOk="0">
                    <a:moveTo>
                      <a:pt x="1170" y="1"/>
                    </a:moveTo>
                    <a:cubicBezTo>
                      <a:pt x="521" y="1"/>
                      <a:pt x="1" y="520"/>
                      <a:pt x="1" y="1170"/>
                    </a:cubicBezTo>
                    <a:lnTo>
                      <a:pt x="1" y="2079"/>
                    </a:lnTo>
                    <a:cubicBezTo>
                      <a:pt x="1" y="2195"/>
                      <a:pt x="87" y="2281"/>
                      <a:pt x="189" y="2281"/>
                    </a:cubicBezTo>
                    <a:lnTo>
                      <a:pt x="1055" y="2281"/>
                    </a:lnTo>
                    <a:cubicBezTo>
                      <a:pt x="939" y="2281"/>
                      <a:pt x="853" y="2195"/>
                      <a:pt x="853" y="2079"/>
                    </a:cubicBezTo>
                    <a:lnTo>
                      <a:pt x="853" y="1170"/>
                    </a:lnTo>
                    <a:cubicBezTo>
                      <a:pt x="853" y="520"/>
                      <a:pt x="1372" y="1"/>
                      <a:pt x="2022" y="1"/>
                    </a:cubicBez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288;p80">
                <a:extLst>
                  <a:ext uri="{FF2B5EF4-FFF2-40B4-BE49-F238E27FC236}">
                    <a16:creationId xmlns:a16="http://schemas.microsoft.com/office/drawing/2014/main" id="{36E727F5-056B-900E-41AC-474F6E880644}"/>
                  </a:ext>
                </a:extLst>
              </p:cNvPr>
              <p:cNvSpPr/>
              <p:nvPr/>
            </p:nvSpPr>
            <p:spPr>
              <a:xfrm>
                <a:off x="4416331" y="2128639"/>
                <a:ext cx="12138" cy="36544"/>
              </a:xfrm>
              <a:custGeom>
                <a:avLst/>
                <a:gdLst/>
                <a:ahLst/>
                <a:cxnLst/>
                <a:rect l="l" t="t" r="r" b="b"/>
                <a:pathLst>
                  <a:path w="463" h="1394" extrusionOk="0">
                    <a:moveTo>
                      <a:pt x="232" y="0"/>
                    </a:moveTo>
                    <a:cubicBezTo>
                      <a:pt x="116" y="0"/>
                      <a:pt x="1" y="80"/>
                      <a:pt x="15" y="239"/>
                    </a:cubicBezTo>
                    <a:lnTo>
                      <a:pt x="15" y="1393"/>
                    </a:lnTo>
                    <a:lnTo>
                      <a:pt x="448" y="1393"/>
                    </a:lnTo>
                    <a:lnTo>
                      <a:pt x="448" y="239"/>
                    </a:lnTo>
                    <a:cubicBezTo>
                      <a:pt x="463" y="80"/>
                      <a:pt x="347" y="0"/>
                      <a:pt x="232" y="0"/>
                    </a:cubicBez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289;p80">
                <a:extLst>
                  <a:ext uri="{FF2B5EF4-FFF2-40B4-BE49-F238E27FC236}">
                    <a16:creationId xmlns:a16="http://schemas.microsoft.com/office/drawing/2014/main" id="{423D6CB8-8AD5-AC83-1261-D6F8291DD03B}"/>
                  </a:ext>
                </a:extLst>
              </p:cNvPr>
              <p:cNvSpPr/>
              <p:nvPr/>
            </p:nvSpPr>
            <p:spPr>
              <a:xfrm>
                <a:off x="4462889" y="2128639"/>
                <a:ext cx="12138" cy="36544"/>
              </a:xfrm>
              <a:custGeom>
                <a:avLst/>
                <a:gdLst/>
                <a:ahLst/>
                <a:cxnLst/>
                <a:rect l="l" t="t" r="r" b="b"/>
                <a:pathLst>
                  <a:path w="463" h="1394" extrusionOk="0">
                    <a:moveTo>
                      <a:pt x="231" y="0"/>
                    </a:moveTo>
                    <a:cubicBezTo>
                      <a:pt x="116" y="0"/>
                      <a:pt x="0" y="80"/>
                      <a:pt x="15" y="239"/>
                    </a:cubicBezTo>
                    <a:lnTo>
                      <a:pt x="15" y="1393"/>
                    </a:lnTo>
                    <a:lnTo>
                      <a:pt x="448" y="1393"/>
                    </a:lnTo>
                    <a:lnTo>
                      <a:pt x="448" y="239"/>
                    </a:lnTo>
                    <a:cubicBezTo>
                      <a:pt x="462" y="80"/>
                      <a:pt x="347" y="0"/>
                      <a:pt x="231" y="0"/>
                    </a:cubicBez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290;p80">
                <a:extLst>
                  <a:ext uri="{FF2B5EF4-FFF2-40B4-BE49-F238E27FC236}">
                    <a16:creationId xmlns:a16="http://schemas.microsoft.com/office/drawing/2014/main" id="{ACC381CE-55C7-597C-A6BF-F145B1CA96A0}"/>
                  </a:ext>
                </a:extLst>
              </p:cNvPr>
              <p:cNvSpPr/>
              <p:nvPr/>
            </p:nvSpPr>
            <p:spPr>
              <a:xfrm>
                <a:off x="4201394" y="2221441"/>
                <a:ext cx="135872" cy="132674"/>
              </a:xfrm>
              <a:custGeom>
                <a:avLst/>
                <a:gdLst/>
                <a:ahLst/>
                <a:cxnLst/>
                <a:rect l="l" t="t" r="r" b="b"/>
                <a:pathLst>
                  <a:path w="5183" h="5061" extrusionOk="0">
                    <a:moveTo>
                      <a:pt x="4107" y="1"/>
                    </a:moveTo>
                    <a:cubicBezTo>
                      <a:pt x="3963" y="1"/>
                      <a:pt x="3819" y="55"/>
                      <a:pt x="3710" y="163"/>
                    </a:cubicBezTo>
                    <a:lnTo>
                      <a:pt x="232" y="3642"/>
                    </a:lnTo>
                    <a:cubicBezTo>
                      <a:pt x="1" y="3858"/>
                      <a:pt x="1" y="4219"/>
                      <a:pt x="232" y="4436"/>
                    </a:cubicBezTo>
                    <a:lnTo>
                      <a:pt x="679" y="4898"/>
                    </a:lnTo>
                    <a:cubicBezTo>
                      <a:pt x="787" y="5006"/>
                      <a:pt x="932" y="5060"/>
                      <a:pt x="1076" y="5060"/>
                    </a:cubicBezTo>
                    <a:cubicBezTo>
                      <a:pt x="1220" y="5060"/>
                      <a:pt x="1365" y="5006"/>
                      <a:pt x="1473" y="4898"/>
                    </a:cubicBezTo>
                    <a:lnTo>
                      <a:pt x="4966" y="1404"/>
                    </a:lnTo>
                    <a:cubicBezTo>
                      <a:pt x="5183" y="1188"/>
                      <a:pt x="5183" y="827"/>
                      <a:pt x="4966" y="611"/>
                    </a:cubicBezTo>
                    <a:lnTo>
                      <a:pt x="4504" y="163"/>
                    </a:lnTo>
                    <a:cubicBezTo>
                      <a:pt x="4396" y="55"/>
                      <a:pt x="4252" y="1"/>
                      <a:pt x="4107" y="1"/>
                    </a:cubicBezTo>
                    <a:close/>
                  </a:path>
                </a:pathLst>
              </a:custGeom>
              <a:solidFill>
                <a:srgbClr val="A6B8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291;p80">
                <a:extLst>
                  <a:ext uri="{FF2B5EF4-FFF2-40B4-BE49-F238E27FC236}">
                    <a16:creationId xmlns:a16="http://schemas.microsoft.com/office/drawing/2014/main" id="{56449BE5-4A76-9E93-35A2-D1424B50F3A4}"/>
                  </a:ext>
                </a:extLst>
              </p:cNvPr>
              <p:cNvSpPr/>
              <p:nvPr/>
            </p:nvSpPr>
            <p:spPr>
              <a:xfrm>
                <a:off x="4201394" y="2221441"/>
                <a:ext cx="118859" cy="132674"/>
              </a:xfrm>
              <a:custGeom>
                <a:avLst/>
                <a:gdLst/>
                <a:ahLst/>
                <a:cxnLst/>
                <a:rect l="l" t="t" r="r" b="b"/>
                <a:pathLst>
                  <a:path w="4534" h="5061" extrusionOk="0">
                    <a:moveTo>
                      <a:pt x="4107" y="1"/>
                    </a:moveTo>
                    <a:cubicBezTo>
                      <a:pt x="3963" y="1"/>
                      <a:pt x="3819" y="55"/>
                      <a:pt x="3710" y="163"/>
                    </a:cubicBezTo>
                    <a:lnTo>
                      <a:pt x="232" y="3642"/>
                    </a:lnTo>
                    <a:cubicBezTo>
                      <a:pt x="1" y="3858"/>
                      <a:pt x="1" y="4219"/>
                      <a:pt x="232" y="4450"/>
                    </a:cubicBezTo>
                    <a:lnTo>
                      <a:pt x="679" y="4898"/>
                    </a:lnTo>
                    <a:cubicBezTo>
                      <a:pt x="787" y="5006"/>
                      <a:pt x="932" y="5060"/>
                      <a:pt x="1076" y="5060"/>
                    </a:cubicBezTo>
                    <a:cubicBezTo>
                      <a:pt x="1220" y="5060"/>
                      <a:pt x="1365" y="5006"/>
                      <a:pt x="1473" y="4898"/>
                    </a:cubicBezTo>
                    <a:lnTo>
                      <a:pt x="1502" y="4869"/>
                    </a:lnTo>
                    <a:lnTo>
                      <a:pt x="1083" y="4450"/>
                    </a:lnTo>
                    <a:cubicBezTo>
                      <a:pt x="867" y="4219"/>
                      <a:pt x="867" y="3858"/>
                      <a:pt x="1083" y="3642"/>
                    </a:cubicBezTo>
                    <a:lnTo>
                      <a:pt x="4533" y="192"/>
                    </a:lnTo>
                    <a:lnTo>
                      <a:pt x="4504" y="163"/>
                    </a:lnTo>
                    <a:cubicBezTo>
                      <a:pt x="4396" y="55"/>
                      <a:pt x="4252" y="1"/>
                      <a:pt x="4107" y="1"/>
                    </a:cubicBez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292;p80">
                <a:extLst>
                  <a:ext uri="{FF2B5EF4-FFF2-40B4-BE49-F238E27FC236}">
                    <a16:creationId xmlns:a16="http://schemas.microsoft.com/office/drawing/2014/main" id="{2217CC4A-DAD1-4950-97D8-33E2AACA0199}"/>
                  </a:ext>
                </a:extLst>
              </p:cNvPr>
              <p:cNvSpPr/>
              <p:nvPr/>
            </p:nvSpPr>
            <p:spPr>
              <a:xfrm>
                <a:off x="4287668" y="2221441"/>
                <a:ext cx="49599" cy="47816"/>
              </a:xfrm>
              <a:custGeom>
                <a:avLst/>
                <a:gdLst/>
                <a:ahLst/>
                <a:cxnLst/>
                <a:rect l="l" t="t" r="r" b="b"/>
                <a:pathLst>
                  <a:path w="1892" h="1824" extrusionOk="0">
                    <a:moveTo>
                      <a:pt x="816" y="1"/>
                    </a:moveTo>
                    <a:cubicBezTo>
                      <a:pt x="672" y="1"/>
                      <a:pt x="528" y="55"/>
                      <a:pt x="419" y="163"/>
                    </a:cubicBezTo>
                    <a:lnTo>
                      <a:pt x="1" y="582"/>
                    </a:lnTo>
                    <a:lnTo>
                      <a:pt x="1257" y="1823"/>
                    </a:lnTo>
                    <a:lnTo>
                      <a:pt x="1675" y="1404"/>
                    </a:lnTo>
                    <a:cubicBezTo>
                      <a:pt x="1892" y="1188"/>
                      <a:pt x="1892" y="827"/>
                      <a:pt x="1675" y="611"/>
                    </a:cubicBezTo>
                    <a:lnTo>
                      <a:pt x="1213" y="163"/>
                    </a:lnTo>
                    <a:cubicBezTo>
                      <a:pt x="1105" y="55"/>
                      <a:pt x="961" y="1"/>
                      <a:pt x="816" y="1"/>
                    </a:cubicBez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293;p80">
                <a:extLst>
                  <a:ext uri="{FF2B5EF4-FFF2-40B4-BE49-F238E27FC236}">
                    <a16:creationId xmlns:a16="http://schemas.microsoft.com/office/drawing/2014/main" id="{EB28697F-E32F-6A54-42E7-80CA5C381F95}"/>
                  </a:ext>
                </a:extLst>
              </p:cNvPr>
              <p:cNvSpPr/>
              <p:nvPr/>
            </p:nvSpPr>
            <p:spPr>
              <a:xfrm>
                <a:off x="4287668" y="2221545"/>
                <a:ext cx="32585" cy="26136"/>
              </a:xfrm>
              <a:custGeom>
                <a:avLst/>
                <a:gdLst/>
                <a:ahLst/>
                <a:cxnLst/>
                <a:rect l="l" t="t" r="r" b="b"/>
                <a:pathLst>
                  <a:path w="1243" h="997" extrusionOk="0">
                    <a:moveTo>
                      <a:pt x="708" y="0"/>
                    </a:moveTo>
                    <a:cubicBezTo>
                      <a:pt x="593" y="15"/>
                      <a:pt x="492" y="72"/>
                      <a:pt x="405" y="159"/>
                    </a:cubicBezTo>
                    <a:lnTo>
                      <a:pt x="102" y="462"/>
                    </a:lnTo>
                    <a:lnTo>
                      <a:pt x="1" y="578"/>
                    </a:lnTo>
                    <a:lnTo>
                      <a:pt x="434" y="996"/>
                    </a:lnTo>
                    <a:lnTo>
                      <a:pt x="1242" y="188"/>
                    </a:lnTo>
                    <a:lnTo>
                      <a:pt x="1213" y="159"/>
                    </a:lnTo>
                    <a:lnTo>
                      <a:pt x="1185" y="116"/>
                    </a:lnTo>
                    <a:lnTo>
                      <a:pt x="1170" y="101"/>
                    </a:lnTo>
                    <a:lnTo>
                      <a:pt x="1112" y="87"/>
                    </a:lnTo>
                    <a:cubicBezTo>
                      <a:pt x="1011" y="29"/>
                      <a:pt x="910" y="0"/>
                      <a:pt x="809" y="0"/>
                    </a:cubicBezTo>
                    <a:close/>
                  </a:path>
                </a:pathLst>
              </a:custGeom>
              <a:solidFill>
                <a:srgbClr val="809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8" name="Google Shape;826;p38">
            <a:extLst>
              <a:ext uri="{FF2B5EF4-FFF2-40B4-BE49-F238E27FC236}">
                <a16:creationId xmlns:a16="http://schemas.microsoft.com/office/drawing/2014/main" id="{2E83E445-FA6D-B1B6-192A-7B3E176C07BD}"/>
              </a:ext>
            </a:extLst>
          </p:cNvPr>
          <p:cNvSpPr txBox="1">
            <a:spLocks/>
          </p:cNvSpPr>
          <p:nvPr/>
        </p:nvSpPr>
        <p:spPr>
          <a:xfrm>
            <a:off x="2073978" y="1533520"/>
            <a:ext cx="5761087" cy="7039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9pPr>
          </a:lstStyle>
          <a:p>
            <a:pPr marL="342900" indent="-342900" algn="l">
              <a:lnSpc>
                <a:spcPct val="150000"/>
              </a:lnSpc>
              <a:buSzPct val="100000"/>
              <a:buFont typeface="+mj-lt"/>
              <a:buAutoNum type="arabicPeriod"/>
            </a:pPr>
            <a:r>
              <a:rPr lang="en-US">
                <a:latin typeface="+mj-lt"/>
              </a:rPr>
              <a:t>Xu hướng thương mại điện tử ngày càng phát triển</a:t>
            </a:r>
          </a:p>
          <a:p>
            <a:pPr marL="342900" indent="-342900" algn="l">
              <a:lnSpc>
                <a:spcPct val="150000"/>
              </a:lnSpc>
              <a:buSzPct val="100000"/>
              <a:buFont typeface="+mj-lt"/>
              <a:buAutoNum type="arabicPeriod"/>
            </a:pPr>
            <a:r>
              <a:rPr lang="en-US">
                <a:latin typeface="+mj-lt"/>
              </a:rPr>
              <a:t>Các sản phẩm của Apple luôn thu hút sự quan tâm của mọi người</a:t>
            </a:r>
          </a:p>
          <a:p>
            <a:pPr marL="285750" indent="-285750" algn="l">
              <a:buFont typeface="Arial" panose="020B0604020202020204" pitchFamily="34" charset="0"/>
              <a:buChar char="•"/>
            </a:pPr>
            <a:endParaRPr lang="en-US">
              <a:latin typeface="+mj-lt"/>
            </a:endParaRPr>
          </a:p>
        </p:txBody>
      </p:sp>
      <p:sp>
        <p:nvSpPr>
          <p:cNvPr id="810" name="Google Shape;806;p37">
            <a:extLst>
              <a:ext uri="{FF2B5EF4-FFF2-40B4-BE49-F238E27FC236}">
                <a16:creationId xmlns:a16="http://schemas.microsoft.com/office/drawing/2014/main" id="{FA3121A1-7305-2B98-D41A-4F8CA42F127A}"/>
              </a:ext>
            </a:extLst>
          </p:cNvPr>
          <p:cNvSpPr txBox="1">
            <a:spLocks/>
          </p:cNvSpPr>
          <p:nvPr/>
        </p:nvSpPr>
        <p:spPr>
          <a:xfrm>
            <a:off x="1344483" y="-2078169"/>
            <a:ext cx="6246000" cy="72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Krona One"/>
              <a:buNone/>
              <a:defRPr sz="3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9pPr>
          </a:lstStyle>
          <a:p>
            <a:r>
              <a:rPr lang="vi-VN" sz="4000">
                <a:latin typeface="+mj-lt"/>
              </a:rPr>
              <a:t>LÝ DO CHỌN ĐỀ TÀI</a:t>
            </a:r>
          </a:p>
        </p:txBody>
      </p:sp>
      <p:sp>
        <p:nvSpPr>
          <p:cNvPr id="811" name="Google Shape;676;p33">
            <a:extLst>
              <a:ext uri="{FF2B5EF4-FFF2-40B4-BE49-F238E27FC236}">
                <a16:creationId xmlns:a16="http://schemas.microsoft.com/office/drawing/2014/main" id="{6969D1D1-998F-3FF5-07AB-B5318B0FA8C0}"/>
              </a:ext>
            </a:extLst>
          </p:cNvPr>
          <p:cNvSpPr txBox="1">
            <a:spLocks/>
          </p:cNvSpPr>
          <p:nvPr/>
        </p:nvSpPr>
        <p:spPr>
          <a:xfrm>
            <a:off x="2322107" y="6684249"/>
            <a:ext cx="4296168" cy="357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vi-VN" sz="2000" b="0" i="0" u="none" strike="noStrike">
                <a:solidFill>
                  <a:srgbClr val="000000"/>
                </a:solidFill>
                <a:effectLst/>
                <a:latin typeface="Times New Roman" panose="02020603050405020304" pitchFamily="18" charset="0"/>
                <a:cs typeface="Aharoni" panose="02010803020104030203" pitchFamily="2" charset="-79"/>
              </a:rPr>
              <a:t>HỆ THỐNG QUẢN LÝ CỬA HÀNG SẢN PHẨM APPLE</a:t>
            </a:r>
            <a:endParaRPr lang="es-ES" sz="2000">
              <a:latin typeface="Bebas Neue" panose="020B0606020202050201" pitchFamily="34" charset="0"/>
              <a:cs typeface="Aharoni" panose="02010803020104030203" pitchFamily="2" charset="-79"/>
            </a:endParaRPr>
          </a:p>
        </p:txBody>
      </p:sp>
      <p:pic>
        <p:nvPicPr>
          <p:cNvPr id="812" name="Picture 811">
            <a:extLst>
              <a:ext uri="{FF2B5EF4-FFF2-40B4-BE49-F238E27FC236}">
                <a16:creationId xmlns:a16="http://schemas.microsoft.com/office/drawing/2014/main" id="{04FCD41E-AE8F-094B-DEA4-997277024FB1}"/>
              </a:ext>
            </a:extLst>
          </p:cNvPr>
          <p:cNvPicPr>
            <a:picLocks noChangeAspect="1"/>
          </p:cNvPicPr>
          <p:nvPr/>
        </p:nvPicPr>
        <p:blipFill>
          <a:blip r:embed="rId4"/>
          <a:stretch>
            <a:fillRect/>
          </a:stretch>
        </p:blipFill>
        <p:spPr>
          <a:xfrm>
            <a:off x="7650479" y="3922390"/>
            <a:ext cx="808351" cy="808351"/>
          </a:xfrm>
          <a:prstGeom prst="rect">
            <a:avLst/>
          </a:prstGeom>
        </p:spPr>
      </p:pic>
      <p:sp>
        <p:nvSpPr>
          <p:cNvPr id="815" name="Google Shape;738;p36">
            <a:extLst>
              <a:ext uri="{FF2B5EF4-FFF2-40B4-BE49-F238E27FC236}">
                <a16:creationId xmlns:a16="http://schemas.microsoft.com/office/drawing/2014/main" id="{60E56DEC-5FCA-A602-C617-F6E6535AB843}"/>
              </a:ext>
            </a:extLst>
          </p:cNvPr>
          <p:cNvSpPr txBox="1">
            <a:spLocks/>
          </p:cNvSpPr>
          <p:nvPr/>
        </p:nvSpPr>
        <p:spPr>
          <a:xfrm>
            <a:off x="-4618234" y="2020984"/>
            <a:ext cx="4901595" cy="11032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Krona One"/>
              <a:buNone/>
              <a:defRPr sz="3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9pPr>
          </a:lstStyle>
          <a:p>
            <a:r>
              <a:rPr lang="vi-VN" sz="4500" b="1">
                <a:latin typeface="+mj-lt"/>
              </a:rPr>
              <a:t>MỤC TIÊU</a:t>
            </a:r>
          </a:p>
        </p:txBody>
      </p:sp>
      <p:sp>
        <p:nvSpPr>
          <p:cNvPr id="830" name="Google Shape;826;p38">
            <a:extLst>
              <a:ext uri="{FF2B5EF4-FFF2-40B4-BE49-F238E27FC236}">
                <a16:creationId xmlns:a16="http://schemas.microsoft.com/office/drawing/2014/main" id="{D0B7AB3C-AC50-F09D-D1FC-AB9361DE52D1}"/>
              </a:ext>
            </a:extLst>
          </p:cNvPr>
          <p:cNvSpPr txBox="1">
            <a:spLocks/>
          </p:cNvSpPr>
          <p:nvPr/>
        </p:nvSpPr>
        <p:spPr>
          <a:xfrm>
            <a:off x="2016462" y="2194473"/>
            <a:ext cx="2515984" cy="519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9pPr>
          </a:lstStyle>
          <a:p>
            <a:pPr marL="0" indent="0" algn="l"/>
            <a:r>
              <a:rPr lang="en-US" sz="2000" b="1">
                <a:latin typeface="Times New Roman" panose="02020603050405020304" pitchFamily="18" charset="0"/>
                <a:cs typeface="Times New Roman" panose="02020603050405020304" pitchFamily="18" charset="0"/>
              </a:rPr>
              <a:t>Mục tiêu nghiên cứu</a:t>
            </a:r>
          </a:p>
        </p:txBody>
      </p:sp>
      <p:sp>
        <p:nvSpPr>
          <p:cNvPr id="831" name="Google Shape;826;p38">
            <a:extLst>
              <a:ext uri="{FF2B5EF4-FFF2-40B4-BE49-F238E27FC236}">
                <a16:creationId xmlns:a16="http://schemas.microsoft.com/office/drawing/2014/main" id="{85E15BAD-CA09-C7A7-D707-0F16E29F0EF3}"/>
              </a:ext>
            </a:extLst>
          </p:cNvPr>
          <p:cNvSpPr txBox="1">
            <a:spLocks/>
          </p:cNvSpPr>
          <p:nvPr/>
        </p:nvSpPr>
        <p:spPr>
          <a:xfrm>
            <a:off x="2091468" y="2502880"/>
            <a:ext cx="6062319" cy="15444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9pPr>
          </a:lstStyle>
          <a:p>
            <a:pPr marL="342900" indent="-342900" algn="l">
              <a:lnSpc>
                <a:spcPct val="150000"/>
              </a:lnSpc>
              <a:buSzPct val="100000"/>
              <a:buFont typeface="+mj-lt"/>
              <a:buAutoNum type="arabicPeriod"/>
            </a:pPr>
            <a:r>
              <a:rPr lang="en-US">
                <a:latin typeface="+mj-lt"/>
              </a:rPr>
              <a:t>Xây dựng website có các tính năng cơ bản của một website bán hàng</a:t>
            </a:r>
          </a:p>
          <a:p>
            <a:pPr marL="342900" indent="-342900" algn="l">
              <a:lnSpc>
                <a:spcPct val="150000"/>
              </a:lnSpc>
              <a:buSzPct val="100000"/>
              <a:buFont typeface="+mj-lt"/>
              <a:buAutoNum type="arabicPeriod"/>
            </a:pPr>
            <a:r>
              <a:rPr lang="en-US">
                <a:latin typeface="+mj-lt"/>
              </a:rPr>
              <a:t>Giao diện thân thiện với người dùng</a:t>
            </a:r>
          </a:p>
          <a:p>
            <a:pPr marL="342900" indent="-342900" algn="l">
              <a:lnSpc>
                <a:spcPct val="150000"/>
              </a:lnSpc>
              <a:buSzPct val="100000"/>
              <a:buFont typeface="+mj-lt"/>
              <a:buAutoNum type="arabicPeriod"/>
            </a:pPr>
            <a:r>
              <a:rPr lang="en-US">
                <a:latin typeface="+mj-lt"/>
              </a:rPr>
              <a:t>Đảm bảo tính bảo mật và tốc độ tải trang nhanh</a:t>
            </a:r>
          </a:p>
          <a:p>
            <a:pPr marL="342900" indent="-342900" algn="l">
              <a:lnSpc>
                <a:spcPct val="150000"/>
              </a:lnSpc>
              <a:buSzPct val="100000"/>
              <a:buFont typeface="+mj-lt"/>
              <a:buAutoNum type="arabicPeriod"/>
            </a:pPr>
            <a:r>
              <a:rPr lang="en-US">
                <a:latin typeface="+mj-lt"/>
              </a:rPr>
              <a:t>Khả năng tương thích với nhiều thiết bị</a:t>
            </a:r>
          </a:p>
          <a:p>
            <a:pPr marL="342900" indent="-342900" algn="l">
              <a:lnSpc>
                <a:spcPct val="150000"/>
              </a:lnSpc>
              <a:buSzPct val="100000"/>
              <a:buFont typeface="+mj-lt"/>
              <a:buAutoNum type="arabicPeriod"/>
            </a:pPr>
            <a:endParaRPr lang="en-US">
              <a:latin typeface="+mj-lt"/>
            </a:endParaRPr>
          </a:p>
          <a:p>
            <a:pPr marL="342900" indent="-342900" algn="l">
              <a:lnSpc>
                <a:spcPct val="150000"/>
              </a:lnSpc>
              <a:buSzPct val="100000"/>
              <a:buFont typeface="+mj-lt"/>
              <a:buAutoNum type="arabicPeriod"/>
            </a:pPr>
            <a:endParaRPr lang="en-US">
              <a:latin typeface="+mj-lt"/>
            </a:endParaRPr>
          </a:p>
          <a:p>
            <a:pPr marL="285750" indent="-285750" algn="l">
              <a:buFont typeface="Arial" panose="020B0604020202020204" pitchFamily="34" charset="0"/>
              <a:buChar char="•"/>
            </a:pPr>
            <a:endParaRPr lang="en-US">
              <a:latin typeface="+mj-lt"/>
            </a:endParaRPr>
          </a:p>
        </p:txBody>
      </p:sp>
      <p:grpSp>
        <p:nvGrpSpPr>
          <p:cNvPr id="851" name="Group 850">
            <a:extLst>
              <a:ext uri="{FF2B5EF4-FFF2-40B4-BE49-F238E27FC236}">
                <a16:creationId xmlns:a16="http://schemas.microsoft.com/office/drawing/2014/main" id="{0412E9D8-0672-5FDD-06F6-8D922D3A0971}"/>
              </a:ext>
            </a:extLst>
          </p:cNvPr>
          <p:cNvGrpSpPr/>
          <p:nvPr/>
        </p:nvGrpSpPr>
        <p:grpSpPr>
          <a:xfrm>
            <a:off x="1132062" y="2335189"/>
            <a:ext cx="884400" cy="884400"/>
            <a:chOff x="5733875" y="1933875"/>
            <a:chExt cx="884400" cy="884400"/>
          </a:xfrm>
        </p:grpSpPr>
        <p:sp>
          <p:nvSpPr>
            <p:cNvPr id="852" name="Google Shape;820;p38">
              <a:extLst>
                <a:ext uri="{FF2B5EF4-FFF2-40B4-BE49-F238E27FC236}">
                  <a16:creationId xmlns:a16="http://schemas.microsoft.com/office/drawing/2014/main" id="{4C9AC088-EA2D-5295-99CD-B471D7B068B4}"/>
                </a:ext>
              </a:extLst>
            </p:cNvPr>
            <p:cNvSpPr/>
            <p:nvPr/>
          </p:nvSpPr>
          <p:spPr>
            <a:xfrm>
              <a:off x="5733875" y="1933875"/>
              <a:ext cx="884400" cy="884400"/>
            </a:xfrm>
            <a:prstGeom prst="roundRect">
              <a:avLst>
                <a:gd name="adj" fmla="val 16667"/>
              </a:avLst>
            </a:prstGeom>
            <a:solidFill>
              <a:schemeClr val="lt1"/>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16556;p80">
              <a:extLst>
                <a:ext uri="{FF2B5EF4-FFF2-40B4-BE49-F238E27FC236}">
                  <a16:creationId xmlns:a16="http://schemas.microsoft.com/office/drawing/2014/main" id="{8D8C78A9-B9A4-E0AE-2798-11ECEEE260AB}"/>
                </a:ext>
              </a:extLst>
            </p:cNvPr>
            <p:cNvGrpSpPr/>
            <p:nvPr/>
          </p:nvGrpSpPr>
          <p:grpSpPr>
            <a:xfrm>
              <a:off x="5988151" y="2147205"/>
              <a:ext cx="375792" cy="373800"/>
              <a:chOff x="3246251" y="2895245"/>
              <a:chExt cx="375792" cy="373800"/>
            </a:xfrm>
          </p:grpSpPr>
          <p:sp>
            <p:nvSpPr>
              <p:cNvPr id="862" name="Google Shape;16557;p80">
                <a:extLst>
                  <a:ext uri="{FF2B5EF4-FFF2-40B4-BE49-F238E27FC236}">
                    <a16:creationId xmlns:a16="http://schemas.microsoft.com/office/drawing/2014/main" id="{262E44BE-755F-7F94-225E-A67DC1A5AEB3}"/>
                  </a:ext>
                </a:extLst>
              </p:cNvPr>
              <p:cNvSpPr/>
              <p:nvPr/>
            </p:nvSpPr>
            <p:spPr>
              <a:xfrm>
                <a:off x="3246251" y="2960599"/>
                <a:ext cx="308446" cy="308446"/>
              </a:xfrm>
              <a:custGeom>
                <a:avLst/>
                <a:gdLst/>
                <a:ahLst/>
                <a:cxnLst/>
                <a:rect l="l" t="t" r="r" b="b"/>
                <a:pathLst>
                  <a:path w="11766" h="11766" extrusionOk="0">
                    <a:moveTo>
                      <a:pt x="5876" y="1"/>
                    </a:moveTo>
                    <a:cubicBezTo>
                      <a:pt x="2628" y="1"/>
                      <a:pt x="0" y="2628"/>
                      <a:pt x="0" y="5876"/>
                    </a:cubicBezTo>
                    <a:cubicBezTo>
                      <a:pt x="0" y="9138"/>
                      <a:pt x="2628" y="11765"/>
                      <a:pt x="5876" y="11765"/>
                    </a:cubicBezTo>
                    <a:cubicBezTo>
                      <a:pt x="9124" y="11765"/>
                      <a:pt x="11765" y="9138"/>
                      <a:pt x="11765" y="5876"/>
                    </a:cubicBezTo>
                    <a:cubicBezTo>
                      <a:pt x="11765" y="2628"/>
                      <a:pt x="9124" y="1"/>
                      <a:pt x="5876"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6558;p80">
                <a:extLst>
                  <a:ext uri="{FF2B5EF4-FFF2-40B4-BE49-F238E27FC236}">
                    <a16:creationId xmlns:a16="http://schemas.microsoft.com/office/drawing/2014/main" id="{CDB4FD43-9B43-AC89-6678-6854397BFA46}"/>
                  </a:ext>
                </a:extLst>
              </p:cNvPr>
              <p:cNvSpPr/>
              <p:nvPr/>
            </p:nvSpPr>
            <p:spPr>
              <a:xfrm>
                <a:off x="3400264" y="3108556"/>
                <a:ext cx="154039" cy="12531"/>
              </a:xfrm>
              <a:custGeom>
                <a:avLst/>
                <a:gdLst/>
                <a:ahLst/>
                <a:cxnLst/>
                <a:rect l="l" t="t" r="r" b="b"/>
                <a:pathLst>
                  <a:path w="5876" h="478" extrusionOk="0">
                    <a:moveTo>
                      <a:pt x="1" y="1"/>
                    </a:moveTo>
                    <a:lnTo>
                      <a:pt x="1" y="477"/>
                    </a:lnTo>
                    <a:lnTo>
                      <a:pt x="5876" y="477"/>
                    </a:lnTo>
                    <a:lnTo>
                      <a:pt x="5876" y="246"/>
                    </a:lnTo>
                    <a:lnTo>
                      <a:pt x="5876"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6559;p80">
                <a:extLst>
                  <a:ext uri="{FF2B5EF4-FFF2-40B4-BE49-F238E27FC236}">
                    <a16:creationId xmlns:a16="http://schemas.microsoft.com/office/drawing/2014/main" id="{0DD873AB-F583-BA76-78BE-7ED19AF5D706}"/>
                  </a:ext>
                </a:extLst>
              </p:cNvPr>
              <p:cNvSpPr/>
              <p:nvPr/>
            </p:nvSpPr>
            <p:spPr>
              <a:xfrm>
                <a:off x="3529687" y="2895245"/>
                <a:ext cx="92355" cy="89970"/>
              </a:xfrm>
              <a:custGeom>
                <a:avLst/>
                <a:gdLst/>
                <a:ahLst/>
                <a:cxnLst/>
                <a:rect l="l" t="t" r="r" b="b"/>
                <a:pathLst>
                  <a:path w="3523" h="3432" extrusionOk="0">
                    <a:moveTo>
                      <a:pt x="2126" y="1"/>
                    </a:moveTo>
                    <a:cubicBezTo>
                      <a:pt x="2069" y="1"/>
                      <a:pt x="2010" y="22"/>
                      <a:pt x="1964" y="68"/>
                    </a:cubicBezTo>
                    <a:lnTo>
                      <a:pt x="217" y="1815"/>
                    </a:lnTo>
                    <a:cubicBezTo>
                      <a:pt x="87" y="1945"/>
                      <a:pt x="1" y="2118"/>
                      <a:pt x="15" y="2306"/>
                    </a:cubicBezTo>
                    <a:lnTo>
                      <a:pt x="1" y="3432"/>
                    </a:lnTo>
                    <a:lnTo>
                      <a:pt x="1127" y="3432"/>
                    </a:lnTo>
                    <a:cubicBezTo>
                      <a:pt x="1314" y="3432"/>
                      <a:pt x="1487" y="3360"/>
                      <a:pt x="1632" y="3230"/>
                    </a:cubicBezTo>
                    <a:lnTo>
                      <a:pt x="3364" y="1483"/>
                    </a:lnTo>
                    <a:cubicBezTo>
                      <a:pt x="3523" y="1339"/>
                      <a:pt x="3422" y="1079"/>
                      <a:pt x="3205" y="1079"/>
                    </a:cubicBezTo>
                    <a:lnTo>
                      <a:pt x="2368" y="1079"/>
                    </a:lnTo>
                    <a:lnTo>
                      <a:pt x="2368" y="242"/>
                    </a:lnTo>
                    <a:cubicBezTo>
                      <a:pt x="2368" y="95"/>
                      <a:pt x="2248" y="1"/>
                      <a:pt x="2126"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6560;p80">
                <a:extLst>
                  <a:ext uri="{FF2B5EF4-FFF2-40B4-BE49-F238E27FC236}">
                    <a16:creationId xmlns:a16="http://schemas.microsoft.com/office/drawing/2014/main" id="{A66BB123-EBE0-68C5-5569-527073B6E006}"/>
                  </a:ext>
                </a:extLst>
              </p:cNvPr>
              <p:cNvSpPr/>
              <p:nvPr/>
            </p:nvSpPr>
            <p:spPr>
              <a:xfrm>
                <a:off x="3529687" y="2895245"/>
                <a:ext cx="62103" cy="89970"/>
              </a:xfrm>
              <a:custGeom>
                <a:avLst/>
                <a:gdLst/>
                <a:ahLst/>
                <a:cxnLst/>
                <a:rect l="l" t="t" r="r" b="b"/>
                <a:pathLst>
                  <a:path w="2369" h="3432" extrusionOk="0">
                    <a:moveTo>
                      <a:pt x="2126" y="1"/>
                    </a:moveTo>
                    <a:cubicBezTo>
                      <a:pt x="2069" y="1"/>
                      <a:pt x="2010" y="22"/>
                      <a:pt x="1964" y="68"/>
                    </a:cubicBezTo>
                    <a:lnTo>
                      <a:pt x="217" y="1815"/>
                    </a:lnTo>
                    <a:cubicBezTo>
                      <a:pt x="87" y="1945"/>
                      <a:pt x="1" y="2118"/>
                      <a:pt x="15" y="2306"/>
                    </a:cubicBezTo>
                    <a:lnTo>
                      <a:pt x="15" y="3432"/>
                    </a:lnTo>
                    <a:lnTo>
                      <a:pt x="2354" y="1093"/>
                    </a:lnTo>
                    <a:lnTo>
                      <a:pt x="2354" y="242"/>
                    </a:lnTo>
                    <a:lnTo>
                      <a:pt x="2368" y="242"/>
                    </a:lnTo>
                    <a:cubicBezTo>
                      <a:pt x="2368" y="95"/>
                      <a:pt x="2248" y="1"/>
                      <a:pt x="2126"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6561;p80">
                <a:extLst>
                  <a:ext uri="{FF2B5EF4-FFF2-40B4-BE49-F238E27FC236}">
                    <a16:creationId xmlns:a16="http://schemas.microsoft.com/office/drawing/2014/main" id="{6631F8C0-4F0F-47CC-3C17-3D93EF074C11}"/>
                  </a:ext>
                </a:extLst>
              </p:cNvPr>
              <p:cNvSpPr/>
              <p:nvPr/>
            </p:nvSpPr>
            <p:spPr>
              <a:xfrm>
                <a:off x="3283345" y="2997693"/>
                <a:ext cx="234257" cy="234257"/>
              </a:xfrm>
              <a:custGeom>
                <a:avLst/>
                <a:gdLst/>
                <a:ahLst/>
                <a:cxnLst/>
                <a:rect l="l" t="t" r="r" b="b"/>
                <a:pathLst>
                  <a:path w="8936" h="8936" extrusionOk="0">
                    <a:moveTo>
                      <a:pt x="4461" y="0"/>
                    </a:moveTo>
                    <a:cubicBezTo>
                      <a:pt x="1992" y="0"/>
                      <a:pt x="0" y="1992"/>
                      <a:pt x="0" y="4461"/>
                    </a:cubicBezTo>
                    <a:cubicBezTo>
                      <a:pt x="0" y="6944"/>
                      <a:pt x="1992" y="8936"/>
                      <a:pt x="4461" y="8936"/>
                    </a:cubicBezTo>
                    <a:cubicBezTo>
                      <a:pt x="6929" y="8936"/>
                      <a:pt x="8936" y="6944"/>
                      <a:pt x="8936" y="4461"/>
                    </a:cubicBezTo>
                    <a:cubicBezTo>
                      <a:pt x="8936" y="1992"/>
                      <a:pt x="6929" y="0"/>
                      <a:pt x="44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6562;p80">
                <a:extLst>
                  <a:ext uri="{FF2B5EF4-FFF2-40B4-BE49-F238E27FC236}">
                    <a16:creationId xmlns:a16="http://schemas.microsoft.com/office/drawing/2014/main" id="{26D971CB-E950-B45D-071D-F25BCC48FA64}"/>
                  </a:ext>
                </a:extLst>
              </p:cNvPr>
              <p:cNvSpPr/>
              <p:nvPr/>
            </p:nvSpPr>
            <p:spPr>
              <a:xfrm>
                <a:off x="3400264" y="3108556"/>
                <a:ext cx="117338" cy="12531"/>
              </a:xfrm>
              <a:custGeom>
                <a:avLst/>
                <a:gdLst/>
                <a:ahLst/>
                <a:cxnLst/>
                <a:rect l="l" t="t" r="r" b="b"/>
                <a:pathLst>
                  <a:path w="4476" h="478" extrusionOk="0">
                    <a:moveTo>
                      <a:pt x="1" y="1"/>
                    </a:moveTo>
                    <a:lnTo>
                      <a:pt x="1" y="477"/>
                    </a:lnTo>
                    <a:lnTo>
                      <a:pt x="4461" y="477"/>
                    </a:lnTo>
                    <a:cubicBezTo>
                      <a:pt x="4461" y="390"/>
                      <a:pt x="4476" y="318"/>
                      <a:pt x="4476" y="246"/>
                    </a:cubicBezTo>
                    <a:cubicBezTo>
                      <a:pt x="4476" y="160"/>
                      <a:pt x="4476" y="87"/>
                      <a:pt x="4461"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6563;p80">
                <a:extLst>
                  <a:ext uri="{FF2B5EF4-FFF2-40B4-BE49-F238E27FC236}">
                    <a16:creationId xmlns:a16="http://schemas.microsoft.com/office/drawing/2014/main" id="{48118EBB-56D8-5540-76BF-436C9B6C2928}"/>
                  </a:ext>
                </a:extLst>
              </p:cNvPr>
              <p:cNvSpPr/>
              <p:nvPr/>
            </p:nvSpPr>
            <p:spPr>
              <a:xfrm>
                <a:off x="3313990" y="3028338"/>
                <a:ext cx="172573" cy="172967"/>
              </a:xfrm>
              <a:custGeom>
                <a:avLst/>
                <a:gdLst/>
                <a:ahLst/>
                <a:cxnLst/>
                <a:rect l="l" t="t" r="r" b="b"/>
                <a:pathLst>
                  <a:path w="6583" h="6598" extrusionOk="0">
                    <a:moveTo>
                      <a:pt x="3292" y="0"/>
                    </a:moveTo>
                    <a:cubicBezTo>
                      <a:pt x="1473" y="0"/>
                      <a:pt x="0" y="1487"/>
                      <a:pt x="0" y="3292"/>
                    </a:cubicBezTo>
                    <a:cubicBezTo>
                      <a:pt x="0" y="5111"/>
                      <a:pt x="1473" y="6597"/>
                      <a:pt x="3292" y="6597"/>
                    </a:cubicBezTo>
                    <a:cubicBezTo>
                      <a:pt x="5111" y="6597"/>
                      <a:pt x="6583" y="5111"/>
                      <a:pt x="6583" y="3292"/>
                    </a:cubicBezTo>
                    <a:cubicBezTo>
                      <a:pt x="6583" y="1487"/>
                      <a:pt x="5111" y="0"/>
                      <a:pt x="3292" y="0"/>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6564;p80">
                <a:extLst>
                  <a:ext uri="{FF2B5EF4-FFF2-40B4-BE49-F238E27FC236}">
                    <a16:creationId xmlns:a16="http://schemas.microsoft.com/office/drawing/2014/main" id="{053C8A74-E91F-682A-9FDE-C22A123DA09A}"/>
                  </a:ext>
                </a:extLst>
              </p:cNvPr>
              <p:cNvSpPr/>
              <p:nvPr/>
            </p:nvSpPr>
            <p:spPr>
              <a:xfrm>
                <a:off x="3400264" y="3108556"/>
                <a:ext cx="86693" cy="12531"/>
              </a:xfrm>
              <a:custGeom>
                <a:avLst/>
                <a:gdLst/>
                <a:ahLst/>
                <a:cxnLst/>
                <a:rect l="l" t="t" r="r" b="b"/>
                <a:pathLst>
                  <a:path w="3307" h="478" extrusionOk="0">
                    <a:moveTo>
                      <a:pt x="1" y="1"/>
                    </a:moveTo>
                    <a:lnTo>
                      <a:pt x="1" y="477"/>
                    </a:lnTo>
                    <a:lnTo>
                      <a:pt x="3292" y="477"/>
                    </a:lnTo>
                    <a:cubicBezTo>
                      <a:pt x="3292" y="390"/>
                      <a:pt x="3306" y="318"/>
                      <a:pt x="3306" y="246"/>
                    </a:cubicBezTo>
                    <a:cubicBezTo>
                      <a:pt x="3306" y="160"/>
                      <a:pt x="3306" y="87"/>
                      <a:pt x="3292"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6565;p80">
                <a:extLst>
                  <a:ext uri="{FF2B5EF4-FFF2-40B4-BE49-F238E27FC236}">
                    <a16:creationId xmlns:a16="http://schemas.microsoft.com/office/drawing/2014/main" id="{291BAFCA-BC9D-930E-4877-E3700A961609}"/>
                  </a:ext>
                </a:extLst>
              </p:cNvPr>
              <p:cNvSpPr/>
              <p:nvPr/>
            </p:nvSpPr>
            <p:spPr>
              <a:xfrm>
                <a:off x="3351084" y="3065432"/>
                <a:ext cx="98778" cy="98778"/>
              </a:xfrm>
              <a:custGeom>
                <a:avLst/>
                <a:gdLst/>
                <a:ahLst/>
                <a:cxnLst/>
                <a:rect l="l" t="t" r="r" b="b"/>
                <a:pathLst>
                  <a:path w="3768" h="3768" extrusionOk="0">
                    <a:moveTo>
                      <a:pt x="1877" y="0"/>
                    </a:moveTo>
                    <a:cubicBezTo>
                      <a:pt x="837" y="0"/>
                      <a:pt x="0" y="837"/>
                      <a:pt x="0" y="1877"/>
                    </a:cubicBezTo>
                    <a:cubicBezTo>
                      <a:pt x="0" y="2930"/>
                      <a:pt x="837" y="3768"/>
                      <a:pt x="1877" y="3768"/>
                    </a:cubicBezTo>
                    <a:cubicBezTo>
                      <a:pt x="2916" y="3768"/>
                      <a:pt x="3768" y="2930"/>
                      <a:pt x="3768" y="1877"/>
                    </a:cubicBezTo>
                    <a:cubicBezTo>
                      <a:pt x="3768" y="837"/>
                      <a:pt x="2916" y="0"/>
                      <a:pt x="18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6566;p80">
                <a:extLst>
                  <a:ext uri="{FF2B5EF4-FFF2-40B4-BE49-F238E27FC236}">
                    <a16:creationId xmlns:a16="http://schemas.microsoft.com/office/drawing/2014/main" id="{32E6031C-189E-EACE-DFE2-EB5817918B7C}"/>
                  </a:ext>
                </a:extLst>
              </p:cNvPr>
              <p:cNvSpPr/>
              <p:nvPr/>
            </p:nvSpPr>
            <p:spPr>
              <a:xfrm>
                <a:off x="3400264" y="3108556"/>
                <a:ext cx="49599" cy="12531"/>
              </a:xfrm>
              <a:custGeom>
                <a:avLst/>
                <a:gdLst/>
                <a:ahLst/>
                <a:cxnLst/>
                <a:rect l="l" t="t" r="r" b="b"/>
                <a:pathLst>
                  <a:path w="1892" h="478" extrusionOk="0">
                    <a:moveTo>
                      <a:pt x="1" y="1"/>
                    </a:moveTo>
                    <a:lnTo>
                      <a:pt x="1" y="477"/>
                    </a:lnTo>
                    <a:lnTo>
                      <a:pt x="1877" y="477"/>
                    </a:lnTo>
                    <a:cubicBezTo>
                      <a:pt x="1892" y="318"/>
                      <a:pt x="1892" y="160"/>
                      <a:pt x="1877"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6567;p80">
                <a:extLst>
                  <a:ext uri="{FF2B5EF4-FFF2-40B4-BE49-F238E27FC236}">
                    <a16:creationId xmlns:a16="http://schemas.microsoft.com/office/drawing/2014/main" id="{CDEF4E27-2B5A-B8E8-AD2B-3926B504B707}"/>
                  </a:ext>
                </a:extLst>
              </p:cNvPr>
              <p:cNvSpPr/>
              <p:nvPr/>
            </p:nvSpPr>
            <p:spPr>
              <a:xfrm>
                <a:off x="3381730" y="3096445"/>
                <a:ext cx="37120" cy="36753"/>
              </a:xfrm>
              <a:custGeom>
                <a:avLst/>
                <a:gdLst/>
                <a:ahLst/>
                <a:cxnLst/>
                <a:rect l="l" t="t" r="r" b="b"/>
                <a:pathLst>
                  <a:path w="1416" h="1402" extrusionOk="0">
                    <a:moveTo>
                      <a:pt x="708" y="1"/>
                    </a:moveTo>
                    <a:cubicBezTo>
                      <a:pt x="318" y="1"/>
                      <a:pt x="0" y="318"/>
                      <a:pt x="0" y="694"/>
                    </a:cubicBezTo>
                    <a:cubicBezTo>
                      <a:pt x="0" y="1083"/>
                      <a:pt x="318" y="1401"/>
                      <a:pt x="708" y="1401"/>
                    </a:cubicBezTo>
                    <a:cubicBezTo>
                      <a:pt x="1097" y="1401"/>
                      <a:pt x="1415" y="1083"/>
                      <a:pt x="1415" y="694"/>
                    </a:cubicBezTo>
                    <a:cubicBezTo>
                      <a:pt x="1415" y="318"/>
                      <a:pt x="1097" y="1"/>
                      <a:pt x="708"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6568;p80">
                <a:extLst>
                  <a:ext uri="{FF2B5EF4-FFF2-40B4-BE49-F238E27FC236}">
                    <a16:creationId xmlns:a16="http://schemas.microsoft.com/office/drawing/2014/main" id="{902D8004-8C1A-CE5C-2C87-BF44A6603CC6}"/>
                  </a:ext>
                </a:extLst>
              </p:cNvPr>
              <p:cNvSpPr/>
              <p:nvPr/>
            </p:nvSpPr>
            <p:spPr>
              <a:xfrm>
                <a:off x="3400264" y="3108556"/>
                <a:ext cx="18953" cy="12531"/>
              </a:xfrm>
              <a:custGeom>
                <a:avLst/>
                <a:gdLst/>
                <a:ahLst/>
                <a:cxnLst/>
                <a:rect l="l" t="t" r="r" b="b"/>
                <a:pathLst>
                  <a:path w="723" h="478" extrusionOk="0">
                    <a:moveTo>
                      <a:pt x="1" y="1"/>
                    </a:moveTo>
                    <a:lnTo>
                      <a:pt x="1" y="477"/>
                    </a:lnTo>
                    <a:lnTo>
                      <a:pt x="679" y="477"/>
                    </a:lnTo>
                    <a:cubicBezTo>
                      <a:pt x="722" y="318"/>
                      <a:pt x="722" y="160"/>
                      <a:pt x="679"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6569;p80">
                <a:extLst>
                  <a:ext uri="{FF2B5EF4-FFF2-40B4-BE49-F238E27FC236}">
                    <a16:creationId xmlns:a16="http://schemas.microsoft.com/office/drawing/2014/main" id="{D93DA895-BD65-A381-1F8B-616EA73FB0B6}"/>
                  </a:ext>
                </a:extLst>
              </p:cNvPr>
              <p:cNvSpPr/>
              <p:nvPr/>
            </p:nvSpPr>
            <p:spPr>
              <a:xfrm>
                <a:off x="3391429" y="3079431"/>
                <a:ext cx="44434" cy="41603"/>
              </a:xfrm>
              <a:custGeom>
                <a:avLst/>
                <a:gdLst/>
                <a:ahLst/>
                <a:cxnLst/>
                <a:rect l="l" t="t" r="r" b="b"/>
                <a:pathLst>
                  <a:path w="1695" h="1587" extrusionOk="0">
                    <a:moveTo>
                      <a:pt x="1348" y="0"/>
                    </a:moveTo>
                    <a:lnTo>
                      <a:pt x="179" y="1184"/>
                    </a:lnTo>
                    <a:cubicBezTo>
                      <a:pt x="1" y="1351"/>
                      <a:pt x="157" y="1586"/>
                      <a:pt x="344" y="1586"/>
                    </a:cubicBezTo>
                    <a:cubicBezTo>
                      <a:pt x="400" y="1586"/>
                      <a:pt x="458" y="1566"/>
                      <a:pt x="511" y="1516"/>
                    </a:cubicBezTo>
                    <a:lnTo>
                      <a:pt x="1695" y="332"/>
                    </a:lnTo>
                    <a:lnTo>
                      <a:pt x="1348" y="0"/>
                    </a:ln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6570;p80">
                <a:extLst>
                  <a:ext uri="{FF2B5EF4-FFF2-40B4-BE49-F238E27FC236}">
                    <a16:creationId xmlns:a16="http://schemas.microsoft.com/office/drawing/2014/main" id="{7E52D32E-E705-BDB3-4915-488D68255CDE}"/>
                  </a:ext>
                </a:extLst>
              </p:cNvPr>
              <p:cNvSpPr/>
              <p:nvPr/>
            </p:nvSpPr>
            <p:spPr>
              <a:xfrm>
                <a:off x="3420056" y="2908038"/>
                <a:ext cx="189718" cy="185052"/>
              </a:xfrm>
              <a:custGeom>
                <a:avLst/>
                <a:gdLst/>
                <a:ahLst/>
                <a:cxnLst/>
                <a:rect l="l" t="t" r="r" b="b"/>
                <a:pathLst>
                  <a:path w="7237" h="7059" extrusionOk="0">
                    <a:moveTo>
                      <a:pt x="6897" y="1"/>
                    </a:moveTo>
                    <a:cubicBezTo>
                      <a:pt x="6843" y="1"/>
                      <a:pt x="6787" y="22"/>
                      <a:pt x="6738" y="71"/>
                    </a:cubicBezTo>
                    <a:lnTo>
                      <a:pt x="141" y="6668"/>
                    </a:lnTo>
                    <a:cubicBezTo>
                      <a:pt x="0" y="6809"/>
                      <a:pt x="92" y="7058"/>
                      <a:pt x="297" y="7058"/>
                    </a:cubicBezTo>
                    <a:cubicBezTo>
                      <a:pt x="302" y="7058"/>
                      <a:pt x="308" y="7058"/>
                      <a:pt x="314" y="7058"/>
                    </a:cubicBezTo>
                    <a:cubicBezTo>
                      <a:pt x="372" y="7058"/>
                      <a:pt x="429" y="7043"/>
                      <a:pt x="473" y="6986"/>
                    </a:cubicBezTo>
                    <a:lnTo>
                      <a:pt x="7070" y="403"/>
                    </a:lnTo>
                    <a:cubicBezTo>
                      <a:pt x="7237" y="236"/>
                      <a:pt x="7078" y="1"/>
                      <a:pt x="6897"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 name="Google Shape;737;p36">
            <a:extLst>
              <a:ext uri="{FF2B5EF4-FFF2-40B4-BE49-F238E27FC236}">
                <a16:creationId xmlns:a16="http://schemas.microsoft.com/office/drawing/2014/main" id="{2D185808-8EEF-C4EB-3794-5AFE5E23A308}"/>
              </a:ext>
            </a:extLst>
          </p:cNvPr>
          <p:cNvSpPr/>
          <p:nvPr/>
        </p:nvSpPr>
        <p:spPr>
          <a:xfrm>
            <a:off x="-2136590" y="1383929"/>
            <a:ext cx="1160700" cy="1160700"/>
          </a:xfrm>
          <a:prstGeom prst="roundRect">
            <a:avLst>
              <a:gd name="adj" fmla="val 16667"/>
            </a:avLst>
          </a:prstGeom>
          <a:solidFill>
            <a:schemeClr val="accent3"/>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9;p36">
            <a:extLst>
              <a:ext uri="{FF2B5EF4-FFF2-40B4-BE49-F238E27FC236}">
                <a16:creationId xmlns:a16="http://schemas.microsoft.com/office/drawing/2014/main" id="{E618F308-FFE5-A3E7-94C8-EDF1BBB9C697}"/>
              </a:ext>
            </a:extLst>
          </p:cNvPr>
          <p:cNvSpPr txBox="1">
            <a:spLocks noGrp="1"/>
          </p:cNvSpPr>
          <p:nvPr>
            <p:ph type="title" idx="2"/>
          </p:nvPr>
        </p:nvSpPr>
        <p:spPr>
          <a:xfrm>
            <a:off x="-2136590" y="1543371"/>
            <a:ext cx="1160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1</a:t>
            </a:r>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2" name="Google Shape;822;p38"/>
          <p:cNvSpPr txBox="1">
            <a:spLocks noGrp="1"/>
          </p:cNvSpPr>
          <p:nvPr>
            <p:ph type="title"/>
          </p:nvPr>
        </p:nvSpPr>
        <p:spPr>
          <a:xfrm>
            <a:off x="719996" y="636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LÝ DO CHỌN ĐỀ TÀI</a:t>
            </a:r>
            <a:endParaRPr>
              <a:latin typeface="Times New Roman" panose="02020603050405020304" pitchFamily="18" charset="0"/>
              <a:cs typeface="Times New Roman" panose="02020603050405020304" pitchFamily="18" charset="0"/>
            </a:endParaRPr>
          </a:p>
        </p:txBody>
      </p:sp>
      <p:sp>
        <p:nvSpPr>
          <p:cNvPr id="826" name="Google Shape;826;p38"/>
          <p:cNvSpPr txBox="1">
            <a:spLocks noGrp="1"/>
          </p:cNvSpPr>
          <p:nvPr>
            <p:ph type="subTitle" idx="4"/>
          </p:nvPr>
        </p:nvSpPr>
        <p:spPr>
          <a:xfrm>
            <a:off x="2031508" y="2443120"/>
            <a:ext cx="3942072" cy="5198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Times New Roman" panose="02020603050405020304" pitchFamily="18" charset="0"/>
                <a:cs typeface="Times New Roman" panose="02020603050405020304" pitchFamily="18" charset="0"/>
              </a:rPr>
              <a:t>Đối tượng và phạm vi nghiên cứu</a:t>
            </a:r>
            <a:endParaRPr sz="2000" b="1">
              <a:latin typeface="Times New Roman" panose="02020603050405020304" pitchFamily="18" charset="0"/>
              <a:cs typeface="Times New Roman" panose="02020603050405020304" pitchFamily="18" charset="0"/>
            </a:endParaRPr>
          </a:p>
        </p:txBody>
      </p:sp>
      <p:sp>
        <p:nvSpPr>
          <p:cNvPr id="854" name="Google Shape;854;p38"/>
          <p:cNvSpPr/>
          <p:nvPr/>
        </p:nvSpPr>
        <p:spPr>
          <a:xfrm>
            <a:off x="1644251" y="323525"/>
            <a:ext cx="63465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vi-VN" sz="1300">
                <a:solidFill>
                  <a:schemeClr val="tx1"/>
                </a:solidFill>
                <a:latin typeface="+mj-lt"/>
              </a:rPr>
              <a:t>Thiết kế website bán sản phẩm công nghệ của Apple</a:t>
            </a:r>
          </a:p>
        </p:txBody>
      </p:sp>
      <p:sp>
        <p:nvSpPr>
          <p:cNvPr id="855" name="Google Shape;855;p38">
            <a:hlinkClick r:id="rId3" action="ppaction://hlinksldjump"/>
          </p:cNvPr>
          <p:cNvSpPr/>
          <p:nvPr/>
        </p:nvSpPr>
        <p:spPr>
          <a:xfrm>
            <a:off x="8066096" y="32351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a:hlinkClick r:id="rId3" action="ppaction://hlinksldjump"/>
          </p:cNvPr>
          <p:cNvSpPr/>
          <p:nvPr/>
        </p:nvSpPr>
        <p:spPr>
          <a:xfrm>
            <a:off x="8153787" y="412758"/>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38"/>
          <p:cNvGrpSpPr/>
          <p:nvPr/>
        </p:nvGrpSpPr>
        <p:grpSpPr>
          <a:xfrm>
            <a:off x="719996" y="323475"/>
            <a:ext cx="807300" cy="357900"/>
            <a:chOff x="635421" y="421700"/>
            <a:chExt cx="807300" cy="357900"/>
          </a:xfrm>
        </p:grpSpPr>
        <p:sp>
          <p:nvSpPr>
            <p:cNvPr id="858" name="Google Shape;858;p38"/>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roup 828">
            <a:extLst>
              <a:ext uri="{FF2B5EF4-FFF2-40B4-BE49-F238E27FC236}">
                <a16:creationId xmlns:a16="http://schemas.microsoft.com/office/drawing/2014/main" id="{2E813FB8-4100-4392-3C01-F938BE933022}"/>
              </a:ext>
            </a:extLst>
          </p:cNvPr>
          <p:cNvGrpSpPr/>
          <p:nvPr/>
        </p:nvGrpSpPr>
        <p:grpSpPr>
          <a:xfrm>
            <a:off x="1132062" y="1310073"/>
            <a:ext cx="884400" cy="884400"/>
            <a:chOff x="2525800" y="1933875"/>
            <a:chExt cx="884400" cy="884400"/>
          </a:xfrm>
        </p:grpSpPr>
        <p:sp>
          <p:nvSpPr>
            <p:cNvPr id="821" name="Google Shape;821;p38"/>
            <p:cNvSpPr/>
            <p:nvPr/>
          </p:nvSpPr>
          <p:spPr>
            <a:xfrm>
              <a:off x="2525800" y="1933875"/>
              <a:ext cx="884400" cy="884400"/>
            </a:xfrm>
            <a:prstGeom prst="roundRect">
              <a:avLst>
                <a:gd name="adj" fmla="val 16667"/>
              </a:avLst>
            </a:prstGeom>
            <a:solidFill>
              <a:schemeClr val="lt1"/>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6277;p80">
              <a:extLst>
                <a:ext uri="{FF2B5EF4-FFF2-40B4-BE49-F238E27FC236}">
                  <a16:creationId xmlns:a16="http://schemas.microsoft.com/office/drawing/2014/main" id="{3E363E68-53BA-188F-61BD-77D03554FEB5}"/>
                </a:ext>
              </a:extLst>
            </p:cNvPr>
            <p:cNvGrpSpPr/>
            <p:nvPr/>
          </p:nvGrpSpPr>
          <p:grpSpPr>
            <a:xfrm>
              <a:off x="2781231" y="2169003"/>
              <a:ext cx="373538" cy="372305"/>
              <a:chOff x="4201394" y="1981809"/>
              <a:chExt cx="373538" cy="372305"/>
            </a:xfrm>
          </p:grpSpPr>
          <p:sp>
            <p:nvSpPr>
              <p:cNvPr id="3" name="Google Shape;16278;p80">
                <a:extLst>
                  <a:ext uri="{FF2B5EF4-FFF2-40B4-BE49-F238E27FC236}">
                    <a16:creationId xmlns:a16="http://schemas.microsoft.com/office/drawing/2014/main" id="{323EF6F4-D77F-851A-D317-060F8B485DF5}"/>
                  </a:ext>
                </a:extLst>
              </p:cNvPr>
              <p:cNvSpPr/>
              <p:nvPr/>
            </p:nvSpPr>
            <p:spPr>
              <a:xfrm>
                <a:off x="4308876" y="2188619"/>
                <a:ext cx="59429" cy="59823"/>
              </a:xfrm>
              <a:custGeom>
                <a:avLst/>
                <a:gdLst/>
                <a:ahLst/>
                <a:cxnLst/>
                <a:rect l="l" t="t" r="r" b="b"/>
                <a:pathLst>
                  <a:path w="2267" h="2282" extrusionOk="0">
                    <a:moveTo>
                      <a:pt x="1400" y="0"/>
                    </a:moveTo>
                    <a:lnTo>
                      <a:pt x="0" y="1415"/>
                    </a:lnTo>
                    <a:cubicBezTo>
                      <a:pt x="101" y="1429"/>
                      <a:pt x="202" y="1473"/>
                      <a:pt x="275" y="1545"/>
                    </a:cubicBezTo>
                    <a:lnTo>
                      <a:pt x="722" y="1992"/>
                    </a:lnTo>
                    <a:cubicBezTo>
                      <a:pt x="794" y="2079"/>
                      <a:pt x="852" y="2166"/>
                      <a:pt x="866" y="2281"/>
                    </a:cubicBezTo>
                    <a:lnTo>
                      <a:pt x="2267" y="881"/>
                    </a:lnTo>
                    <a:cubicBezTo>
                      <a:pt x="1935" y="636"/>
                      <a:pt x="1646" y="332"/>
                      <a:pt x="1400" y="0"/>
                    </a:cubicBezTo>
                    <a:close/>
                  </a:path>
                </a:pathLst>
              </a:custGeom>
              <a:solidFill>
                <a:srgbClr val="EA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279;p80">
                <a:extLst>
                  <a:ext uri="{FF2B5EF4-FFF2-40B4-BE49-F238E27FC236}">
                    <a16:creationId xmlns:a16="http://schemas.microsoft.com/office/drawing/2014/main" id="{92EED5DC-7D63-F108-B22C-A4521E282C82}"/>
                  </a:ext>
                </a:extLst>
              </p:cNvPr>
              <p:cNvSpPr/>
              <p:nvPr/>
            </p:nvSpPr>
            <p:spPr>
              <a:xfrm>
                <a:off x="4309243" y="2188619"/>
                <a:ext cx="48078" cy="59823"/>
              </a:xfrm>
              <a:custGeom>
                <a:avLst/>
                <a:gdLst/>
                <a:ahLst/>
                <a:cxnLst/>
                <a:rect l="l" t="t" r="r" b="b"/>
                <a:pathLst>
                  <a:path w="1834" h="2282" extrusionOk="0">
                    <a:moveTo>
                      <a:pt x="1401" y="0"/>
                    </a:moveTo>
                    <a:lnTo>
                      <a:pt x="1" y="1415"/>
                    </a:lnTo>
                    <a:cubicBezTo>
                      <a:pt x="102" y="1429"/>
                      <a:pt x="203" y="1473"/>
                      <a:pt x="275" y="1545"/>
                    </a:cubicBezTo>
                    <a:lnTo>
                      <a:pt x="722" y="1992"/>
                    </a:lnTo>
                    <a:cubicBezTo>
                      <a:pt x="795" y="2079"/>
                      <a:pt x="852" y="2166"/>
                      <a:pt x="867" y="2281"/>
                    </a:cubicBezTo>
                    <a:lnTo>
                      <a:pt x="1386" y="1747"/>
                    </a:lnTo>
                    <a:lnTo>
                      <a:pt x="1199" y="1545"/>
                    </a:lnTo>
                    <a:lnTo>
                      <a:pt x="1184" y="1545"/>
                    </a:lnTo>
                    <a:cubicBezTo>
                      <a:pt x="1069" y="1429"/>
                      <a:pt x="1069" y="1256"/>
                      <a:pt x="1184" y="1141"/>
                    </a:cubicBezTo>
                    <a:lnTo>
                      <a:pt x="1834" y="491"/>
                    </a:lnTo>
                    <a:cubicBezTo>
                      <a:pt x="1675" y="347"/>
                      <a:pt x="1531" y="174"/>
                      <a:pt x="1401" y="0"/>
                    </a:cubicBezTo>
                    <a:close/>
                  </a:path>
                </a:pathLst>
              </a:custGeom>
              <a:solidFill>
                <a:srgbClr val="C4C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280;p80">
                <a:extLst>
                  <a:ext uri="{FF2B5EF4-FFF2-40B4-BE49-F238E27FC236}">
                    <a16:creationId xmlns:a16="http://schemas.microsoft.com/office/drawing/2014/main" id="{2FEA24F8-ECE8-D4EF-E8FF-B5C4B1FA7C62}"/>
                  </a:ext>
                </a:extLst>
              </p:cNvPr>
              <p:cNvSpPr/>
              <p:nvPr/>
            </p:nvSpPr>
            <p:spPr>
              <a:xfrm>
                <a:off x="4303580" y="1981809"/>
                <a:ext cx="271351" cy="259030"/>
              </a:xfrm>
              <a:custGeom>
                <a:avLst/>
                <a:gdLst/>
                <a:ahLst/>
                <a:cxnLst/>
                <a:rect l="l" t="t" r="r" b="b"/>
                <a:pathLst>
                  <a:path w="10351" h="9881" extrusionOk="0">
                    <a:moveTo>
                      <a:pt x="5378" y="1"/>
                    </a:moveTo>
                    <a:cubicBezTo>
                      <a:pt x="4169" y="1"/>
                      <a:pt x="2937" y="449"/>
                      <a:pt x="1934" y="1451"/>
                    </a:cubicBezTo>
                    <a:cubicBezTo>
                      <a:pt x="0" y="3386"/>
                      <a:pt x="0" y="6504"/>
                      <a:pt x="1934" y="8438"/>
                    </a:cubicBezTo>
                    <a:cubicBezTo>
                      <a:pt x="2873" y="9376"/>
                      <a:pt x="4136" y="9880"/>
                      <a:pt x="5423" y="9880"/>
                    </a:cubicBezTo>
                    <a:cubicBezTo>
                      <a:pt x="6056" y="9880"/>
                      <a:pt x="6695" y="9758"/>
                      <a:pt x="7304" y="9506"/>
                    </a:cubicBezTo>
                    <a:cubicBezTo>
                      <a:pt x="9152" y="8741"/>
                      <a:pt x="10350" y="6937"/>
                      <a:pt x="10350" y="4945"/>
                    </a:cubicBezTo>
                    <a:cubicBezTo>
                      <a:pt x="10350" y="1973"/>
                      <a:pt x="7915" y="1"/>
                      <a:pt x="5378"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281;p80">
                <a:extLst>
                  <a:ext uri="{FF2B5EF4-FFF2-40B4-BE49-F238E27FC236}">
                    <a16:creationId xmlns:a16="http://schemas.microsoft.com/office/drawing/2014/main" id="{27268D8D-3382-506D-CDA5-55843D9B347C}"/>
                  </a:ext>
                </a:extLst>
              </p:cNvPr>
              <p:cNvSpPr/>
              <p:nvPr/>
            </p:nvSpPr>
            <p:spPr>
              <a:xfrm>
                <a:off x="4298652" y="1982281"/>
                <a:ext cx="158208" cy="258296"/>
              </a:xfrm>
              <a:custGeom>
                <a:avLst/>
                <a:gdLst/>
                <a:ahLst/>
                <a:cxnLst/>
                <a:rect l="l" t="t" r="r" b="b"/>
                <a:pathLst>
                  <a:path w="6035" h="9853" extrusionOk="0">
                    <a:moveTo>
                      <a:pt x="5607" y="0"/>
                    </a:moveTo>
                    <a:cubicBezTo>
                      <a:pt x="2908" y="0"/>
                      <a:pt x="679" y="2183"/>
                      <a:pt x="679" y="4927"/>
                    </a:cubicBezTo>
                    <a:cubicBezTo>
                      <a:pt x="679" y="7670"/>
                      <a:pt x="2908" y="9853"/>
                      <a:pt x="5607" y="9853"/>
                    </a:cubicBezTo>
                    <a:cubicBezTo>
                      <a:pt x="5748" y="9853"/>
                      <a:pt x="5891" y="9847"/>
                      <a:pt x="6035" y="9835"/>
                    </a:cubicBezTo>
                    <a:cubicBezTo>
                      <a:pt x="4865" y="9748"/>
                      <a:pt x="3783" y="9243"/>
                      <a:pt x="2960" y="8420"/>
                    </a:cubicBezTo>
                    <a:cubicBezTo>
                      <a:pt x="0" y="5446"/>
                      <a:pt x="1848" y="365"/>
                      <a:pt x="6035" y="19"/>
                    </a:cubicBezTo>
                    <a:cubicBezTo>
                      <a:pt x="5891" y="6"/>
                      <a:pt x="5748" y="0"/>
                      <a:pt x="5607" y="0"/>
                    </a:cubicBezTo>
                    <a:close/>
                  </a:path>
                </a:pathLst>
              </a:custGeom>
              <a:solidFill>
                <a:srgbClr val="EA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282;p80">
                <a:extLst>
                  <a:ext uri="{FF2B5EF4-FFF2-40B4-BE49-F238E27FC236}">
                    <a16:creationId xmlns:a16="http://schemas.microsoft.com/office/drawing/2014/main" id="{7A4560BF-D7D8-2A65-9333-13D9475FB5CE}"/>
                  </a:ext>
                </a:extLst>
              </p:cNvPr>
              <p:cNvSpPr/>
              <p:nvPr/>
            </p:nvSpPr>
            <p:spPr>
              <a:xfrm>
                <a:off x="4341041" y="2006504"/>
                <a:ext cx="219498" cy="209746"/>
              </a:xfrm>
              <a:custGeom>
                <a:avLst/>
                <a:gdLst/>
                <a:ahLst/>
                <a:cxnLst/>
                <a:rect l="l" t="t" r="r" b="b"/>
                <a:pathLst>
                  <a:path w="8373" h="8001" extrusionOk="0">
                    <a:moveTo>
                      <a:pt x="4028" y="0"/>
                    </a:moveTo>
                    <a:cubicBezTo>
                      <a:pt x="1974" y="0"/>
                      <a:pt x="0" y="1597"/>
                      <a:pt x="0" y="4003"/>
                    </a:cubicBezTo>
                    <a:cubicBezTo>
                      <a:pt x="0" y="6404"/>
                      <a:pt x="1968" y="8001"/>
                      <a:pt x="4019" y="8001"/>
                    </a:cubicBezTo>
                    <a:cubicBezTo>
                      <a:pt x="5000" y="8001"/>
                      <a:pt x="6001" y="7635"/>
                      <a:pt x="6814" y="6817"/>
                    </a:cubicBezTo>
                    <a:cubicBezTo>
                      <a:pt x="8373" y="5258"/>
                      <a:pt x="8373" y="2732"/>
                      <a:pt x="6814" y="1173"/>
                    </a:cubicBezTo>
                    <a:cubicBezTo>
                      <a:pt x="6003" y="363"/>
                      <a:pt x="5006" y="0"/>
                      <a:pt x="4028" y="0"/>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283;p80">
                <a:extLst>
                  <a:ext uri="{FF2B5EF4-FFF2-40B4-BE49-F238E27FC236}">
                    <a16:creationId xmlns:a16="http://schemas.microsoft.com/office/drawing/2014/main" id="{9D320B6B-881C-0CFA-E8FF-AD1090E16C06}"/>
                  </a:ext>
                </a:extLst>
              </p:cNvPr>
              <p:cNvSpPr/>
              <p:nvPr/>
            </p:nvSpPr>
            <p:spPr>
              <a:xfrm>
                <a:off x="4331945" y="2006845"/>
                <a:ext cx="124914" cy="209169"/>
              </a:xfrm>
              <a:custGeom>
                <a:avLst/>
                <a:gdLst/>
                <a:ahLst/>
                <a:cxnLst/>
                <a:rect l="l" t="t" r="r" b="b"/>
                <a:pathLst>
                  <a:path w="4765" h="7979" extrusionOk="0">
                    <a:moveTo>
                      <a:pt x="4367" y="0"/>
                    </a:moveTo>
                    <a:cubicBezTo>
                      <a:pt x="2187" y="0"/>
                      <a:pt x="376" y="1770"/>
                      <a:pt x="376" y="3990"/>
                    </a:cubicBezTo>
                    <a:cubicBezTo>
                      <a:pt x="376" y="6222"/>
                      <a:pt x="2186" y="7979"/>
                      <a:pt x="4364" y="7979"/>
                    </a:cubicBezTo>
                    <a:cubicBezTo>
                      <a:pt x="4497" y="7979"/>
                      <a:pt x="4630" y="7972"/>
                      <a:pt x="4765" y="7959"/>
                    </a:cubicBezTo>
                    <a:cubicBezTo>
                      <a:pt x="3855" y="7858"/>
                      <a:pt x="3018" y="7454"/>
                      <a:pt x="2368" y="6804"/>
                    </a:cubicBezTo>
                    <a:cubicBezTo>
                      <a:pt x="1" y="4437"/>
                      <a:pt x="1430" y="381"/>
                      <a:pt x="4765" y="20"/>
                    </a:cubicBezTo>
                    <a:cubicBezTo>
                      <a:pt x="4631" y="7"/>
                      <a:pt x="4498" y="0"/>
                      <a:pt x="4367" y="0"/>
                    </a:cubicBezTo>
                    <a:close/>
                  </a:path>
                </a:pathLst>
              </a:custGeom>
              <a:solidFill>
                <a:srgbClr val="97A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284;p80">
                <a:extLst>
                  <a:ext uri="{FF2B5EF4-FFF2-40B4-BE49-F238E27FC236}">
                    <a16:creationId xmlns:a16="http://schemas.microsoft.com/office/drawing/2014/main" id="{454A916C-CA7A-F3D9-2016-1A3C89A22B2E}"/>
                  </a:ext>
                </a:extLst>
              </p:cNvPr>
              <p:cNvSpPr/>
              <p:nvPr/>
            </p:nvSpPr>
            <p:spPr>
              <a:xfrm>
                <a:off x="4417091" y="2048212"/>
                <a:ext cx="57175" cy="57175"/>
              </a:xfrm>
              <a:custGeom>
                <a:avLst/>
                <a:gdLst/>
                <a:ahLst/>
                <a:cxnLst/>
                <a:rect l="l" t="t" r="r" b="b"/>
                <a:pathLst>
                  <a:path w="2181" h="2181" extrusionOk="0">
                    <a:moveTo>
                      <a:pt x="1083" y="1"/>
                    </a:moveTo>
                    <a:cubicBezTo>
                      <a:pt x="492" y="1"/>
                      <a:pt x="1" y="492"/>
                      <a:pt x="1" y="1084"/>
                    </a:cubicBezTo>
                    <a:cubicBezTo>
                      <a:pt x="1" y="1690"/>
                      <a:pt x="492" y="2181"/>
                      <a:pt x="1083" y="2181"/>
                    </a:cubicBezTo>
                    <a:cubicBezTo>
                      <a:pt x="1690" y="2181"/>
                      <a:pt x="2181" y="1690"/>
                      <a:pt x="2181" y="1084"/>
                    </a:cubicBezTo>
                    <a:cubicBezTo>
                      <a:pt x="2181" y="492"/>
                      <a:pt x="1690" y="1"/>
                      <a:pt x="1083" y="1"/>
                    </a:cubicBezTo>
                    <a:close/>
                  </a:path>
                </a:pathLst>
              </a:custGeom>
              <a:solidFill>
                <a:srgbClr val="EEF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285;p80">
                <a:extLst>
                  <a:ext uri="{FF2B5EF4-FFF2-40B4-BE49-F238E27FC236}">
                    <a16:creationId xmlns:a16="http://schemas.microsoft.com/office/drawing/2014/main" id="{D9B64AD8-8F1B-31D6-530E-20C4D6EB6603}"/>
                  </a:ext>
                </a:extLst>
              </p:cNvPr>
              <p:cNvSpPr/>
              <p:nvPr/>
            </p:nvSpPr>
            <p:spPr>
              <a:xfrm>
                <a:off x="4417851" y="2048369"/>
                <a:ext cx="39008" cy="56834"/>
              </a:xfrm>
              <a:custGeom>
                <a:avLst/>
                <a:gdLst/>
                <a:ahLst/>
                <a:cxnLst/>
                <a:rect l="l" t="t" r="r" b="b"/>
                <a:pathLst>
                  <a:path w="1488" h="2168" extrusionOk="0">
                    <a:moveTo>
                      <a:pt x="1080" y="1"/>
                    </a:moveTo>
                    <a:cubicBezTo>
                      <a:pt x="510" y="1"/>
                      <a:pt x="1" y="459"/>
                      <a:pt x="1" y="1078"/>
                    </a:cubicBezTo>
                    <a:cubicBezTo>
                      <a:pt x="1" y="1699"/>
                      <a:pt x="514" y="2167"/>
                      <a:pt x="1086" y="2167"/>
                    </a:cubicBezTo>
                    <a:cubicBezTo>
                      <a:pt x="1219" y="2167"/>
                      <a:pt x="1354" y="2142"/>
                      <a:pt x="1488" y="2088"/>
                    </a:cubicBezTo>
                    <a:cubicBezTo>
                      <a:pt x="1083" y="1915"/>
                      <a:pt x="823" y="1525"/>
                      <a:pt x="838" y="1078"/>
                    </a:cubicBezTo>
                    <a:cubicBezTo>
                      <a:pt x="823" y="644"/>
                      <a:pt x="1083" y="255"/>
                      <a:pt x="1488" y="81"/>
                    </a:cubicBezTo>
                    <a:cubicBezTo>
                      <a:pt x="1352" y="26"/>
                      <a:pt x="1214" y="1"/>
                      <a:pt x="108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286;p80">
                <a:extLst>
                  <a:ext uri="{FF2B5EF4-FFF2-40B4-BE49-F238E27FC236}">
                    <a16:creationId xmlns:a16="http://schemas.microsoft.com/office/drawing/2014/main" id="{AB893CDE-0468-A3A3-7D0C-AEDD228C1F5A}"/>
                  </a:ext>
                </a:extLst>
              </p:cNvPr>
              <p:cNvSpPr/>
              <p:nvPr/>
            </p:nvSpPr>
            <p:spPr>
              <a:xfrm>
                <a:off x="4398557" y="2105361"/>
                <a:ext cx="93876" cy="59823"/>
              </a:xfrm>
              <a:custGeom>
                <a:avLst/>
                <a:gdLst/>
                <a:ahLst/>
                <a:cxnLst/>
                <a:rect l="l" t="t" r="r" b="b"/>
                <a:pathLst>
                  <a:path w="3581" h="2282" extrusionOk="0">
                    <a:moveTo>
                      <a:pt x="1170" y="1"/>
                    </a:moveTo>
                    <a:cubicBezTo>
                      <a:pt x="535" y="1"/>
                      <a:pt x="15" y="520"/>
                      <a:pt x="0" y="1170"/>
                    </a:cubicBezTo>
                    <a:lnTo>
                      <a:pt x="0" y="2079"/>
                    </a:lnTo>
                    <a:cubicBezTo>
                      <a:pt x="0" y="2195"/>
                      <a:pt x="101" y="2281"/>
                      <a:pt x="203" y="2281"/>
                    </a:cubicBezTo>
                    <a:lnTo>
                      <a:pt x="3378" y="2281"/>
                    </a:lnTo>
                    <a:cubicBezTo>
                      <a:pt x="3494" y="2281"/>
                      <a:pt x="3580" y="2195"/>
                      <a:pt x="3580" y="2079"/>
                    </a:cubicBezTo>
                    <a:lnTo>
                      <a:pt x="3580" y="1170"/>
                    </a:lnTo>
                    <a:cubicBezTo>
                      <a:pt x="3580" y="520"/>
                      <a:pt x="3061" y="1"/>
                      <a:pt x="2411" y="1"/>
                    </a:cubicBezTo>
                    <a:close/>
                  </a:path>
                </a:pathLst>
              </a:custGeom>
              <a:solidFill>
                <a:srgbClr val="A6B8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287;p80">
                <a:extLst>
                  <a:ext uri="{FF2B5EF4-FFF2-40B4-BE49-F238E27FC236}">
                    <a16:creationId xmlns:a16="http://schemas.microsoft.com/office/drawing/2014/main" id="{D5B9A577-D256-AB7B-E09E-4B7310A4B3CD}"/>
                  </a:ext>
                </a:extLst>
              </p:cNvPr>
              <p:cNvSpPr/>
              <p:nvPr/>
            </p:nvSpPr>
            <p:spPr>
              <a:xfrm>
                <a:off x="4398924" y="2105361"/>
                <a:ext cx="53007" cy="59823"/>
              </a:xfrm>
              <a:custGeom>
                <a:avLst/>
                <a:gdLst/>
                <a:ahLst/>
                <a:cxnLst/>
                <a:rect l="l" t="t" r="r" b="b"/>
                <a:pathLst>
                  <a:path w="2022" h="2282" extrusionOk="0">
                    <a:moveTo>
                      <a:pt x="1170" y="1"/>
                    </a:moveTo>
                    <a:cubicBezTo>
                      <a:pt x="521" y="1"/>
                      <a:pt x="1" y="520"/>
                      <a:pt x="1" y="1170"/>
                    </a:cubicBezTo>
                    <a:lnTo>
                      <a:pt x="1" y="2079"/>
                    </a:lnTo>
                    <a:cubicBezTo>
                      <a:pt x="1" y="2195"/>
                      <a:pt x="87" y="2281"/>
                      <a:pt x="189" y="2281"/>
                    </a:cubicBezTo>
                    <a:lnTo>
                      <a:pt x="1055" y="2281"/>
                    </a:lnTo>
                    <a:cubicBezTo>
                      <a:pt x="939" y="2281"/>
                      <a:pt x="853" y="2195"/>
                      <a:pt x="853" y="2079"/>
                    </a:cubicBezTo>
                    <a:lnTo>
                      <a:pt x="853" y="1170"/>
                    </a:lnTo>
                    <a:cubicBezTo>
                      <a:pt x="853" y="520"/>
                      <a:pt x="1372" y="1"/>
                      <a:pt x="2022" y="1"/>
                    </a:cubicBez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288;p80">
                <a:extLst>
                  <a:ext uri="{FF2B5EF4-FFF2-40B4-BE49-F238E27FC236}">
                    <a16:creationId xmlns:a16="http://schemas.microsoft.com/office/drawing/2014/main" id="{36E727F5-056B-900E-41AC-474F6E880644}"/>
                  </a:ext>
                </a:extLst>
              </p:cNvPr>
              <p:cNvSpPr/>
              <p:nvPr/>
            </p:nvSpPr>
            <p:spPr>
              <a:xfrm>
                <a:off x="4416331" y="2128639"/>
                <a:ext cx="12138" cy="36544"/>
              </a:xfrm>
              <a:custGeom>
                <a:avLst/>
                <a:gdLst/>
                <a:ahLst/>
                <a:cxnLst/>
                <a:rect l="l" t="t" r="r" b="b"/>
                <a:pathLst>
                  <a:path w="463" h="1394" extrusionOk="0">
                    <a:moveTo>
                      <a:pt x="232" y="0"/>
                    </a:moveTo>
                    <a:cubicBezTo>
                      <a:pt x="116" y="0"/>
                      <a:pt x="1" y="80"/>
                      <a:pt x="15" y="239"/>
                    </a:cubicBezTo>
                    <a:lnTo>
                      <a:pt x="15" y="1393"/>
                    </a:lnTo>
                    <a:lnTo>
                      <a:pt x="448" y="1393"/>
                    </a:lnTo>
                    <a:lnTo>
                      <a:pt x="448" y="239"/>
                    </a:lnTo>
                    <a:cubicBezTo>
                      <a:pt x="463" y="80"/>
                      <a:pt x="347" y="0"/>
                      <a:pt x="232" y="0"/>
                    </a:cubicBez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289;p80">
                <a:extLst>
                  <a:ext uri="{FF2B5EF4-FFF2-40B4-BE49-F238E27FC236}">
                    <a16:creationId xmlns:a16="http://schemas.microsoft.com/office/drawing/2014/main" id="{423D6CB8-8AD5-AC83-1261-D6F8291DD03B}"/>
                  </a:ext>
                </a:extLst>
              </p:cNvPr>
              <p:cNvSpPr/>
              <p:nvPr/>
            </p:nvSpPr>
            <p:spPr>
              <a:xfrm>
                <a:off x="4462889" y="2128639"/>
                <a:ext cx="12138" cy="36544"/>
              </a:xfrm>
              <a:custGeom>
                <a:avLst/>
                <a:gdLst/>
                <a:ahLst/>
                <a:cxnLst/>
                <a:rect l="l" t="t" r="r" b="b"/>
                <a:pathLst>
                  <a:path w="463" h="1394" extrusionOk="0">
                    <a:moveTo>
                      <a:pt x="231" y="0"/>
                    </a:moveTo>
                    <a:cubicBezTo>
                      <a:pt x="116" y="0"/>
                      <a:pt x="0" y="80"/>
                      <a:pt x="15" y="239"/>
                    </a:cubicBezTo>
                    <a:lnTo>
                      <a:pt x="15" y="1393"/>
                    </a:lnTo>
                    <a:lnTo>
                      <a:pt x="448" y="1393"/>
                    </a:lnTo>
                    <a:lnTo>
                      <a:pt x="448" y="239"/>
                    </a:lnTo>
                    <a:cubicBezTo>
                      <a:pt x="462" y="80"/>
                      <a:pt x="347" y="0"/>
                      <a:pt x="231" y="0"/>
                    </a:cubicBez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290;p80">
                <a:extLst>
                  <a:ext uri="{FF2B5EF4-FFF2-40B4-BE49-F238E27FC236}">
                    <a16:creationId xmlns:a16="http://schemas.microsoft.com/office/drawing/2014/main" id="{ACC381CE-55C7-597C-A6BF-F145B1CA96A0}"/>
                  </a:ext>
                </a:extLst>
              </p:cNvPr>
              <p:cNvSpPr/>
              <p:nvPr/>
            </p:nvSpPr>
            <p:spPr>
              <a:xfrm>
                <a:off x="4201394" y="2221441"/>
                <a:ext cx="135872" cy="132674"/>
              </a:xfrm>
              <a:custGeom>
                <a:avLst/>
                <a:gdLst/>
                <a:ahLst/>
                <a:cxnLst/>
                <a:rect l="l" t="t" r="r" b="b"/>
                <a:pathLst>
                  <a:path w="5183" h="5061" extrusionOk="0">
                    <a:moveTo>
                      <a:pt x="4107" y="1"/>
                    </a:moveTo>
                    <a:cubicBezTo>
                      <a:pt x="3963" y="1"/>
                      <a:pt x="3819" y="55"/>
                      <a:pt x="3710" y="163"/>
                    </a:cubicBezTo>
                    <a:lnTo>
                      <a:pt x="232" y="3642"/>
                    </a:lnTo>
                    <a:cubicBezTo>
                      <a:pt x="1" y="3858"/>
                      <a:pt x="1" y="4219"/>
                      <a:pt x="232" y="4436"/>
                    </a:cubicBezTo>
                    <a:lnTo>
                      <a:pt x="679" y="4898"/>
                    </a:lnTo>
                    <a:cubicBezTo>
                      <a:pt x="787" y="5006"/>
                      <a:pt x="932" y="5060"/>
                      <a:pt x="1076" y="5060"/>
                    </a:cubicBezTo>
                    <a:cubicBezTo>
                      <a:pt x="1220" y="5060"/>
                      <a:pt x="1365" y="5006"/>
                      <a:pt x="1473" y="4898"/>
                    </a:cubicBezTo>
                    <a:lnTo>
                      <a:pt x="4966" y="1404"/>
                    </a:lnTo>
                    <a:cubicBezTo>
                      <a:pt x="5183" y="1188"/>
                      <a:pt x="5183" y="827"/>
                      <a:pt x="4966" y="611"/>
                    </a:cubicBezTo>
                    <a:lnTo>
                      <a:pt x="4504" y="163"/>
                    </a:lnTo>
                    <a:cubicBezTo>
                      <a:pt x="4396" y="55"/>
                      <a:pt x="4252" y="1"/>
                      <a:pt x="4107" y="1"/>
                    </a:cubicBezTo>
                    <a:close/>
                  </a:path>
                </a:pathLst>
              </a:custGeom>
              <a:solidFill>
                <a:srgbClr val="A6B8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291;p80">
                <a:extLst>
                  <a:ext uri="{FF2B5EF4-FFF2-40B4-BE49-F238E27FC236}">
                    <a16:creationId xmlns:a16="http://schemas.microsoft.com/office/drawing/2014/main" id="{56449BE5-4A76-9E93-35A2-D1424B50F3A4}"/>
                  </a:ext>
                </a:extLst>
              </p:cNvPr>
              <p:cNvSpPr/>
              <p:nvPr/>
            </p:nvSpPr>
            <p:spPr>
              <a:xfrm>
                <a:off x="4201394" y="2221441"/>
                <a:ext cx="118859" cy="132674"/>
              </a:xfrm>
              <a:custGeom>
                <a:avLst/>
                <a:gdLst/>
                <a:ahLst/>
                <a:cxnLst/>
                <a:rect l="l" t="t" r="r" b="b"/>
                <a:pathLst>
                  <a:path w="4534" h="5061" extrusionOk="0">
                    <a:moveTo>
                      <a:pt x="4107" y="1"/>
                    </a:moveTo>
                    <a:cubicBezTo>
                      <a:pt x="3963" y="1"/>
                      <a:pt x="3819" y="55"/>
                      <a:pt x="3710" y="163"/>
                    </a:cubicBezTo>
                    <a:lnTo>
                      <a:pt x="232" y="3642"/>
                    </a:lnTo>
                    <a:cubicBezTo>
                      <a:pt x="1" y="3858"/>
                      <a:pt x="1" y="4219"/>
                      <a:pt x="232" y="4450"/>
                    </a:cubicBezTo>
                    <a:lnTo>
                      <a:pt x="679" y="4898"/>
                    </a:lnTo>
                    <a:cubicBezTo>
                      <a:pt x="787" y="5006"/>
                      <a:pt x="932" y="5060"/>
                      <a:pt x="1076" y="5060"/>
                    </a:cubicBezTo>
                    <a:cubicBezTo>
                      <a:pt x="1220" y="5060"/>
                      <a:pt x="1365" y="5006"/>
                      <a:pt x="1473" y="4898"/>
                    </a:cubicBezTo>
                    <a:lnTo>
                      <a:pt x="1502" y="4869"/>
                    </a:lnTo>
                    <a:lnTo>
                      <a:pt x="1083" y="4450"/>
                    </a:lnTo>
                    <a:cubicBezTo>
                      <a:pt x="867" y="4219"/>
                      <a:pt x="867" y="3858"/>
                      <a:pt x="1083" y="3642"/>
                    </a:cubicBezTo>
                    <a:lnTo>
                      <a:pt x="4533" y="192"/>
                    </a:lnTo>
                    <a:lnTo>
                      <a:pt x="4504" y="163"/>
                    </a:lnTo>
                    <a:cubicBezTo>
                      <a:pt x="4396" y="55"/>
                      <a:pt x="4252" y="1"/>
                      <a:pt x="4107" y="1"/>
                    </a:cubicBez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292;p80">
                <a:extLst>
                  <a:ext uri="{FF2B5EF4-FFF2-40B4-BE49-F238E27FC236}">
                    <a16:creationId xmlns:a16="http://schemas.microsoft.com/office/drawing/2014/main" id="{2217CC4A-DAD1-4950-97D8-33E2AACA0199}"/>
                  </a:ext>
                </a:extLst>
              </p:cNvPr>
              <p:cNvSpPr/>
              <p:nvPr/>
            </p:nvSpPr>
            <p:spPr>
              <a:xfrm>
                <a:off x="4287668" y="2221441"/>
                <a:ext cx="49599" cy="47816"/>
              </a:xfrm>
              <a:custGeom>
                <a:avLst/>
                <a:gdLst/>
                <a:ahLst/>
                <a:cxnLst/>
                <a:rect l="l" t="t" r="r" b="b"/>
                <a:pathLst>
                  <a:path w="1892" h="1824" extrusionOk="0">
                    <a:moveTo>
                      <a:pt x="816" y="1"/>
                    </a:moveTo>
                    <a:cubicBezTo>
                      <a:pt x="672" y="1"/>
                      <a:pt x="528" y="55"/>
                      <a:pt x="419" y="163"/>
                    </a:cubicBezTo>
                    <a:lnTo>
                      <a:pt x="1" y="582"/>
                    </a:lnTo>
                    <a:lnTo>
                      <a:pt x="1257" y="1823"/>
                    </a:lnTo>
                    <a:lnTo>
                      <a:pt x="1675" y="1404"/>
                    </a:lnTo>
                    <a:cubicBezTo>
                      <a:pt x="1892" y="1188"/>
                      <a:pt x="1892" y="827"/>
                      <a:pt x="1675" y="611"/>
                    </a:cubicBezTo>
                    <a:lnTo>
                      <a:pt x="1213" y="163"/>
                    </a:lnTo>
                    <a:cubicBezTo>
                      <a:pt x="1105" y="55"/>
                      <a:pt x="961" y="1"/>
                      <a:pt x="816" y="1"/>
                    </a:cubicBezTo>
                    <a:close/>
                  </a:path>
                </a:pathLst>
              </a:custGeom>
              <a:solidFill>
                <a:srgbClr val="9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293;p80">
                <a:extLst>
                  <a:ext uri="{FF2B5EF4-FFF2-40B4-BE49-F238E27FC236}">
                    <a16:creationId xmlns:a16="http://schemas.microsoft.com/office/drawing/2014/main" id="{EB28697F-E32F-6A54-42E7-80CA5C381F95}"/>
                  </a:ext>
                </a:extLst>
              </p:cNvPr>
              <p:cNvSpPr/>
              <p:nvPr/>
            </p:nvSpPr>
            <p:spPr>
              <a:xfrm>
                <a:off x="4287668" y="2221545"/>
                <a:ext cx="32585" cy="26136"/>
              </a:xfrm>
              <a:custGeom>
                <a:avLst/>
                <a:gdLst/>
                <a:ahLst/>
                <a:cxnLst/>
                <a:rect l="l" t="t" r="r" b="b"/>
                <a:pathLst>
                  <a:path w="1243" h="997" extrusionOk="0">
                    <a:moveTo>
                      <a:pt x="708" y="0"/>
                    </a:moveTo>
                    <a:cubicBezTo>
                      <a:pt x="593" y="15"/>
                      <a:pt x="492" y="72"/>
                      <a:pt x="405" y="159"/>
                    </a:cubicBezTo>
                    <a:lnTo>
                      <a:pt x="102" y="462"/>
                    </a:lnTo>
                    <a:lnTo>
                      <a:pt x="1" y="578"/>
                    </a:lnTo>
                    <a:lnTo>
                      <a:pt x="434" y="996"/>
                    </a:lnTo>
                    <a:lnTo>
                      <a:pt x="1242" y="188"/>
                    </a:lnTo>
                    <a:lnTo>
                      <a:pt x="1213" y="159"/>
                    </a:lnTo>
                    <a:lnTo>
                      <a:pt x="1185" y="116"/>
                    </a:lnTo>
                    <a:lnTo>
                      <a:pt x="1170" y="101"/>
                    </a:lnTo>
                    <a:lnTo>
                      <a:pt x="1112" y="87"/>
                    </a:lnTo>
                    <a:cubicBezTo>
                      <a:pt x="1011" y="29"/>
                      <a:pt x="910" y="0"/>
                      <a:pt x="809" y="0"/>
                    </a:cubicBezTo>
                    <a:close/>
                  </a:path>
                </a:pathLst>
              </a:custGeom>
              <a:solidFill>
                <a:srgbClr val="8094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8" name="Google Shape;826;p38">
            <a:extLst>
              <a:ext uri="{FF2B5EF4-FFF2-40B4-BE49-F238E27FC236}">
                <a16:creationId xmlns:a16="http://schemas.microsoft.com/office/drawing/2014/main" id="{2E83E445-FA6D-B1B6-192A-7B3E176C07BD}"/>
              </a:ext>
            </a:extLst>
          </p:cNvPr>
          <p:cNvSpPr txBox="1">
            <a:spLocks/>
          </p:cNvSpPr>
          <p:nvPr/>
        </p:nvSpPr>
        <p:spPr>
          <a:xfrm>
            <a:off x="2073978" y="2749044"/>
            <a:ext cx="5761087" cy="10382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9pPr>
          </a:lstStyle>
          <a:p>
            <a:pPr marL="342900" indent="-342900" algn="l">
              <a:lnSpc>
                <a:spcPct val="150000"/>
              </a:lnSpc>
              <a:buSzPct val="100000"/>
              <a:buFont typeface="+mj-lt"/>
              <a:buAutoNum type="arabicPeriod"/>
            </a:pPr>
            <a:r>
              <a:rPr lang="en-US">
                <a:latin typeface="+mj-lt"/>
              </a:rPr>
              <a:t>Các sản phẩm công nghệ của Apple</a:t>
            </a:r>
          </a:p>
          <a:p>
            <a:pPr marL="342900" indent="-342900" algn="l">
              <a:lnSpc>
                <a:spcPct val="150000"/>
              </a:lnSpc>
              <a:buSzPct val="100000"/>
              <a:buFont typeface="+mj-lt"/>
              <a:buAutoNum type="arabicPeriod"/>
            </a:pPr>
            <a:r>
              <a:rPr lang="en-US">
                <a:latin typeface="+mj-lt"/>
              </a:rPr>
              <a:t>Tập trung vào trải nghiệm của người dùng và backend để quản lý trang web</a:t>
            </a:r>
          </a:p>
          <a:p>
            <a:pPr marL="285750" indent="-285750" algn="l">
              <a:buFont typeface="Arial" panose="020B0604020202020204" pitchFamily="34" charset="0"/>
              <a:buChar char="•"/>
            </a:pPr>
            <a:endParaRPr lang="en-US">
              <a:latin typeface="+mj-lt"/>
            </a:endParaRPr>
          </a:p>
        </p:txBody>
      </p:sp>
      <p:sp>
        <p:nvSpPr>
          <p:cNvPr id="810" name="Google Shape;806;p37">
            <a:extLst>
              <a:ext uri="{FF2B5EF4-FFF2-40B4-BE49-F238E27FC236}">
                <a16:creationId xmlns:a16="http://schemas.microsoft.com/office/drawing/2014/main" id="{FA3121A1-7305-2B98-D41A-4F8CA42F127A}"/>
              </a:ext>
            </a:extLst>
          </p:cNvPr>
          <p:cNvSpPr txBox="1">
            <a:spLocks/>
          </p:cNvSpPr>
          <p:nvPr/>
        </p:nvSpPr>
        <p:spPr>
          <a:xfrm>
            <a:off x="1344483" y="-2078169"/>
            <a:ext cx="6246000" cy="72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Krona One"/>
              <a:buNone/>
              <a:defRPr sz="3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500"/>
              <a:buFont typeface="Poppins"/>
              <a:buNone/>
              <a:defRPr sz="3500" b="1" i="0" u="none" strike="noStrike" cap="none">
                <a:solidFill>
                  <a:schemeClr val="dk2"/>
                </a:solidFill>
                <a:latin typeface="Poppins"/>
                <a:ea typeface="Poppins"/>
                <a:cs typeface="Poppins"/>
                <a:sym typeface="Poppins"/>
              </a:defRPr>
            </a:lvl9pPr>
          </a:lstStyle>
          <a:p>
            <a:r>
              <a:rPr lang="vi-VN" sz="4000">
                <a:latin typeface="+mj-lt"/>
              </a:rPr>
              <a:t>LÝ DO CHỌN ĐỀ TÀI</a:t>
            </a:r>
          </a:p>
        </p:txBody>
      </p:sp>
      <p:sp>
        <p:nvSpPr>
          <p:cNvPr id="811" name="Google Shape;676;p33">
            <a:extLst>
              <a:ext uri="{FF2B5EF4-FFF2-40B4-BE49-F238E27FC236}">
                <a16:creationId xmlns:a16="http://schemas.microsoft.com/office/drawing/2014/main" id="{6969D1D1-998F-3FF5-07AB-B5318B0FA8C0}"/>
              </a:ext>
            </a:extLst>
          </p:cNvPr>
          <p:cNvSpPr txBox="1">
            <a:spLocks/>
          </p:cNvSpPr>
          <p:nvPr/>
        </p:nvSpPr>
        <p:spPr>
          <a:xfrm>
            <a:off x="2322107" y="6684249"/>
            <a:ext cx="4296168" cy="357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vi-VN" sz="2000" b="0" i="0" u="none" strike="noStrike">
                <a:solidFill>
                  <a:srgbClr val="000000"/>
                </a:solidFill>
                <a:effectLst/>
                <a:latin typeface="Times New Roman" panose="02020603050405020304" pitchFamily="18" charset="0"/>
                <a:cs typeface="Aharoni" panose="02010803020104030203" pitchFamily="2" charset="-79"/>
              </a:rPr>
              <a:t>HỆ THỐNG QUẢN LÝ CỬA HÀNG SẢN PHẨM APPLE</a:t>
            </a:r>
            <a:endParaRPr lang="es-ES" sz="2000">
              <a:latin typeface="Bebas Neue" panose="020B0606020202050201" pitchFamily="34" charset="0"/>
              <a:cs typeface="Aharoni" panose="02010803020104030203" pitchFamily="2" charset="-79"/>
            </a:endParaRPr>
          </a:p>
        </p:txBody>
      </p:sp>
      <p:pic>
        <p:nvPicPr>
          <p:cNvPr id="812" name="Picture 811">
            <a:extLst>
              <a:ext uri="{FF2B5EF4-FFF2-40B4-BE49-F238E27FC236}">
                <a16:creationId xmlns:a16="http://schemas.microsoft.com/office/drawing/2014/main" id="{04FCD41E-AE8F-094B-DEA4-997277024FB1}"/>
              </a:ext>
            </a:extLst>
          </p:cNvPr>
          <p:cNvPicPr>
            <a:picLocks noChangeAspect="1"/>
          </p:cNvPicPr>
          <p:nvPr/>
        </p:nvPicPr>
        <p:blipFill>
          <a:blip r:embed="rId4"/>
          <a:stretch>
            <a:fillRect/>
          </a:stretch>
        </p:blipFill>
        <p:spPr>
          <a:xfrm>
            <a:off x="7650479" y="3922390"/>
            <a:ext cx="808351" cy="808351"/>
          </a:xfrm>
          <a:prstGeom prst="rect">
            <a:avLst/>
          </a:prstGeom>
        </p:spPr>
      </p:pic>
      <p:sp>
        <p:nvSpPr>
          <p:cNvPr id="830" name="Google Shape;826;p38">
            <a:extLst>
              <a:ext uri="{FF2B5EF4-FFF2-40B4-BE49-F238E27FC236}">
                <a16:creationId xmlns:a16="http://schemas.microsoft.com/office/drawing/2014/main" id="{D0B7AB3C-AC50-F09D-D1FC-AB9361DE52D1}"/>
              </a:ext>
            </a:extLst>
          </p:cNvPr>
          <p:cNvSpPr txBox="1">
            <a:spLocks/>
          </p:cNvSpPr>
          <p:nvPr/>
        </p:nvSpPr>
        <p:spPr>
          <a:xfrm>
            <a:off x="2016462" y="1180448"/>
            <a:ext cx="3162640" cy="519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9pPr>
          </a:lstStyle>
          <a:p>
            <a:pPr marL="0" indent="0" algn="l"/>
            <a:r>
              <a:rPr lang="en-US" sz="2000" b="1">
                <a:latin typeface="Times New Roman" panose="02020603050405020304" pitchFamily="18" charset="0"/>
                <a:cs typeface="Times New Roman" panose="02020603050405020304" pitchFamily="18" charset="0"/>
              </a:rPr>
              <a:t>Phương pháp nghiên cứu</a:t>
            </a:r>
          </a:p>
        </p:txBody>
      </p:sp>
      <p:sp>
        <p:nvSpPr>
          <p:cNvPr id="831" name="Google Shape;826;p38">
            <a:extLst>
              <a:ext uri="{FF2B5EF4-FFF2-40B4-BE49-F238E27FC236}">
                <a16:creationId xmlns:a16="http://schemas.microsoft.com/office/drawing/2014/main" id="{85E15BAD-CA09-C7A7-D707-0F16E29F0EF3}"/>
              </a:ext>
            </a:extLst>
          </p:cNvPr>
          <p:cNvSpPr txBox="1">
            <a:spLocks/>
          </p:cNvSpPr>
          <p:nvPr/>
        </p:nvSpPr>
        <p:spPr>
          <a:xfrm>
            <a:off x="2091468" y="1488856"/>
            <a:ext cx="6062319" cy="10974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9pPr>
          </a:lstStyle>
          <a:p>
            <a:pPr marL="342900" indent="-342900" algn="l">
              <a:lnSpc>
                <a:spcPct val="150000"/>
              </a:lnSpc>
              <a:buSzPct val="100000"/>
              <a:buFont typeface="+mj-lt"/>
              <a:buAutoNum type="arabicPeriod"/>
            </a:pPr>
            <a:r>
              <a:rPr lang="en-US">
                <a:latin typeface="+mj-lt"/>
              </a:rPr>
              <a:t>Xây dựng trên nền tảng ASP.NET Core MVC dùng ngôn ngữ C#	</a:t>
            </a:r>
          </a:p>
          <a:p>
            <a:pPr marL="342900" indent="-342900" algn="l">
              <a:lnSpc>
                <a:spcPct val="150000"/>
              </a:lnSpc>
              <a:buSzPct val="100000"/>
              <a:buFont typeface="+mj-lt"/>
              <a:buAutoNum type="arabicPeriod"/>
            </a:pPr>
            <a:r>
              <a:rPr lang="en-US">
                <a:latin typeface="+mj-lt"/>
              </a:rPr>
              <a:t>Dùng SQL Server để xây dựng cơ sở dữ liệu</a:t>
            </a:r>
          </a:p>
          <a:p>
            <a:pPr marL="342900" indent="-342900" algn="l">
              <a:lnSpc>
                <a:spcPct val="150000"/>
              </a:lnSpc>
              <a:buSzPct val="100000"/>
              <a:buFont typeface="+mj-lt"/>
              <a:buAutoNum type="arabicPeriod"/>
            </a:pPr>
            <a:r>
              <a:rPr lang="en-US">
                <a:latin typeface="+mj-lt"/>
              </a:rPr>
              <a:t>Dùng Bootstrap và W3CSS để thiết kế giao diện</a:t>
            </a:r>
          </a:p>
          <a:p>
            <a:pPr marL="285750" indent="-285750" algn="l">
              <a:buFont typeface="Arial" panose="020B0604020202020204" pitchFamily="34" charset="0"/>
              <a:buChar char="•"/>
            </a:pPr>
            <a:endParaRPr lang="en-US">
              <a:latin typeface="+mj-lt"/>
            </a:endParaRPr>
          </a:p>
        </p:txBody>
      </p:sp>
      <p:grpSp>
        <p:nvGrpSpPr>
          <p:cNvPr id="851" name="Group 850">
            <a:extLst>
              <a:ext uri="{FF2B5EF4-FFF2-40B4-BE49-F238E27FC236}">
                <a16:creationId xmlns:a16="http://schemas.microsoft.com/office/drawing/2014/main" id="{0412E9D8-0672-5FDD-06F6-8D922D3A0971}"/>
              </a:ext>
            </a:extLst>
          </p:cNvPr>
          <p:cNvGrpSpPr/>
          <p:nvPr/>
        </p:nvGrpSpPr>
        <p:grpSpPr>
          <a:xfrm>
            <a:off x="1142456" y="2571750"/>
            <a:ext cx="884400" cy="884400"/>
            <a:chOff x="5733875" y="1933875"/>
            <a:chExt cx="884400" cy="884400"/>
          </a:xfrm>
        </p:grpSpPr>
        <p:sp>
          <p:nvSpPr>
            <p:cNvPr id="852" name="Google Shape;820;p38">
              <a:extLst>
                <a:ext uri="{FF2B5EF4-FFF2-40B4-BE49-F238E27FC236}">
                  <a16:creationId xmlns:a16="http://schemas.microsoft.com/office/drawing/2014/main" id="{4C9AC088-EA2D-5295-99CD-B471D7B068B4}"/>
                </a:ext>
              </a:extLst>
            </p:cNvPr>
            <p:cNvSpPr/>
            <p:nvPr/>
          </p:nvSpPr>
          <p:spPr>
            <a:xfrm>
              <a:off x="5733875" y="1933875"/>
              <a:ext cx="884400" cy="884400"/>
            </a:xfrm>
            <a:prstGeom prst="roundRect">
              <a:avLst>
                <a:gd name="adj" fmla="val 16667"/>
              </a:avLst>
            </a:prstGeom>
            <a:solidFill>
              <a:schemeClr val="lt1"/>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16556;p80">
              <a:extLst>
                <a:ext uri="{FF2B5EF4-FFF2-40B4-BE49-F238E27FC236}">
                  <a16:creationId xmlns:a16="http://schemas.microsoft.com/office/drawing/2014/main" id="{8D8C78A9-B9A4-E0AE-2798-11ECEEE260AB}"/>
                </a:ext>
              </a:extLst>
            </p:cNvPr>
            <p:cNvGrpSpPr/>
            <p:nvPr/>
          </p:nvGrpSpPr>
          <p:grpSpPr>
            <a:xfrm>
              <a:off x="5988151" y="2147205"/>
              <a:ext cx="375792" cy="373800"/>
              <a:chOff x="3246251" y="2895245"/>
              <a:chExt cx="375792" cy="373800"/>
            </a:xfrm>
          </p:grpSpPr>
          <p:sp>
            <p:nvSpPr>
              <p:cNvPr id="862" name="Google Shape;16557;p80">
                <a:extLst>
                  <a:ext uri="{FF2B5EF4-FFF2-40B4-BE49-F238E27FC236}">
                    <a16:creationId xmlns:a16="http://schemas.microsoft.com/office/drawing/2014/main" id="{262E44BE-755F-7F94-225E-A67DC1A5AEB3}"/>
                  </a:ext>
                </a:extLst>
              </p:cNvPr>
              <p:cNvSpPr/>
              <p:nvPr/>
            </p:nvSpPr>
            <p:spPr>
              <a:xfrm>
                <a:off x="3246251" y="2960599"/>
                <a:ext cx="308446" cy="308446"/>
              </a:xfrm>
              <a:custGeom>
                <a:avLst/>
                <a:gdLst/>
                <a:ahLst/>
                <a:cxnLst/>
                <a:rect l="l" t="t" r="r" b="b"/>
                <a:pathLst>
                  <a:path w="11766" h="11766" extrusionOk="0">
                    <a:moveTo>
                      <a:pt x="5876" y="1"/>
                    </a:moveTo>
                    <a:cubicBezTo>
                      <a:pt x="2628" y="1"/>
                      <a:pt x="0" y="2628"/>
                      <a:pt x="0" y="5876"/>
                    </a:cubicBezTo>
                    <a:cubicBezTo>
                      <a:pt x="0" y="9138"/>
                      <a:pt x="2628" y="11765"/>
                      <a:pt x="5876" y="11765"/>
                    </a:cubicBezTo>
                    <a:cubicBezTo>
                      <a:pt x="9124" y="11765"/>
                      <a:pt x="11765" y="9138"/>
                      <a:pt x="11765" y="5876"/>
                    </a:cubicBezTo>
                    <a:cubicBezTo>
                      <a:pt x="11765" y="2628"/>
                      <a:pt x="9124" y="1"/>
                      <a:pt x="5876"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6558;p80">
                <a:extLst>
                  <a:ext uri="{FF2B5EF4-FFF2-40B4-BE49-F238E27FC236}">
                    <a16:creationId xmlns:a16="http://schemas.microsoft.com/office/drawing/2014/main" id="{CDB4FD43-9B43-AC89-6678-6854397BFA46}"/>
                  </a:ext>
                </a:extLst>
              </p:cNvPr>
              <p:cNvSpPr/>
              <p:nvPr/>
            </p:nvSpPr>
            <p:spPr>
              <a:xfrm>
                <a:off x="3400264" y="3108556"/>
                <a:ext cx="154039" cy="12531"/>
              </a:xfrm>
              <a:custGeom>
                <a:avLst/>
                <a:gdLst/>
                <a:ahLst/>
                <a:cxnLst/>
                <a:rect l="l" t="t" r="r" b="b"/>
                <a:pathLst>
                  <a:path w="5876" h="478" extrusionOk="0">
                    <a:moveTo>
                      <a:pt x="1" y="1"/>
                    </a:moveTo>
                    <a:lnTo>
                      <a:pt x="1" y="477"/>
                    </a:lnTo>
                    <a:lnTo>
                      <a:pt x="5876" y="477"/>
                    </a:lnTo>
                    <a:lnTo>
                      <a:pt x="5876" y="246"/>
                    </a:lnTo>
                    <a:lnTo>
                      <a:pt x="5876" y="1"/>
                    </a:ln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6559;p80">
                <a:extLst>
                  <a:ext uri="{FF2B5EF4-FFF2-40B4-BE49-F238E27FC236}">
                    <a16:creationId xmlns:a16="http://schemas.microsoft.com/office/drawing/2014/main" id="{0DD873AB-F583-BA76-78BE-7ED19AF5D706}"/>
                  </a:ext>
                </a:extLst>
              </p:cNvPr>
              <p:cNvSpPr/>
              <p:nvPr/>
            </p:nvSpPr>
            <p:spPr>
              <a:xfrm>
                <a:off x="3529687" y="2895245"/>
                <a:ext cx="92355" cy="89970"/>
              </a:xfrm>
              <a:custGeom>
                <a:avLst/>
                <a:gdLst/>
                <a:ahLst/>
                <a:cxnLst/>
                <a:rect l="l" t="t" r="r" b="b"/>
                <a:pathLst>
                  <a:path w="3523" h="3432" extrusionOk="0">
                    <a:moveTo>
                      <a:pt x="2126" y="1"/>
                    </a:moveTo>
                    <a:cubicBezTo>
                      <a:pt x="2069" y="1"/>
                      <a:pt x="2010" y="22"/>
                      <a:pt x="1964" y="68"/>
                    </a:cubicBezTo>
                    <a:lnTo>
                      <a:pt x="217" y="1815"/>
                    </a:lnTo>
                    <a:cubicBezTo>
                      <a:pt x="87" y="1945"/>
                      <a:pt x="1" y="2118"/>
                      <a:pt x="15" y="2306"/>
                    </a:cubicBezTo>
                    <a:lnTo>
                      <a:pt x="1" y="3432"/>
                    </a:lnTo>
                    <a:lnTo>
                      <a:pt x="1127" y="3432"/>
                    </a:lnTo>
                    <a:cubicBezTo>
                      <a:pt x="1314" y="3432"/>
                      <a:pt x="1487" y="3360"/>
                      <a:pt x="1632" y="3230"/>
                    </a:cubicBezTo>
                    <a:lnTo>
                      <a:pt x="3364" y="1483"/>
                    </a:lnTo>
                    <a:cubicBezTo>
                      <a:pt x="3523" y="1339"/>
                      <a:pt x="3422" y="1079"/>
                      <a:pt x="3205" y="1079"/>
                    </a:cubicBezTo>
                    <a:lnTo>
                      <a:pt x="2368" y="1079"/>
                    </a:lnTo>
                    <a:lnTo>
                      <a:pt x="2368" y="242"/>
                    </a:lnTo>
                    <a:cubicBezTo>
                      <a:pt x="2368" y="95"/>
                      <a:pt x="2248" y="1"/>
                      <a:pt x="2126"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6560;p80">
                <a:extLst>
                  <a:ext uri="{FF2B5EF4-FFF2-40B4-BE49-F238E27FC236}">
                    <a16:creationId xmlns:a16="http://schemas.microsoft.com/office/drawing/2014/main" id="{A66BB123-EBE0-68C5-5569-527073B6E006}"/>
                  </a:ext>
                </a:extLst>
              </p:cNvPr>
              <p:cNvSpPr/>
              <p:nvPr/>
            </p:nvSpPr>
            <p:spPr>
              <a:xfrm>
                <a:off x="3529687" y="2895245"/>
                <a:ext cx="62103" cy="89970"/>
              </a:xfrm>
              <a:custGeom>
                <a:avLst/>
                <a:gdLst/>
                <a:ahLst/>
                <a:cxnLst/>
                <a:rect l="l" t="t" r="r" b="b"/>
                <a:pathLst>
                  <a:path w="2369" h="3432" extrusionOk="0">
                    <a:moveTo>
                      <a:pt x="2126" y="1"/>
                    </a:moveTo>
                    <a:cubicBezTo>
                      <a:pt x="2069" y="1"/>
                      <a:pt x="2010" y="22"/>
                      <a:pt x="1964" y="68"/>
                    </a:cubicBezTo>
                    <a:lnTo>
                      <a:pt x="217" y="1815"/>
                    </a:lnTo>
                    <a:cubicBezTo>
                      <a:pt x="87" y="1945"/>
                      <a:pt x="1" y="2118"/>
                      <a:pt x="15" y="2306"/>
                    </a:cubicBezTo>
                    <a:lnTo>
                      <a:pt x="15" y="3432"/>
                    </a:lnTo>
                    <a:lnTo>
                      <a:pt x="2354" y="1093"/>
                    </a:lnTo>
                    <a:lnTo>
                      <a:pt x="2354" y="242"/>
                    </a:lnTo>
                    <a:lnTo>
                      <a:pt x="2368" y="242"/>
                    </a:lnTo>
                    <a:cubicBezTo>
                      <a:pt x="2368" y="95"/>
                      <a:pt x="2248" y="1"/>
                      <a:pt x="2126"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6561;p80">
                <a:extLst>
                  <a:ext uri="{FF2B5EF4-FFF2-40B4-BE49-F238E27FC236}">
                    <a16:creationId xmlns:a16="http://schemas.microsoft.com/office/drawing/2014/main" id="{6631F8C0-4F0F-47CC-3C17-3D93EF074C11}"/>
                  </a:ext>
                </a:extLst>
              </p:cNvPr>
              <p:cNvSpPr/>
              <p:nvPr/>
            </p:nvSpPr>
            <p:spPr>
              <a:xfrm>
                <a:off x="3283345" y="2997693"/>
                <a:ext cx="234257" cy="234257"/>
              </a:xfrm>
              <a:custGeom>
                <a:avLst/>
                <a:gdLst/>
                <a:ahLst/>
                <a:cxnLst/>
                <a:rect l="l" t="t" r="r" b="b"/>
                <a:pathLst>
                  <a:path w="8936" h="8936" extrusionOk="0">
                    <a:moveTo>
                      <a:pt x="4461" y="0"/>
                    </a:moveTo>
                    <a:cubicBezTo>
                      <a:pt x="1992" y="0"/>
                      <a:pt x="0" y="1992"/>
                      <a:pt x="0" y="4461"/>
                    </a:cubicBezTo>
                    <a:cubicBezTo>
                      <a:pt x="0" y="6944"/>
                      <a:pt x="1992" y="8936"/>
                      <a:pt x="4461" y="8936"/>
                    </a:cubicBezTo>
                    <a:cubicBezTo>
                      <a:pt x="6929" y="8936"/>
                      <a:pt x="8936" y="6944"/>
                      <a:pt x="8936" y="4461"/>
                    </a:cubicBezTo>
                    <a:cubicBezTo>
                      <a:pt x="8936" y="1992"/>
                      <a:pt x="6929" y="0"/>
                      <a:pt x="44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6562;p80">
                <a:extLst>
                  <a:ext uri="{FF2B5EF4-FFF2-40B4-BE49-F238E27FC236}">
                    <a16:creationId xmlns:a16="http://schemas.microsoft.com/office/drawing/2014/main" id="{26D971CB-E950-B45D-071D-F25BCC48FA64}"/>
                  </a:ext>
                </a:extLst>
              </p:cNvPr>
              <p:cNvSpPr/>
              <p:nvPr/>
            </p:nvSpPr>
            <p:spPr>
              <a:xfrm>
                <a:off x="3400264" y="3108556"/>
                <a:ext cx="117338" cy="12531"/>
              </a:xfrm>
              <a:custGeom>
                <a:avLst/>
                <a:gdLst/>
                <a:ahLst/>
                <a:cxnLst/>
                <a:rect l="l" t="t" r="r" b="b"/>
                <a:pathLst>
                  <a:path w="4476" h="478" extrusionOk="0">
                    <a:moveTo>
                      <a:pt x="1" y="1"/>
                    </a:moveTo>
                    <a:lnTo>
                      <a:pt x="1" y="477"/>
                    </a:lnTo>
                    <a:lnTo>
                      <a:pt x="4461" y="477"/>
                    </a:lnTo>
                    <a:cubicBezTo>
                      <a:pt x="4461" y="390"/>
                      <a:pt x="4476" y="318"/>
                      <a:pt x="4476" y="246"/>
                    </a:cubicBezTo>
                    <a:cubicBezTo>
                      <a:pt x="4476" y="160"/>
                      <a:pt x="4476" y="87"/>
                      <a:pt x="4461"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6563;p80">
                <a:extLst>
                  <a:ext uri="{FF2B5EF4-FFF2-40B4-BE49-F238E27FC236}">
                    <a16:creationId xmlns:a16="http://schemas.microsoft.com/office/drawing/2014/main" id="{48118EBB-56D8-5540-76BF-436C9B6C2928}"/>
                  </a:ext>
                </a:extLst>
              </p:cNvPr>
              <p:cNvSpPr/>
              <p:nvPr/>
            </p:nvSpPr>
            <p:spPr>
              <a:xfrm>
                <a:off x="3313990" y="3028338"/>
                <a:ext cx="172573" cy="172967"/>
              </a:xfrm>
              <a:custGeom>
                <a:avLst/>
                <a:gdLst/>
                <a:ahLst/>
                <a:cxnLst/>
                <a:rect l="l" t="t" r="r" b="b"/>
                <a:pathLst>
                  <a:path w="6583" h="6598" extrusionOk="0">
                    <a:moveTo>
                      <a:pt x="3292" y="0"/>
                    </a:moveTo>
                    <a:cubicBezTo>
                      <a:pt x="1473" y="0"/>
                      <a:pt x="0" y="1487"/>
                      <a:pt x="0" y="3292"/>
                    </a:cubicBezTo>
                    <a:cubicBezTo>
                      <a:pt x="0" y="5111"/>
                      <a:pt x="1473" y="6597"/>
                      <a:pt x="3292" y="6597"/>
                    </a:cubicBezTo>
                    <a:cubicBezTo>
                      <a:pt x="5111" y="6597"/>
                      <a:pt x="6583" y="5111"/>
                      <a:pt x="6583" y="3292"/>
                    </a:cubicBezTo>
                    <a:cubicBezTo>
                      <a:pt x="6583" y="1487"/>
                      <a:pt x="5111" y="0"/>
                      <a:pt x="3292" y="0"/>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6564;p80">
                <a:extLst>
                  <a:ext uri="{FF2B5EF4-FFF2-40B4-BE49-F238E27FC236}">
                    <a16:creationId xmlns:a16="http://schemas.microsoft.com/office/drawing/2014/main" id="{053C8A74-E91F-682A-9FDE-C22A123DA09A}"/>
                  </a:ext>
                </a:extLst>
              </p:cNvPr>
              <p:cNvSpPr/>
              <p:nvPr/>
            </p:nvSpPr>
            <p:spPr>
              <a:xfrm>
                <a:off x="3400264" y="3108556"/>
                <a:ext cx="86693" cy="12531"/>
              </a:xfrm>
              <a:custGeom>
                <a:avLst/>
                <a:gdLst/>
                <a:ahLst/>
                <a:cxnLst/>
                <a:rect l="l" t="t" r="r" b="b"/>
                <a:pathLst>
                  <a:path w="3307" h="478" extrusionOk="0">
                    <a:moveTo>
                      <a:pt x="1" y="1"/>
                    </a:moveTo>
                    <a:lnTo>
                      <a:pt x="1" y="477"/>
                    </a:lnTo>
                    <a:lnTo>
                      <a:pt x="3292" y="477"/>
                    </a:lnTo>
                    <a:cubicBezTo>
                      <a:pt x="3292" y="390"/>
                      <a:pt x="3306" y="318"/>
                      <a:pt x="3306" y="246"/>
                    </a:cubicBezTo>
                    <a:cubicBezTo>
                      <a:pt x="3306" y="160"/>
                      <a:pt x="3306" y="87"/>
                      <a:pt x="3292"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6565;p80">
                <a:extLst>
                  <a:ext uri="{FF2B5EF4-FFF2-40B4-BE49-F238E27FC236}">
                    <a16:creationId xmlns:a16="http://schemas.microsoft.com/office/drawing/2014/main" id="{291BAFCA-BC9D-930E-4877-E3700A961609}"/>
                  </a:ext>
                </a:extLst>
              </p:cNvPr>
              <p:cNvSpPr/>
              <p:nvPr/>
            </p:nvSpPr>
            <p:spPr>
              <a:xfrm>
                <a:off x="3351084" y="3065432"/>
                <a:ext cx="98778" cy="98778"/>
              </a:xfrm>
              <a:custGeom>
                <a:avLst/>
                <a:gdLst/>
                <a:ahLst/>
                <a:cxnLst/>
                <a:rect l="l" t="t" r="r" b="b"/>
                <a:pathLst>
                  <a:path w="3768" h="3768" extrusionOk="0">
                    <a:moveTo>
                      <a:pt x="1877" y="0"/>
                    </a:moveTo>
                    <a:cubicBezTo>
                      <a:pt x="837" y="0"/>
                      <a:pt x="0" y="837"/>
                      <a:pt x="0" y="1877"/>
                    </a:cubicBezTo>
                    <a:cubicBezTo>
                      <a:pt x="0" y="2930"/>
                      <a:pt x="837" y="3768"/>
                      <a:pt x="1877" y="3768"/>
                    </a:cubicBezTo>
                    <a:cubicBezTo>
                      <a:pt x="2916" y="3768"/>
                      <a:pt x="3768" y="2930"/>
                      <a:pt x="3768" y="1877"/>
                    </a:cubicBezTo>
                    <a:cubicBezTo>
                      <a:pt x="3768" y="837"/>
                      <a:pt x="2916" y="0"/>
                      <a:pt x="18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6566;p80">
                <a:extLst>
                  <a:ext uri="{FF2B5EF4-FFF2-40B4-BE49-F238E27FC236}">
                    <a16:creationId xmlns:a16="http://schemas.microsoft.com/office/drawing/2014/main" id="{32E6031C-189E-EACE-DFE2-EB5817918B7C}"/>
                  </a:ext>
                </a:extLst>
              </p:cNvPr>
              <p:cNvSpPr/>
              <p:nvPr/>
            </p:nvSpPr>
            <p:spPr>
              <a:xfrm>
                <a:off x="3400264" y="3108556"/>
                <a:ext cx="49599" cy="12531"/>
              </a:xfrm>
              <a:custGeom>
                <a:avLst/>
                <a:gdLst/>
                <a:ahLst/>
                <a:cxnLst/>
                <a:rect l="l" t="t" r="r" b="b"/>
                <a:pathLst>
                  <a:path w="1892" h="478" extrusionOk="0">
                    <a:moveTo>
                      <a:pt x="1" y="1"/>
                    </a:moveTo>
                    <a:lnTo>
                      <a:pt x="1" y="477"/>
                    </a:lnTo>
                    <a:lnTo>
                      <a:pt x="1877" y="477"/>
                    </a:lnTo>
                    <a:cubicBezTo>
                      <a:pt x="1892" y="318"/>
                      <a:pt x="1892" y="160"/>
                      <a:pt x="1877" y="1"/>
                    </a:cubicBezTo>
                    <a:close/>
                  </a:path>
                </a:pathLst>
              </a:custGeom>
              <a:solidFill>
                <a:srgbClr val="EF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6567;p80">
                <a:extLst>
                  <a:ext uri="{FF2B5EF4-FFF2-40B4-BE49-F238E27FC236}">
                    <a16:creationId xmlns:a16="http://schemas.microsoft.com/office/drawing/2014/main" id="{CDEF4E27-2B5A-B8E8-AD2B-3926B504B707}"/>
                  </a:ext>
                </a:extLst>
              </p:cNvPr>
              <p:cNvSpPr/>
              <p:nvPr/>
            </p:nvSpPr>
            <p:spPr>
              <a:xfrm>
                <a:off x="3381730" y="3096445"/>
                <a:ext cx="37120" cy="36753"/>
              </a:xfrm>
              <a:custGeom>
                <a:avLst/>
                <a:gdLst/>
                <a:ahLst/>
                <a:cxnLst/>
                <a:rect l="l" t="t" r="r" b="b"/>
                <a:pathLst>
                  <a:path w="1416" h="1402" extrusionOk="0">
                    <a:moveTo>
                      <a:pt x="708" y="1"/>
                    </a:moveTo>
                    <a:cubicBezTo>
                      <a:pt x="318" y="1"/>
                      <a:pt x="0" y="318"/>
                      <a:pt x="0" y="694"/>
                    </a:cubicBezTo>
                    <a:cubicBezTo>
                      <a:pt x="0" y="1083"/>
                      <a:pt x="318" y="1401"/>
                      <a:pt x="708" y="1401"/>
                    </a:cubicBezTo>
                    <a:cubicBezTo>
                      <a:pt x="1097" y="1401"/>
                      <a:pt x="1415" y="1083"/>
                      <a:pt x="1415" y="694"/>
                    </a:cubicBezTo>
                    <a:cubicBezTo>
                      <a:pt x="1415" y="318"/>
                      <a:pt x="1097" y="1"/>
                      <a:pt x="708"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6568;p80">
                <a:extLst>
                  <a:ext uri="{FF2B5EF4-FFF2-40B4-BE49-F238E27FC236}">
                    <a16:creationId xmlns:a16="http://schemas.microsoft.com/office/drawing/2014/main" id="{902D8004-8C1A-CE5C-2C87-BF44A6603CC6}"/>
                  </a:ext>
                </a:extLst>
              </p:cNvPr>
              <p:cNvSpPr/>
              <p:nvPr/>
            </p:nvSpPr>
            <p:spPr>
              <a:xfrm>
                <a:off x="3400264" y="3108556"/>
                <a:ext cx="18953" cy="12531"/>
              </a:xfrm>
              <a:custGeom>
                <a:avLst/>
                <a:gdLst/>
                <a:ahLst/>
                <a:cxnLst/>
                <a:rect l="l" t="t" r="r" b="b"/>
                <a:pathLst>
                  <a:path w="723" h="478" extrusionOk="0">
                    <a:moveTo>
                      <a:pt x="1" y="1"/>
                    </a:moveTo>
                    <a:lnTo>
                      <a:pt x="1" y="477"/>
                    </a:lnTo>
                    <a:lnTo>
                      <a:pt x="679" y="477"/>
                    </a:lnTo>
                    <a:cubicBezTo>
                      <a:pt x="722" y="318"/>
                      <a:pt x="722" y="160"/>
                      <a:pt x="679"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6569;p80">
                <a:extLst>
                  <a:ext uri="{FF2B5EF4-FFF2-40B4-BE49-F238E27FC236}">
                    <a16:creationId xmlns:a16="http://schemas.microsoft.com/office/drawing/2014/main" id="{D93DA895-BD65-A381-1F8B-616EA73FB0B6}"/>
                  </a:ext>
                </a:extLst>
              </p:cNvPr>
              <p:cNvSpPr/>
              <p:nvPr/>
            </p:nvSpPr>
            <p:spPr>
              <a:xfrm>
                <a:off x="3391429" y="3079431"/>
                <a:ext cx="44434" cy="41603"/>
              </a:xfrm>
              <a:custGeom>
                <a:avLst/>
                <a:gdLst/>
                <a:ahLst/>
                <a:cxnLst/>
                <a:rect l="l" t="t" r="r" b="b"/>
                <a:pathLst>
                  <a:path w="1695" h="1587" extrusionOk="0">
                    <a:moveTo>
                      <a:pt x="1348" y="0"/>
                    </a:moveTo>
                    <a:lnTo>
                      <a:pt x="179" y="1184"/>
                    </a:lnTo>
                    <a:cubicBezTo>
                      <a:pt x="1" y="1351"/>
                      <a:pt x="157" y="1586"/>
                      <a:pt x="344" y="1586"/>
                    </a:cubicBezTo>
                    <a:cubicBezTo>
                      <a:pt x="400" y="1586"/>
                      <a:pt x="458" y="1566"/>
                      <a:pt x="511" y="1516"/>
                    </a:cubicBezTo>
                    <a:lnTo>
                      <a:pt x="1695" y="332"/>
                    </a:lnTo>
                    <a:lnTo>
                      <a:pt x="1348" y="0"/>
                    </a:lnTo>
                    <a:close/>
                  </a:path>
                </a:pathLst>
              </a:custGeom>
              <a:solidFill>
                <a:srgbClr val="72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6570;p80">
                <a:extLst>
                  <a:ext uri="{FF2B5EF4-FFF2-40B4-BE49-F238E27FC236}">
                    <a16:creationId xmlns:a16="http://schemas.microsoft.com/office/drawing/2014/main" id="{7E52D32E-E705-BDB3-4915-488D68255CDE}"/>
                  </a:ext>
                </a:extLst>
              </p:cNvPr>
              <p:cNvSpPr/>
              <p:nvPr/>
            </p:nvSpPr>
            <p:spPr>
              <a:xfrm>
                <a:off x="3420056" y="2908038"/>
                <a:ext cx="189718" cy="185052"/>
              </a:xfrm>
              <a:custGeom>
                <a:avLst/>
                <a:gdLst/>
                <a:ahLst/>
                <a:cxnLst/>
                <a:rect l="l" t="t" r="r" b="b"/>
                <a:pathLst>
                  <a:path w="7237" h="7059" extrusionOk="0">
                    <a:moveTo>
                      <a:pt x="6897" y="1"/>
                    </a:moveTo>
                    <a:cubicBezTo>
                      <a:pt x="6843" y="1"/>
                      <a:pt x="6787" y="22"/>
                      <a:pt x="6738" y="71"/>
                    </a:cubicBezTo>
                    <a:lnTo>
                      <a:pt x="141" y="6668"/>
                    </a:lnTo>
                    <a:cubicBezTo>
                      <a:pt x="0" y="6809"/>
                      <a:pt x="92" y="7058"/>
                      <a:pt x="297" y="7058"/>
                    </a:cubicBezTo>
                    <a:cubicBezTo>
                      <a:pt x="302" y="7058"/>
                      <a:pt x="308" y="7058"/>
                      <a:pt x="314" y="7058"/>
                    </a:cubicBezTo>
                    <a:cubicBezTo>
                      <a:pt x="372" y="7058"/>
                      <a:pt x="429" y="7043"/>
                      <a:pt x="473" y="6986"/>
                    </a:cubicBezTo>
                    <a:lnTo>
                      <a:pt x="7070" y="403"/>
                    </a:lnTo>
                    <a:cubicBezTo>
                      <a:pt x="7237" y="236"/>
                      <a:pt x="7078" y="1"/>
                      <a:pt x="6897" y="1"/>
                    </a:cubicBezTo>
                    <a:close/>
                  </a:path>
                </a:pathLst>
              </a:custGeom>
              <a:solidFill>
                <a:srgbClr val="667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737;p36">
            <a:extLst>
              <a:ext uri="{FF2B5EF4-FFF2-40B4-BE49-F238E27FC236}">
                <a16:creationId xmlns:a16="http://schemas.microsoft.com/office/drawing/2014/main" id="{5E8B7987-3116-3C00-2FDE-173069A3B972}"/>
              </a:ext>
            </a:extLst>
          </p:cNvPr>
          <p:cNvSpPr/>
          <p:nvPr/>
        </p:nvSpPr>
        <p:spPr>
          <a:xfrm>
            <a:off x="-1595906" y="1469556"/>
            <a:ext cx="1160700" cy="1160700"/>
          </a:xfrm>
          <a:prstGeom prst="roundRect">
            <a:avLst>
              <a:gd name="adj" fmla="val 16667"/>
            </a:avLst>
          </a:prstGeom>
          <a:solidFill>
            <a:schemeClr val="accent3"/>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9;p36">
            <a:extLst>
              <a:ext uri="{FF2B5EF4-FFF2-40B4-BE49-F238E27FC236}">
                <a16:creationId xmlns:a16="http://schemas.microsoft.com/office/drawing/2014/main" id="{0D3793D5-07DC-DD1C-D7DC-5BC3BA248BF9}"/>
              </a:ext>
            </a:extLst>
          </p:cNvPr>
          <p:cNvSpPr txBox="1">
            <a:spLocks noGrp="1"/>
          </p:cNvSpPr>
          <p:nvPr>
            <p:ph type="title" idx="2"/>
          </p:nvPr>
        </p:nvSpPr>
        <p:spPr>
          <a:xfrm>
            <a:off x="-1595906" y="1628998"/>
            <a:ext cx="1160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2</a:t>
            </a:r>
            <a:endParaRPr/>
          </a:p>
        </p:txBody>
      </p:sp>
    </p:spTree>
    <p:extLst>
      <p:ext uri="{BB962C8B-B14F-4D97-AF65-F5344CB8AC3E}">
        <p14:creationId xmlns:p14="http://schemas.microsoft.com/office/powerpoint/2010/main" val="343257574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6"/>
          <p:cNvSpPr/>
          <p:nvPr/>
        </p:nvSpPr>
        <p:spPr>
          <a:xfrm>
            <a:off x="5304050" y="1109121"/>
            <a:ext cx="1160700" cy="1160700"/>
          </a:xfrm>
          <a:prstGeom prst="roundRect">
            <a:avLst>
              <a:gd name="adj" fmla="val 16667"/>
            </a:avLst>
          </a:prstGeom>
          <a:solidFill>
            <a:schemeClr val="accent3"/>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txBox="1">
            <a:spLocks noGrp="1"/>
          </p:cNvSpPr>
          <p:nvPr>
            <p:ph type="title"/>
          </p:nvPr>
        </p:nvSpPr>
        <p:spPr>
          <a:xfrm>
            <a:off x="3662150" y="2476963"/>
            <a:ext cx="44445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LÝ THUYẾT</a:t>
            </a:r>
            <a:endParaRPr>
              <a:latin typeface="Times New Roman" panose="02020603050405020304" pitchFamily="18" charset="0"/>
              <a:cs typeface="Times New Roman" panose="02020603050405020304" pitchFamily="18" charset="0"/>
            </a:endParaRPr>
          </a:p>
        </p:txBody>
      </p:sp>
      <p:sp>
        <p:nvSpPr>
          <p:cNvPr id="739" name="Google Shape;739;p36"/>
          <p:cNvSpPr txBox="1">
            <a:spLocks noGrp="1"/>
          </p:cNvSpPr>
          <p:nvPr>
            <p:ph type="title" idx="2"/>
          </p:nvPr>
        </p:nvSpPr>
        <p:spPr>
          <a:xfrm>
            <a:off x="5304050" y="1268563"/>
            <a:ext cx="1160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2</a:t>
            </a:r>
            <a:endParaRPr/>
          </a:p>
        </p:txBody>
      </p:sp>
      <p:sp>
        <p:nvSpPr>
          <p:cNvPr id="794" name="Google Shape;794;p36"/>
          <p:cNvSpPr/>
          <p:nvPr/>
        </p:nvSpPr>
        <p:spPr>
          <a:xfrm>
            <a:off x="4280302" y="351911"/>
            <a:ext cx="4061801"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300">
                <a:effectLst/>
                <a:latin typeface="Times New Roman" panose="02020603050405020304" pitchFamily="18" charset="0"/>
                <a:ea typeface="Times New Roman" panose="02020603050405020304" pitchFamily="18" charset="0"/>
              </a:rPr>
              <a:t>Thiết kế website bán sản phẩm công nghệ của Apple</a:t>
            </a:r>
            <a:endParaRPr lang="vi-VN" sz="1300">
              <a:solidFill>
                <a:schemeClr val="bg1">
                  <a:lumMod val="50000"/>
                </a:schemeClr>
              </a:solidFill>
            </a:endParaRPr>
          </a:p>
        </p:txBody>
      </p:sp>
      <p:sp>
        <p:nvSpPr>
          <p:cNvPr id="795" name="Google Shape;795;p36">
            <a:hlinkClick r:id="rId3" action="ppaction://hlinksldjump"/>
          </p:cNvPr>
          <p:cNvSpPr/>
          <p:nvPr/>
        </p:nvSpPr>
        <p:spPr>
          <a:xfrm>
            <a:off x="7905259" y="351963"/>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a:hlinkClick r:id="rId3" action="ppaction://hlinksldjump"/>
          </p:cNvPr>
          <p:cNvSpPr/>
          <p:nvPr/>
        </p:nvSpPr>
        <p:spPr>
          <a:xfrm>
            <a:off x="7992924" y="441195"/>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36"/>
          <p:cNvGrpSpPr/>
          <p:nvPr/>
        </p:nvGrpSpPr>
        <p:grpSpPr>
          <a:xfrm>
            <a:off x="3505634" y="351925"/>
            <a:ext cx="807300" cy="357900"/>
            <a:chOff x="635421" y="421700"/>
            <a:chExt cx="807300" cy="357900"/>
          </a:xfrm>
        </p:grpSpPr>
        <p:sp>
          <p:nvSpPr>
            <p:cNvPr id="798" name="Google Shape;798;p36"/>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F96CF9A1-8084-6B29-6F12-9F18770D720B}"/>
              </a:ext>
            </a:extLst>
          </p:cNvPr>
          <p:cNvPicPr>
            <a:picLocks noChangeAspect="1"/>
          </p:cNvPicPr>
          <p:nvPr/>
        </p:nvPicPr>
        <p:blipFill>
          <a:blip r:embed="rId4"/>
          <a:stretch>
            <a:fillRect/>
          </a:stretch>
        </p:blipFill>
        <p:spPr>
          <a:xfrm>
            <a:off x="401532" y="1378102"/>
            <a:ext cx="2406776" cy="2406776"/>
          </a:xfrm>
          <a:prstGeom prst="rect">
            <a:avLst/>
          </a:prstGeom>
        </p:spPr>
      </p:pic>
      <p:sp>
        <p:nvSpPr>
          <p:cNvPr id="16" name="Google Shape;706;p35">
            <a:extLst>
              <a:ext uri="{FF2B5EF4-FFF2-40B4-BE49-F238E27FC236}">
                <a16:creationId xmlns:a16="http://schemas.microsoft.com/office/drawing/2014/main" id="{29298701-6B5C-E1C6-C1ED-95D1679832BD}"/>
              </a:ext>
            </a:extLst>
          </p:cNvPr>
          <p:cNvSpPr txBox="1">
            <a:spLocks/>
          </p:cNvSpPr>
          <p:nvPr/>
        </p:nvSpPr>
        <p:spPr>
          <a:xfrm>
            <a:off x="720000" y="-365116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Krona One"/>
              <a:buNone/>
              <a:defRPr sz="5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9pPr>
          </a:lstStyle>
          <a:p>
            <a:r>
              <a:rPr lang="vi-VN" b="1">
                <a:latin typeface="+mj-lt"/>
              </a:rPr>
              <a:t>CẤU TRÚC BÀI THUYẾT TRÌNH</a:t>
            </a:r>
          </a:p>
        </p:txBody>
      </p:sp>
      <p:sp>
        <p:nvSpPr>
          <p:cNvPr id="17" name="Google Shape;709;p35">
            <a:extLst>
              <a:ext uri="{FF2B5EF4-FFF2-40B4-BE49-F238E27FC236}">
                <a16:creationId xmlns:a16="http://schemas.microsoft.com/office/drawing/2014/main" id="{AD27A9FB-76C6-C558-35A5-CC754EA50E1C}"/>
              </a:ext>
            </a:extLst>
          </p:cNvPr>
          <p:cNvSpPr txBox="1">
            <a:spLocks/>
          </p:cNvSpPr>
          <p:nvPr/>
        </p:nvSpPr>
        <p:spPr>
          <a:xfrm>
            <a:off x="11402246" y="1519826"/>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bg2"/>
                </a:solidFill>
                <a:latin typeface="+mj-lt"/>
              </a:rPr>
              <a:t>MÔ HÌNH</a:t>
            </a:r>
          </a:p>
        </p:txBody>
      </p:sp>
      <p:sp>
        <p:nvSpPr>
          <p:cNvPr id="18" name="Google Shape;711;p35">
            <a:extLst>
              <a:ext uri="{FF2B5EF4-FFF2-40B4-BE49-F238E27FC236}">
                <a16:creationId xmlns:a16="http://schemas.microsoft.com/office/drawing/2014/main" id="{3299F0FE-A3BC-0F45-7931-DEA4DBAF59B5}"/>
              </a:ext>
            </a:extLst>
          </p:cNvPr>
          <p:cNvSpPr txBox="1">
            <a:spLocks/>
          </p:cNvSpPr>
          <p:nvPr/>
        </p:nvSpPr>
        <p:spPr>
          <a:xfrm>
            <a:off x="-2437873" y="2743612"/>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bg2"/>
                </a:solidFill>
                <a:latin typeface="+mj-lt"/>
              </a:rPr>
              <a:t>TỔNG QUAN</a:t>
            </a:r>
          </a:p>
        </p:txBody>
      </p:sp>
      <p:sp>
        <p:nvSpPr>
          <p:cNvPr id="19" name="Google Shape;713;p35">
            <a:extLst>
              <a:ext uri="{FF2B5EF4-FFF2-40B4-BE49-F238E27FC236}">
                <a16:creationId xmlns:a16="http://schemas.microsoft.com/office/drawing/2014/main" id="{ABFF8F84-EAB9-BE46-0B9C-89B6E09F79A0}"/>
              </a:ext>
            </a:extLst>
          </p:cNvPr>
          <p:cNvSpPr txBox="1">
            <a:spLocks/>
          </p:cNvSpPr>
          <p:nvPr/>
        </p:nvSpPr>
        <p:spPr>
          <a:xfrm>
            <a:off x="11217542" y="2530587"/>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bg2"/>
                </a:solidFill>
                <a:latin typeface="+mj-lt"/>
              </a:rPr>
              <a:t>HỆ THỐNG</a:t>
            </a:r>
          </a:p>
        </p:txBody>
      </p:sp>
      <p:sp>
        <p:nvSpPr>
          <p:cNvPr id="20" name="Google Shape;715;p35">
            <a:extLst>
              <a:ext uri="{FF2B5EF4-FFF2-40B4-BE49-F238E27FC236}">
                <a16:creationId xmlns:a16="http://schemas.microsoft.com/office/drawing/2014/main" id="{0B169616-87DD-940C-8F3C-DFEBBB2F71F0}"/>
              </a:ext>
            </a:extLst>
          </p:cNvPr>
          <p:cNvSpPr txBox="1">
            <a:spLocks/>
          </p:cNvSpPr>
          <p:nvPr/>
        </p:nvSpPr>
        <p:spPr>
          <a:xfrm>
            <a:off x="10258623" y="1519826"/>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02</a:t>
            </a:r>
          </a:p>
        </p:txBody>
      </p:sp>
      <p:sp>
        <p:nvSpPr>
          <p:cNvPr id="21" name="Google Shape;716;p35">
            <a:extLst>
              <a:ext uri="{FF2B5EF4-FFF2-40B4-BE49-F238E27FC236}">
                <a16:creationId xmlns:a16="http://schemas.microsoft.com/office/drawing/2014/main" id="{B68FEA16-319A-7195-C99B-1D5F07A70F86}"/>
              </a:ext>
            </a:extLst>
          </p:cNvPr>
          <p:cNvSpPr txBox="1">
            <a:spLocks/>
          </p:cNvSpPr>
          <p:nvPr/>
        </p:nvSpPr>
        <p:spPr>
          <a:xfrm>
            <a:off x="-3357573" y="2705871"/>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03</a:t>
            </a:r>
          </a:p>
        </p:txBody>
      </p:sp>
      <p:sp>
        <p:nvSpPr>
          <p:cNvPr id="22" name="Google Shape;717;p35">
            <a:extLst>
              <a:ext uri="{FF2B5EF4-FFF2-40B4-BE49-F238E27FC236}">
                <a16:creationId xmlns:a16="http://schemas.microsoft.com/office/drawing/2014/main" id="{C40F29FD-A0C7-35D2-C3B0-002CDD18FFEC}"/>
              </a:ext>
            </a:extLst>
          </p:cNvPr>
          <p:cNvSpPr txBox="1">
            <a:spLocks/>
          </p:cNvSpPr>
          <p:nvPr/>
        </p:nvSpPr>
        <p:spPr>
          <a:xfrm>
            <a:off x="10270142" y="2553471"/>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04</a:t>
            </a:r>
          </a:p>
        </p:txBody>
      </p:sp>
      <p:sp>
        <p:nvSpPr>
          <p:cNvPr id="23" name="Google Shape;719;p35">
            <a:extLst>
              <a:ext uri="{FF2B5EF4-FFF2-40B4-BE49-F238E27FC236}">
                <a16:creationId xmlns:a16="http://schemas.microsoft.com/office/drawing/2014/main" id="{A630D8B9-33FA-46C0-18EE-FBE0CE91A7B4}"/>
              </a:ext>
            </a:extLst>
          </p:cNvPr>
          <p:cNvSpPr txBox="1">
            <a:spLocks/>
          </p:cNvSpPr>
          <p:nvPr/>
        </p:nvSpPr>
        <p:spPr>
          <a:xfrm>
            <a:off x="-2500929" y="2727182"/>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solidFill>
                  <a:schemeClr val="bg2"/>
                </a:solidFill>
                <a:latin typeface="+mj-lt"/>
              </a:rPr>
              <a:t>MÔ TẢ</a:t>
            </a:r>
          </a:p>
        </p:txBody>
      </p:sp>
      <p:sp>
        <p:nvSpPr>
          <p:cNvPr id="24" name="Google Shape;721;p35">
            <a:extLst>
              <a:ext uri="{FF2B5EF4-FFF2-40B4-BE49-F238E27FC236}">
                <a16:creationId xmlns:a16="http://schemas.microsoft.com/office/drawing/2014/main" id="{B7B01D25-AD78-CAF4-15DF-20E8F08E032C}"/>
              </a:ext>
            </a:extLst>
          </p:cNvPr>
          <p:cNvSpPr txBox="1">
            <a:spLocks/>
          </p:cNvSpPr>
          <p:nvPr/>
        </p:nvSpPr>
        <p:spPr>
          <a:xfrm>
            <a:off x="11098975" y="3898899"/>
            <a:ext cx="2557800" cy="527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bg2"/>
                </a:solidFill>
                <a:latin typeface="Times New Roman" panose="02020603050405020304" pitchFamily="18" charset="0"/>
                <a:cs typeface="Times New Roman" panose="02020603050405020304" pitchFamily="18" charset="0"/>
              </a:rPr>
              <a:t>KẾT LUẬN</a:t>
            </a:r>
          </a:p>
        </p:txBody>
      </p:sp>
      <p:sp>
        <p:nvSpPr>
          <p:cNvPr id="25" name="Google Shape;723;p35">
            <a:extLst>
              <a:ext uri="{FF2B5EF4-FFF2-40B4-BE49-F238E27FC236}">
                <a16:creationId xmlns:a16="http://schemas.microsoft.com/office/drawing/2014/main" id="{C93FBCFC-851D-5CF9-BA1B-A2004649AA16}"/>
              </a:ext>
            </a:extLst>
          </p:cNvPr>
          <p:cNvSpPr txBox="1">
            <a:spLocks/>
          </p:cNvSpPr>
          <p:nvPr/>
        </p:nvSpPr>
        <p:spPr>
          <a:xfrm>
            <a:off x="-3371423" y="2724742"/>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05</a:t>
            </a:r>
          </a:p>
        </p:txBody>
      </p:sp>
      <p:sp>
        <p:nvSpPr>
          <p:cNvPr id="26" name="Google Shape;724;p35">
            <a:extLst>
              <a:ext uri="{FF2B5EF4-FFF2-40B4-BE49-F238E27FC236}">
                <a16:creationId xmlns:a16="http://schemas.microsoft.com/office/drawing/2014/main" id="{C3D9FC65-7D9E-6AFB-4041-88DE4840B5AF}"/>
              </a:ext>
            </a:extLst>
          </p:cNvPr>
          <p:cNvSpPr txBox="1">
            <a:spLocks/>
          </p:cNvSpPr>
          <p:nvPr/>
        </p:nvSpPr>
        <p:spPr>
          <a:xfrm>
            <a:off x="10248769" y="3888641"/>
            <a:ext cx="947400" cy="63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a:t>06</a:t>
            </a:r>
          </a:p>
        </p:txBody>
      </p:sp>
      <p:sp>
        <p:nvSpPr>
          <p:cNvPr id="27" name="Google Shape;711;p35">
            <a:extLst>
              <a:ext uri="{FF2B5EF4-FFF2-40B4-BE49-F238E27FC236}">
                <a16:creationId xmlns:a16="http://schemas.microsoft.com/office/drawing/2014/main" id="{1B2DD412-53B0-284E-7799-5EA6AA8F5FF5}"/>
              </a:ext>
            </a:extLst>
          </p:cNvPr>
          <p:cNvSpPr txBox="1">
            <a:spLocks/>
          </p:cNvSpPr>
          <p:nvPr/>
        </p:nvSpPr>
        <p:spPr>
          <a:xfrm>
            <a:off x="-2844292" y="2705871"/>
            <a:ext cx="2557800"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Krona One"/>
              <a:buNone/>
              <a:defRPr sz="25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2500"/>
              <a:buFont typeface="Poppins"/>
              <a:buNone/>
              <a:defRPr sz="2500" b="1" i="0" u="none" strike="noStrike" cap="none">
                <a:solidFill>
                  <a:schemeClr val="dk2"/>
                </a:solidFill>
                <a:latin typeface="Poppins"/>
                <a:ea typeface="Poppins"/>
                <a:cs typeface="Poppins"/>
                <a:sym typeface="Poppins"/>
              </a:defRPr>
            </a:lvl9pPr>
          </a:lstStyle>
          <a:p>
            <a:r>
              <a:rPr lang="vi-VN">
                <a:solidFill>
                  <a:schemeClr val="bg2"/>
                </a:solidFill>
                <a:latin typeface="+mj-lt"/>
              </a:rPr>
              <a:t>GIỚI THIỆU</a:t>
            </a:r>
          </a:p>
        </p:txBody>
      </p:sp>
      <p:sp>
        <p:nvSpPr>
          <p:cNvPr id="31" name="Google Shape;806;p37">
            <a:extLst>
              <a:ext uri="{FF2B5EF4-FFF2-40B4-BE49-F238E27FC236}">
                <a16:creationId xmlns:a16="http://schemas.microsoft.com/office/drawing/2014/main" id="{7381F165-BD54-7254-F5F4-23193A823ACE}"/>
              </a:ext>
            </a:extLst>
          </p:cNvPr>
          <p:cNvSpPr txBox="1">
            <a:spLocks/>
          </p:cNvSpPr>
          <p:nvPr/>
        </p:nvSpPr>
        <p:spPr>
          <a:xfrm>
            <a:off x="-7126228" y="1491149"/>
            <a:ext cx="6246000" cy="72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Krona One"/>
              <a:buNone/>
              <a:defRPr sz="5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9pPr>
          </a:lstStyle>
          <a:p>
            <a:r>
              <a:rPr lang="vi-VN" sz="4000">
                <a:latin typeface="+mj-lt"/>
              </a:rPr>
              <a:t>LÝ DO CHỌN ĐỀ TÀI</a:t>
            </a:r>
          </a:p>
        </p:txBody>
      </p:sp>
      <p:sp>
        <p:nvSpPr>
          <p:cNvPr id="736" name="Google Shape;676;p33">
            <a:extLst>
              <a:ext uri="{FF2B5EF4-FFF2-40B4-BE49-F238E27FC236}">
                <a16:creationId xmlns:a16="http://schemas.microsoft.com/office/drawing/2014/main" id="{9DA07300-3694-2086-446C-7D3E76B021D2}"/>
              </a:ext>
            </a:extLst>
          </p:cNvPr>
          <p:cNvSpPr txBox="1">
            <a:spLocks/>
          </p:cNvSpPr>
          <p:nvPr/>
        </p:nvSpPr>
        <p:spPr>
          <a:xfrm>
            <a:off x="9663878" y="2223589"/>
            <a:ext cx="4296168" cy="357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vi-VN" sz="2000" b="0" i="0" u="none" strike="noStrike">
                <a:solidFill>
                  <a:srgbClr val="000000"/>
                </a:solidFill>
                <a:effectLst/>
                <a:latin typeface="Times New Roman" panose="02020603050405020304" pitchFamily="18" charset="0"/>
                <a:cs typeface="Aharoni" panose="02010803020104030203" pitchFamily="2" charset="-79"/>
              </a:rPr>
              <a:t>HỆ THỐNG QUẢN LÝ CỬA HÀNG SẢN PHẨM APPLE</a:t>
            </a:r>
            <a:endParaRPr lang="es-ES" sz="2000">
              <a:latin typeface="Bebas Neue" panose="020B0606020202050201" pitchFamily="34" charset="0"/>
              <a:cs typeface="Aharoni" panose="02010803020104030203" pitchFamily="2" charset="-79"/>
            </a:endParaRPr>
          </a:p>
        </p:txBody>
      </p:sp>
      <p:sp>
        <p:nvSpPr>
          <p:cNvPr id="2" name="Google Shape;826;p38">
            <a:extLst>
              <a:ext uri="{FF2B5EF4-FFF2-40B4-BE49-F238E27FC236}">
                <a16:creationId xmlns:a16="http://schemas.microsoft.com/office/drawing/2014/main" id="{7B19A1D6-25C1-D95D-E287-C81A695159DA}"/>
              </a:ext>
            </a:extLst>
          </p:cNvPr>
          <p:cNvSpPr txBox="1">
            <a:spLocks/>
          </p:cNvSpPr>
          <p:nvPr/>
        </p:nvSpPr>
        <p:spPr>
          <a:xfrm>
            <a:off x="1437008" y="5501749"/>
            <a:ext cx="2742600" cy="763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atin typeface="+mj-lt"/>
              </a:rPr>
              <a:t>Tình hình thực tế tại </a:t>
            </a:r>
          </a:p>
          <a:p>
            <a:pPr algn="ctr"/>
            <a:r>
              <a:rPr lang="en-US">
                <a:latin typeface="+mj-lt"/>
              </a:rPr>
              <a:t>Thành Phố Trà Vinh.</a:t>
            </a:r>
          </a:p>
        </p:txBody>
      </p:sp>
      <p:sp>
        <p:nvSpPr>
          <p:cNvPr id="3" name="Google Shape;826;p38">
            <a:extLst>
              <a:ext uri="{FF2B5EF4-FFF2-40B4-BE49-F238E27FC236}">
                <a16:creationId xmlns:a16="http://schemas.microsoft.com/office/drawing/2014/main" id="{4FDABB7A-85F2-4B5F-1C7B-318EF586ABC1}"/>
              </a:ext>
            </a:extLst>
          </p:cNvPr>
          <p:cNvSpPr txBox="1">
            <a:spLocks/>
          </p:cNvSpPr>
          <p:nvPr/>
        </p:nvSpPr>
        <p:spPr>
          <a:xfrm>
            <a:off x="4698598" y="5515426"/>
            <a:ext cx="2742600" cy="76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9pPr>
          </a:lstStyle>
          <a:p>
            <a:pPr marL="0" indent="0"/>
            <a:r>
              <a:rPr lang="en-US">
                <a:latin typeface="+mj-lt"/>
              </a:rPr>
              <a:t>Tích hợp công nghệ hiện đại, thay thế phương pháp quản lý bằng sổ sách.</a:t>
            </a:r>
          </a:p>
        </p:txBody>
      </p:sp>
      <p:sp>
        <p:nvSpPr>
          <p:cNvPr id="4" name="Google Shape;738;p36">
            <a:extLst>
              <a:ext uri="{FF2B5EF4-FFF2-40B4-BE49-F238E27FC236}">
                <a16:creationId xmlns:a16="http://schemas.microsoft.com/office/drawing/2014/main" id="{6E5257B4-ED94-29E1-6B63-C7A423FD3472}"/>
              </a:ext>
            </a:extLst>
          </p:cNvPr>
          <p:cNvSpPr txBox="1">
            <a:spLocks/>
          </p:cNvSpPr>
          <p:nvPr/>
        </p:nvSpPr>
        <p:spPr>
          <a:xfrm>
            <a:off x="1018300" y="-862429"/>
            <a:ext cx="6088556" cy="76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Krona One"/>
              <a:buNone/>
              <a:defRPr sz="5000" b="0" i="0" u="none" strike="noStrike" cap="none">
                <a:solidFill>
                  <a:schemeClr val="dk2"/>
                </a:solidFill>
                <a:latin typeface="Krona One"/>
                <a:ea typeface="Krona One"/>
                <a:cs typeface="Krona One"/>
                <a:sym typeface="Krona One"/>
              </a:defRPr>
            </a:lvl1pPr>
            <a:lvl2pPr marR="0" lvl="1"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3600"/>
              <a:buFont typeface="Poppins"/>
              <a:buNone/>
              <a:defRPr sz="3600" b="1" i="0" u="none" strike="noStrike" cap="none">
                <a:solidFill>
                  <a:schemeClr val="dk2"/>
                </a:solidFill>
                <a:latin typeface="Poppins"/>
                <a:ea typeface="Poppins"/>
                <a:cs typeface="Poppins"/>
                <a:sym typeface="Poppins"/>
              </a:defRPr>
            </a:lvl9pPr>
          </a:lstStyle>
          <a:p>
            <a:r>
              <a:rPr lang="en-US" sz="3200" b="1">
                <a:latin typeface="Times New Roman" panose="02020603050405020304" pitchFamily="18" charset="0"/>
                <a:cs typeface="Times New Roman" panose="02020603050405020304" pitchFamily="18" charset="0"/>
              </a:rPr>
              <a:t>TỔNG QUAN VỀ LÝ THUYẾT</a:t>
            </a:r>
          </a:p>
        </p:txBody>
      </p:sp>
      <p:sp>
        <p:nvSpPr>
          <p:cNvPr id="6" name="Rectangle: Rounded Corners 5">
            <a:extLst>
              <a:ext uri="{FF2B5EF4-FFF2-40B4-BE49-F238E27FC236}">
                <a16:creationId xmlns:a16="http://schemas.microsoft.com/office/drawing/2014/main" id="{B77D5990-876A-A134-9CAB-63AAC73286D6}"/>
              </a:ext>
            </a:extLst>
          </p:cNvPr>
          <p:cNvSpPr/>
          <p:nvPr/>
        </p:nvSpPr>
        <p:spPr>
          <a:xfrm>
            <a:off x="916730" y="-1573314"/>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HTML</a:t>
            </a:r>
          </a:p>
        </p:txBody>
      </p:sp>
      <p:sp>
        <p:nvSpPr>
          <p:cNvPr id="7" name="Rectangle: Rounded Corners 6">
            <a:extLst>
              <a:ext uri="{FF2B5EF4-FFF2-40B4-BE49-F238E27FC236}">
                <a16:creationId xmlns:a16="http://schemas.microsoft.com/office/drawing/2014/main" id="{8B01331C-EC7E-94DB-F199-E56064FBC4D1}"/>
              </a:ext>
            </a:extLst>
          </p:cNvPr>
          <p:cNvSpPr/>
          <p:nvPr/>
        </p:nvSpPr>
        <p:spPr>
          <a:xfrm>
            <a:off x="3672182" y="-2395116"/>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CSS</a:t>
            </a:r>
          </a:p>
        </p:txBody>
      </p:sp>
      <p:sp>
        <p:nvSpPr>
          <p:cNvPr id="8" name="Rectangle: Rounded Corners 7">
            <a:extLst>
              <a:ext uri="{FF2B5EF4-FFF2-40B4-BE49-F238E27FC236}">
                <a16:creationId xmlns:a16="http://schemas.microsoft.com/office/drawing/2014/main" id="{9ECB3652-9595-69DE-663A-5FA1BBFA5CCC}"/>
              </a:ext>
            </a:extLst>
          </p:cNvPr>
          <p:cNvSpPr/>
          <p:nvPr/>
        </p:nvSpPr>
        <p:spPr>
          <a:xfrm>
            <a:off x="6427634" y="-307386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BOOTSTRAP</a:t>
            </a:r>
          </a:p>
        </p:txBody>
      </p:sp>
      <p:sp>
        <p:nvSpPr>
          <p:cNvPr id="12" name="Rectangle: Rounded Corners 11">
            <a:extLst>
              <a:ext uri="{FF2B5EF4-FFF2-40B4-BE49-F238E27FC236}">
                <a16:creationId xmlns:a16="http://schemas.microsoft.com/office/drawing/2014/main" id="{86809BF5-E69E-CB90-CD27-E2ABD4489047}"/>
              </a:ext>
            </a:extLst>
          </p:cNvPr>
          <p:cNvSpPr/>
          <p:nvPr/>
        </p:nvSpPr>
        <p:spPr>
          <a:xfrm>
            <a:off x="479312" y="5708872"/>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C#</a:t>
            </a:r>
          </a:p>
        </p:txBody>
      </p:sp>
      <p:sp>
        <p:nvSpPr>
          <p:cNvPr id="13" name="Rectangle: Rounded Corners 12">
            <a:extLst>
              <a:ext uri="{FF2B5EF4-FFF2-40B4-BE49-F238E27FC236}">
                <a16:creationId xmlns:a16="http://schemas.microsoft.com/office/drawing/2014/main" id="{5D239C15-37C1-C4F3-98C8-4E36250712C2}"/>
              </a:ext>
            </a:extLst>
          </p:cNvPr>
          <p:cNvSpPr/>
          <p:nvPr/>
        </p:nvSpPr>
        <p:spPr>
          <a:xfrm>
            <a:off x="4736472" y="7209425"/>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MÔ HÌNH MVC</a:t>
            </a:r>
          </a:p>
        </p:txBody>
      </p:sp>
      <p:sp>
        <p:nvSpPr>
          <p:cNvPr id="14" name="Rectangle: Rounded Corners 13">
            <a:extLst>
              <a:ext uri="{FF2B5EF4-FFF2-40B4-BE49-F238E27FC236}">
                <a16:creationId xmlns:a16="http://schemas.microsoft.com/office/drawing/2014/main" id="{4C218857-5C34-32B8-DA6A-B6EBA2790BCE}"/>
              </a:ext>
            </a:extLst>
          </p:cNvPr>
          <p:cNvSpPr/>
          <p:nvPr/>
        </p:nvSpPr>
        <p:spPr>
          <a:xfrm>
            <a:off x="6865052" y="7889363"/>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SQL SERVER</a:t>
            </a:r>
          </a:p>
        </p:txBody>
      </p:sp>
      <p:sp>
        <p:nvSpPr>
          <p:cNvPr id="28" name="Rectangle: Rounded Corners 27">
            <a:extLst>
              <a:ext uri="{FF2B5EF4-FFF2-40B4-BE49-F238E27FC236}">
                <a16:creationId xmlns:a16="http://schemas.microsoft.com/office/drawing/2014/main" id="{8CB73409-F5AC-133C-D224-A0DD1F0C7395}"/>
              </a:ext>
            </a:extLst>
          </p:cNvPr>
          <p:cNvSpPr/>
          <p:nvPr/>
        </p:nvSpPr>
        <p:spPr>
          <a:xfrm>
            <a:off x="2607892" y="6435701"/>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ASP.NET CORE</a:t>
            </a:r>
          </a:p>
        </p:txBody>
      </p:sp>
    </p:spTree>
    <p:extLst>
      <p:ext uri="{BB962C8B-B14F-4D97-AF65-F5344CB8AC3E}">
        <p14:creationId xmlns:p14="http://schemas.microsoft.com/office/powerpoint/2010/main" val="8908852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31" name="Google Shape;738;p36">
            <a:extLst>
              <a:ext uri="{FF2B5EF4-FFF2-40B4-BE49-F238E27FC236}">
                <a16:creationId xmlns:a16="http://schemas.microsoft.com/office/drawing/2014/main" id="{7DF70B06-C796-9220-34DC-1BDC79D33FF7}"/>
              </a:ext>
            </a:extLst>
          </p:cNvPr>
          <p:cNvSpPr txBox="1">
            <a:spLocks noGrp="1"/>
          </p:cNvSpPr>
          <p:nvPr>
            <p:ph type="title"/>
          </p:nvPr>
        </p:nvSpPr>
        <p:spPr>
          <a:xfrm>
            <a:off x="1018300" y="711726"/>
            <a:ext cx="6088556"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b="1">
                <a:latin typeface="Times New Roman" panose="02020603050405020304" pitchFamily="18" charset="0"/>
                <a:cs typeface="Times New Roman" panose="02020603050405020304" pitchFamily="18" charset="0"/>
              </a:rPr>
              <a:t>TỔNG QUAN VỀ LÝ THUYẾT</a:t>
            </a:r>
            <a:endParaRPr sz="3200" b="1">
              <a:latin typeface="Times New Roman" panose="02020603050405020304" pitchFamily="18" charset="0"/>
              <a:cs typeface="Times New Roman" panose="02020603050405020304" pitchFamily="18" charset="0"/>
            </a:endParaRPr>
          </a:p>
        </p:txBody>
      </p:sp>
      <p:sp>
        <p:nvSpPr>
          <p:cNvPr id="827" name="Rectangle: Rounded Corners 826">
            <a:extLst>
              <a:ext uri="{FF2B5EF4-FFF2-40B4-BE49-F238E27FC236}">
                <a16:creationId xmlns:a16="http://schemas.microsoft.com/office/drawing/2014/main" id="{6C3C5D56-D812-33FD-CDDA-6482217A5248}"/>
              </a:ext>
            </a:extLst>
          </p:cNvPr>
          <p:cNvSpPr/>
          <p:nvPr/>
        </p:nvSpPr>
        <p:spPr>
          <a:xfrm>
            <a:off x="916730" y="1505552"/>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HTML</a:t>
            </a:r>
          </a:p>
        </p:txBody>
      </p:sp>
      <p:grpSp>
        <p:nvGrpSpPr>
          <p:cNvPr id="833" name="Group 832">
            <a:extLst>
              <a:ext uri="{FF2B5EF4-FFF2-40B4-BE49-F238E27FC236}">
                <a16:creationId xmlns:a16="http://schemas.microsoft.com/office/drawing/2014/main" id="{B2B10794-B20D-2E02-AA81-4E1467C1B85B}"/>
              </a:ext>
            </a:extLst>
          </p:cNvPr>
          <p:cNvGrpSpPr/>
          <p:nvPr/>
        </p:nvGrpSpPr>
        <p:grpSpPr>
          <a:xfrm>
            <a:off x="1622600" y="323450"/>
            <a:ext cx="5898800" cy="357950"/>
            <a:chOff x="1622600" y="323450"/>
            <a:chExt cx="5898800" cy="357950"/>
          </a:xfrm>
        </p:grpSpPr>
        <p:grpSp>
          <p:nvGrpSpPr>
            <p:cNvPr id="834" name="Group 833">
              <a:extLst>
                <a:ext uri="{FF2B5EF4-FFF2-40B4-BE49-F238E27FC236}">
                  <a16:creationId xmlns:a16="http://schemas.microsoft.com/office/drawing/2014/main" id="{56AD3ED1-0630-B16B-9F9C-359C9FA6F9F5}"/>
                </a:ext>
              </a:extLst>
            </p:cNvPr>
            <p:cNvGrpSpPr/>
            <p:nvPr/>
          </p:nvGrpSpPr>
          <p:grpSpPr>
            <a:xfrm>
              <a:off x="1622600" y="323450"/>
              <a:ext cx="5898800" cy="357950"/>
              <a:chOff x="911159" y="323450"/>
              <a:chExt cx="5898800" cy="357950"/>
            </a:xfrm>
          </p:grpSpPr>
          <p:sp>
            <p:nvSpPr>
              <p:cNvPr id="836" name="Google Shape;914;p39">
                <a:extLst>
                  <a:ext uri="{FF2B5EF4-FFF2-40B4-BE49-F238E27FC236}">
                    <a16:creationId xmlns:a16="http://schemas.microsoft.com/office/drawing/2014/main" id="{9F3A80A3-824B-A6C3-C8E3-2858C8434894}"/>
                  </a:ext>
                </a:extLst>
              </p:cNvPr>
              <p:cNvSpPr/>
              <p:nvPr/>
            </p:nvSpPr>
            <p:spPr>
              <a:xfrm>
                <a:off x="1820678" y="323500"/>
                <a:ext cx="45192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Thiết kế website bán sản phẩm công nghệ của Apple</a:t>
                </a:r>
                <a:endParaRPr lang="vi-VN" sz="1300">
                  <a:solidFill>
                    <a:schemeClr val="bg1">
                      <a:lumMod val="50000"/>
                    </a:schemeClr>
                  </a:solidFill>
                  <a:latin typeface="Times New Roman" panose="02020603050405020304" pitchFamily="18" charset="0"/>
                  <a:cs typeface="Times New Roman" panose="02020603050405020304" pitchFamily="18" charset="0"/>
                </a:endParaRPr>
              </a:p>
            </p:txBody>
          </p:sp>
          <p:sp>
            <p:nvSpPr>
              <p:cNvPr id="837" name="Google Shape;915;p39">
                <a:hlinkClick r:id="rId3" action="ppaction://hlinksldjump"/>
                <a:extLst>
                  <a:ext uri="{FF2B5EF4-FFF2-40B4-BE49-F238E27FC236}">
                    <a16:creationId xmlns:a16="http://schemas.microsoft.com/office/drawing/2014/main" id="{B85C499B-951A-4B50-35EC-9A87B72742B6}"/>
                  </a:ext>
                </a:extLst>
              </p:cNvPr>
              <p:cNvSpPr/>
              <p:nvPr/>
            </p:nvSpPr>
            <p:spPr>
              <a:xfrm>
                <a:off x="6452059" y="323488"/>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838" name="Google Shape;917;p39">
                <a:extLst>
                  <a:ext uri="{FF2B5EF4-FFF2-40B4-BE49-F238E27FC236}">
                    <a16:creationId xmlns:a16="http://schemas.microsoft.com/office/drawing/2014/main" id="{AA4CCA34-110B-3F94-C9FF-28D2D5FAD3ED}"/>
                  </a:ext>
                </a:extLst>
              </p:cNvPr>
              <p:cNvGrpSpPr/>
              <p:nvPr/>
            </p:nvGrpSpPr>
            <p:grpSpPr>
              <a:xfrm>
                <a:off x="911159" y="323450"/>
                <a:ext cx="807300" cy="357900"/>
                <a:chOff x="635421" y="421700"/>
                <a:chExt cx="807300" cy="357900"/>
              </a:xfrm>
            </p:grpSpPr>
            <p:sp>
              <p:nvSpPr>
                <p:cNvPr id="839" name="Google Shape;918;p39">
                  <a:extLst>
                    <a:ext uri="{FF2B5EF4-FFF2-40B4-BE49-F238E27FC236}">
                      <a16:creationId xmlns:a16="http://schemas.microsoft.com/office/drawing/2014/main" id="{38D0B9B3-FCBF-1976-EE67-FC0C5767B49D}"/>
                    </a:ext>
                  </a:extLst>
                </p:cNvPr>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0" name="Google Shape;919;p39">
                  <a:extLst>
                    <a:ext uri="{FF2B5EF4-FFF2-40B4-BE49-F238E27FC236}">
                      <a16:creationId xmlns:a16="http://schemas.microsoft.com/office/drawing/2014/main" id="{386691D5-4950-EB75-1932-A3A5348BD199}"/>
                    </a:ext>
                  </a:extLst>
                </p:cNvPr>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1" name="Google Shape;920;p39">
                  <a:extLst>
                    <a:ext uri="{FF2B5EF4-FFF2-40B4-BE49-F238E27FC236}">
                      <a16:creationId xmlns:a16="http://schemas.microsoft.com/office/drawing/2014/main" id="{AEA1140C-A552-58D4-92C4-CAE318542683}"/>
                    </a:ext>
                  </a:extLst>
                </p:cNvPr>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2" name="Google Shape;921;p39">
                  <a:extLst>
                    <a:ext uri="{FF2B5EF4-FFF2-40B4-BE49-F238E27FC236}">
                      <a16:creationId xmlns:a16="http://schemas.microsoft.com/office/drawing/2014/main" id="{92CBAAE4-0064-AA07-B0C5-CF78E3D980A7}"/>
                    </a:ext>
                  </a:extLst>
                </p:cNvPr>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835" name="Google Shape;916;p39">
              <a:hlinkClick r:id="rId3" action="ppaction://hlinksldjump"/>
              <a:extLst>
                <a:ext uri="{FF2B5EF4-FFF2-40B4-BE49-F238E27FC236}">
                  <a16:creationId xmlns:a16="http://schemas.microsoft.com/office/drawing/2014/main" id="{F48C2F8F-4816-4D2A-3109-2CC75083258B}"/>
                </a:ext>
              </a:extLst>
            </p:cNvPr>
            <p:cNvSpPr/>
            <p:nvPr/>
          </p:nvSpPr>
          <p:spPr>
            <a:xfrm>
              <a:off x="7231710" y="433602"/>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 name="Rectangle: Rounded Corners 1">
            <a:extLst>
              <a:ext uri="{FF2B5EF4-FFF2-40B4-BE49-F238E27FC236}">
                <a16:creationId xmlns:a16="http://schemas.microsoft.com/office/drawing/2014/main" id="{2E2DBA9A-D770-AAC1-80D6-1A3EDF0BAE71}"/>
              </a:ext>
            </a:extLst>
          </p:cNvPr>
          <p:cNvSpPr/>
          <p:nvPr/>
        </p:nvSpPr>
        <p:spPr>
          <a:xfrm>
            <a:off x="3672182" y="1505552"/>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CSS</a:t>
            </a:r>
          </a:p>
        </p:txBody>
      </p:sp>
      <p:sp>
        <p:nvSpPr>
          <p:cNvPr id="7" name="Rectangle: Rounded Corners 6">
            <a:extLst>
              <a:ext uri="{FF2B5EF4-FFF2-40B4-BE49-F238E27FC236}">
                <a16:creationId xmlns:a16="http://schemas.microsoft.com/office/drawing/2014/main" id="{5C735756-54D1-BE7D-3FB6-8F26D9C55B8A}"/>
              </a:ext>
            </a:extLst>
          </p:cNvPr>
          <p:cNvSpPr/>
          <p:nvPr/>
        </p:nvSpPr>
        <p:spPr>
          <a:xfrm>
            <a:off x="6427634" y="1505552"/>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BOOTSTRAP</a:t>
            </a:r>
          </a:p>
        </p:txBody>
      </p:sp>
      <p:sp>
        <p:nvSpPr>
          <p:cNvPr id="8" name="Rectangle: Rounded Corners 7">
            <a:extLst>
              <a:ext uri="{FF2B5EF4-FFF2-40B4-BE49-F238E27FC236}">
                <a16:creationId xmlns:a16="http://schemas.microsoft.com/office/drawing/2014/main" id="{5C3C5774-4926-EDE5-A653-F9724B739861}"/>
              </a:ext>
            </a:extLst>
          </p:cNvPr>
          <p:cNvSpPr/>
          <p:nvPr/>
        </p:nvSpPr>
        <p:spPr>
          <a:xfrm>
            <a:off x="479312" y="3092994"/>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C#</a:t>
            </a:r>
          </a:p>
        </p:txBody>
      </p:sp>
      <p:sp>
        <p:nvSpPr>
          <p:cNvPr id="9" name="Rectangle: Rounded Corners 8">
            <a:extLst>
              <a:ext uri="{FF2B5EF4-FFF2-40B4-BE49-F238E27FC236}">
                <a16:creationId xmlns:a16="http://schemas.microsoft.com/office/drawing/2014/main" id="{DFBD1723-58C2-A710-2969-5D1BBA4076A5}"/>
              </a:ext>
            </a:extLst>
          </p:cNvPr>
          <p:cNvSpPr/>
          <p:nvPr/>
        </p:nvSpPr>
        <p:spPr>
          <a:xfrm>
            <a:off x="4736472" y="3092994"/>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MÔ HÌNH MVC</a:t>
            </a:r>
          </a:p>
        </p:txBody>
      </p:sp>
      <p:sp>
        <p:nvSpPr>
          <p:cNvPr id="10" name="Rectangle: Rounded Corners 9">
            <a:extLst>
              <a:ext uri="{FF2B5EF4-FFF2-40B4-BE49-F238E27FC236}">
                <a16:creationId xmlns:a16="http://schemas.microsoft.com/office/drawing/2014/main" id="{84A2752B-C71D-D344-A600-0C2639C39546}"/>
              </a:ext>
            </a:extLst>
          </p:cNvPr>
          <p:cNvSpPr/>
          <p:nvPr/>
        </p:nvSpPr>
        <p:spPr>
          <a:xfrm>
            <a:off x="6865052" y="3092994"/>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SQL SERVER</a:t>
            </a:r>
          </a:p>
        </p:txBody>
      </p:sp>
      <p:sp>
        <p:nvSpPr>
          <p:cNvPr id="11" name="Rectangle: Rounded Corners 10">
            <a:extLst>
              <a:ext uri="{FF2B5EF4-FFF2-40B4-BE49-F238E27FC236}">
                <a16:creationId xmlns:a16="http://schemas.microsoft.com/office/drawing/2014/main" id="{2F474A24-2623-F6B1-75D4-0916425361D7}"/>
              </a:ext>
            </a:extLst>
          </p:cNvPr>
          <p:cNvSpPr/>
          <p:nvPr/>
        </p:nvSpPr>
        <p:spPr>
          <a:xfrm>
            <a:off x="2607892" y="3092994"/>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ASP.NET CORE</a:t>
            </a:r>
          </a:p>
        </p:txBody>
      </p:sp>
      <p:sp>
        <p:nvSpPr>
          <p:cNvPr id="12" name="Google Shape;737;p36">
            <a:extLst>
              <a:ext uri="{FF2B5EF4-FFF2-40B4-BE49-F238E27FC236}">
                <a16:creationId xmlns:a16="http://schemas.microsoft.com/office/drawing/2014/main" id="{86606172-BDFB-249B-02BB-6FBD4D586250}"/>
              </a:ext>
            </a:extLst>
          </p:cNvPr>
          <p:cNvSpPr/>
          <p:nvPr/>
        </p:nvSpPr>
        <p:spPr>
          <a:xfrm>
            <a:off x="11091392" y="1236443"/>
            <a:ext cx="1160700" cy="1160700"/>
          </a:xfrm>
          <a:prstGeom prst="roundRect">
            <a:avLst>
              <a:gd name="adj" fmla="val 16667"/>
            </a:avLst>
          </a:prstGeom>
          <a:solidFill>
            <a:schemeClr val="accent3"/>
          </a:solidFill>
          <a:ln>
            <a:noFill/>
          </a:ln>
          <a:effectLst>
            <a:outerShdw blurRad="342900" dist="9525" dir="366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39;p36">
            <a:extLst>
              <a:ext uri="{FF2B5EF4-FFF2-40B4-BE49-F238E27FC236}">
                <a16:creationId xmlns:a16="http://schemas.microsoft.com/office/drawing/2014/main" id="{CDE04247-C24C-B065-2165-7D0C426A0631}"/>
              </a:ext>
            </a:extLst>
          </p:cNvPr>
          <p:cNvSpPr txBox="1">
            <a:spLocks noGrp="1"/>
          </p:cNvSpPr>
          <p:nvPr>
            <p:ph type="title" idx="2"/>
          </p:nvPr>
        </p:nvSpPr>
        <p:spPr>
          <a:xfrm>
            <a:off x="11091392" y="1395885"/>
            <a:ext cx="1160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2</a:t>
            </a:r>
            <a:endParaRPr/>
          </a:p>
        </p:txBody>
      </p:sp>
    </p:spTree>
    <p:extLst>
      <p:ext uri="{BB962C8B-B14F-4D97-AF65-F5344CB8AC3E}">
        <p14:creationId xmlns:p14="http://schemas.microsoft.com/office/powerpoint/2010/main" val="335350153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31" name="Google Shape;738;p36">
            <a:extLst>
              <a:ext uri="{FF2B5EF4-FFF2-40B4-BE49-F238E27FC236}">
                <a16:creationId xmlns:a16="http://schemas.microsoft.com/office/drawing/2014/main" id="{7DF70B06-C796-9220-34DC-1BDC79D33FF7}"/>
              </a:ext>
            </a:extLst>
          </p:cNvPr>
          <p:cNvSpPr txBox="1">
            <a:spLocks noGrp="1"/>
          </p:cNvSpPr>
          <p:nvPr>
            <p:ph type="title"/>
          </p:nvPr>
        </p:nvSpPr>
        <p:spPr>
          <a:xfrm>
            <a:off x="1018300" y="711726"/>
            <a:ext cx="6088556"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b="1">
                <a:latin typeface="Times New Roman" panose="02020603050405020304" pitchFamily="18" charset="0"/>
                <a:cs typeface="Times New Roman" panose="02020603050405020304" pitchFamily="18" charset="0"/>
              </a:rPr>
              <a:t>LÝ THUYẾT CHUYÊN MÔN</a:t>
            </a:r>
            <a:endParaRPr sz="3200" b="1">
              <a:latin typeface="Times New Roman" panose="02020603050405020304" pitchFamily="18" charset="0"/>
              <a:cs typeface="Times New Roman" panose="02020603050405020304" pitchFamily="18" charset="0"/>
            </a:endParaRPr>
          </a:p>
        </p:txBody>
      </p:sp>
      <p:grpSp>
        <p:nvGrpSpPr>
          <p:cNvPr id="833" name="Group 832">
            <a:extLst>
              <a:ext uri="{FF2B5EF4-FFF2-40B4-BE49-F238E27FC236}">
                <a16:creationId xmlns:a16="http://schemas.microsoft.com/office/drawing/2014/main" id="{B2B10794-B20D-2E02-AA81-4E1467C1B85B}"/>
              </a:ext>
            </a:extLst>
          </p:cNvPr>
          <p:cNvGrpSpPr/>
          <p:nvPr/>
        </p:nvGrpSpPr>
        <p:grpSpPr>
          <a:xfrm>
            <a:off x="1622600" y="323450"/>
            <a:ext cx="5898800" cy="357950"/>
            <a:chOff x="1622600" y="323450"/>
            <a:chExt cx="5898800" cy="357950"/>
          </a:xfrm>
        </p:grpSpPr>
        <p:grpSp>
          <p:nvGrpSpPr>
            <p:cNvPr id="834" name="Group 833">
              <a:extLst>
                <a:ext uri="{FF2B5EF4-FFF2-40B4-BE49-F238E27FC236}">
                  <a16:creationId xmlns:a16="http://schemas.microsoft.com/office/drawing/2014/main" id="{56AD3ED1-0630-B16B-9F9C-359C9FA6F9F5}"/>
                </a:ext>
              </a:extLst>
            </p:cNvPr>
            <p:cNvGrpSpPr/>
            <p:nvPr/>
          </p:nvGrpSpPr>
          <p:grpSpPr>
            <a:xfrm>
              <a:off x="1622600" y="323450"/>
              <a:ext cx="5898800" cy="357950"/>
              <a:chOff x="911159" y="323450"/>
              <a:chExt cx="5898800" cy="357950"/>
            </a:xfrm>
          </p:grpSpPr>
          <p:sp>
            <p:nvSpPr>
              <p:cNvPr id="836" name="Google Shape;914;p39">
                <a:extLst>
                  <a:ext uri="{FF2B5EF4-FFF2-40B4-BE49-F238E27FC236}">
                    <a16:creationId xmlns:a16="http://schemas.microsoft.com/office/drawing/2014/main" id="{9F3A80A3-824B-A6C3-C8E3-2858C8434894}"/>
                  </a:ext>
                </a:extLst>
              </p:cNvPr>
              <p:cNvSpPr/>
              <p:nvPr/>
            </p:nvSpPr>
            <p:spPr>
              <a:xfrm>
                <a:off x="1820678" y="323500"/>
                <a:ext cx="45192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Thiết kế website bán sản phẩm công nghệ của Apple</a:t>
                </a:r>
                <a:endParaRPr lang="vi-VN" sz="1300">
                  <a:solidFill>
                    <a:schemeClr val="bg1">
                      <a:lumMod val="50000"/>
                    </a:schemeClr>
                  </a:solidFill>
                  <a:latin typeface="Times New Roman" panose="02020603050405020304" pitchFamily="18" charset="0"/>
                  <a:cs typeface="Times New Roman" panose="02020603050405020304" pitchFamily="18" charset="0"/>
                </a:endParaRPr>
              </a:p>
            </p:txBody>
          </p:sp>
          <p:sp>
            <p:nvSpPr>
              <p:cNvPr id="837" name="Google Shape;915;p39">
                <a:hlinkClick r:id="rId3" action="ppaction://hlinksldjump"/>
                <a:extLst>
                  <a:ext uri="{FF2B5EF4-FFF2-40B4-BE49-F238E27FC236}">
                    <a16:creationId xmlns:a16="http://schemas.microsoft.com/office/drawing/2014/main" id="{B85C499B-951A-4B50-35EC-9A87B72742B6}"/>
                  </a:ext>
                </a:extLst>
              </p:cNvPr>
              <p:cNvSpPr/>
              <p:nvPr/>
            </p:nvSpPr>
            <p:spPr>
              <a:xfrm>
                <a:off x="6452059" y="323488"/>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838" name="Google Shape;917;p39">
                <a:extLst>
                  <a:ext uri="{FF2B5EF4-FFF2-40B4-BE49-F238E27FC236}">
                    <a16:creationId xmlns:a16="http://schemas.microsoft.com/office/drawing/2014/main" id="{AA4CCA34-110B-3F94-C9FF-28D2D5FAD3ED}"/>
                  </a:ext>
                </a:extLst>
              </p:cNvPr>
              <p:cNvGrpSpPr/>
              <p:nvPr/>
            </p:nvGrpSpPr>
            <p:grpSpPr>
              <a:xfrm>
                <a:off x="911159" y="323450"/>
                <a:ext cx="807300" cy="357900"/>
                <a:chOff x="635421" y="421700"/>
                <a:chExt cx="807300" cy="357900"/>
              </a:xfrm>
            </p:grpSpPr>
            <p:sp>
              <p:nvSpPr>
                <p:cNvPr id="839" name="Google Shape;918;p39">
                  <a:extLst>
                    <a:ext uri="{FF2B5EF4-FFF2-40B4-BE49-F238E27FC236}">
                      <a16:creationId xmlns:a16="http://schemas.microsoft.com/office/drawing/2014/main" id="{38D0B9B3-FCBF-1976-EE67-FC0C5767B49D}"/>
                    </a:ext>
                  </a:extLst>
                </p:cNvPr>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0" name="Google Shape;919;p39">
                  <a:extLst>
                    <a:ext uri="{FF2B5EF4-FFF2-40B4-BE49-F238E27FC236}">
                      <a16:creationId xmlns:a16="http://schemas.microsoft.com/office/drawing/2014/main" id="{386691D5-4950-EB75-1932-A3A5348BD199}"/>
                    </a:ext>
                  </a:extLst>
                </p:cNvPr>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1" name="Google Shape;920;p39">
                  <a:extLst>
                    <a:ext uri="{FF2B5EF4-FFF2-40B4-BE49-F238E27FC236}">
                      <a16:creationId xmlns:a16="http://schemas.microsoft.com/office/drawing/2014/main" id="{AEA1140C-A552-58D4-92C4-CAE318542683}"/>
                    </a:ext>
                  </a:extLst>
                </p:cNvPr>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2" name="Google Shape;921;p39">
                  <a:extLst>
                    <a:ext uri="{FF2B5EF4-FFF2-40B4-BE49-F238E27FC236}">
                      <a16:creationId xmlns:a16="http://schemas.microsoft.com/office/drawing/2014/main" id="{92CBAAE4-0064-AA07-B0C5-CF78E3D980A7}"/>
                    </a:ext>
                  </a:extLst>
                </p:cNvPr>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835" name="Google Shape;916;p39">
              <a:hlinkClick r:id="rId3" action="ppaction://hlinksldjump"/>
              <a:extLst>
                <a:ext uri="{FF2B5EF4-FFF2-40B4-BE49-F238E27FC236}">
                  <a16:creationId xmlns:a16="http://schemas.microsoft.com/office/drawing/2014/main" id="{F48C2F8F-4816-4D2A-3109-2CC75083258B}"/>
                </a:ext>
              </a:extLst>
            </p:cNvPr>
            <p:cNvSpPr/>
            <p:nvPr/>
          </p:nvSpPr>
          <p:spPr>
            <a:xfrm>
              <a:off x="7231710" y="433602"/>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Rectangle: Rounded Corners 6">
            <a:extLst>
              <a:ext uri="{FF2B5EF4-FFF2-40B4-BE49-F238E27FC236}">
                <a16:creationId xmlns:a16="http://schemas.microsoft.com/office/drawing/2014/main" id="{5C735756-54D1-BE7D-3FB6-8F26D9C55B8A}"/>
              </a:ext>
            </a:extLst>
          </p:cNvPr>
          <p:cNvSpPr/>
          <p:nvPr/>
        </p:nvSpPr>
        <p:spPr>
          <a:xfrm>
            <a:off x="488248"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C#</a:t>
            </a:r>
          </a:p>
        </p:txBody>
      </p:sp>
      <p:sp>
        <p:nvSpPr>
          <p:cNvPr id="9" name="Rectangle: Rounded Corners 8">
            <a:extLst>
              <a:ext uri="{FF2B5EF4-FFF2-40B4-BE49-F238E27FC236}">
                <a16:creationId xmlns:a16="http://schemas.microsoft.com/office/drawing/2014/main" id="{DFBD1723-58C2-A710-2969-5D1BBA4076A5}"/>
              </a:ext>
            </a:extLst>
          </p:cNvPr>
          <p:cNvSpPr/>
          <p:nvPr/>
        </p:nvSpPr>
        <p:spPr>
          <a:xfrm>
            <a:off x="4739450"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MÔ HÌNH MVC</a:t>
            </a:r>
          </a:p>
        </p:txBody>
      </p:sp>
      <p:sp>
        <p:nvSpPr>
          <p:cNvPr id="10" name="Rectangle: Rounded Corners 9">
            <a:extLst>
              <a:ext uri="{FF2B5EF4-FFF2-40B4-BE49-F238E27FC236}">
                <a16:creationId xmlns:a16="http://schemas.microsoft.com/office/drawing/2014/main" id="{84A2752B-C71D-D344-A600-0C2639C39546}"/>
              </a:ext>
            </a:extLst>
          </p:cNvPr>
          <p:cNvSpPr/>
          <p:nvPr/>
        </p:nvSpPr>
        <p:spPr>
          <a:xfrm>
            <a:off x="6865052"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SQL SERVER</a:t>
            </a:r>
          </a:p>
        </p:txBody>
      </p:sp>
      <p:sp>
        <p:nvSpPr>
          <p:cNvPr id="11" name="Rectangle: Rounded Corners 10">
            <a:extLst>
              <a:ext uri="{FF2B5EF4-FFF2-40B4-BE49-F238E27FC236}">
                <a16:creationId xmlns:a16="http://schemas.microsoft.com/office/drawing/2014/main" id="{2F474A24-2623-F6B1-75D4-0916425361D7}"/>
              </a:ext>
            </a:extLst>
          </p:cNvPr>
          <p:cNvSpPr/>
          <p:nvPr/>
        </p:nvSpPr>
        <p:spPr>
          <a:xfrm>
            <a:off x="2613849"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ASP.NET CORE</a:t>
            </a:r>
          </a:p>
        </p:txBody>
      </p:sp>
      <p:sp>
        <p:nvSpPr>
          <p:cNvPr id="3" name="Rectangle: Rounded Corners 2">
            <a:extLst>
              <a:ext uri="{FF2B5EF4-FFF2-40B4-BE49-F238E27FC236}">
                <a16:creationId xmlns:a16="http://schemas.microsoft.com/office/drawing/2014/main" id="{46D615E7-F976-96BA-7392-B26D4802174D}"/>
              </a:ext>
            </a:extLst>
          </p:cNvPr>
          <p:cNvSpPr/>
          <p:nvPr/>
        </p:nvSpPr>
        <p:spPr>
          <a:xfrm>
            <a:off x="3463242" y="-1153814"/>
            <a:ext cx="1882614" cy="81004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3341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31" name="Google Shape;738;p36">
            <a:extLst>
              <a:ext uri="{FF2B5EF4-FFF2-40B4-BE49-F238E27FC236}">
                <a16:creationId xmlns:a16="http://schemas.microsoft.com/office/drawing/2014/main" id="{7DF70B06-C796-9220-34DC-1BDC79D33FF7}"/>
              </a:ext>
            </a:extLst>
          </p:cNvPr>
          <p:cNvSpPr txBox="1">
            <a:spLocks noGrp="1"/>
          </p:cNvSpPr>
          <p:nvPr>
            <p:ph type="title"/>
          </p:nvPr>
        </p:nvSpPr>
        <p:spPr>
          <a:xfrm>
            <a:off x="1018300" y="711726"/>
            <a:ext cx="6088556"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b="1">
                <a:latin typeface="Times New Roman" panose="02020603050405020304" pitchFamily="18" charset="0"/>
                <a:cs typeface="Times New Roman" panose="02020603050405020304" pitchFamily="18" charset="0"/>
              </a:rPr>
              <a:t>LÝ THUYẾT CHUYÊN MÔN</a:t>
            </a:r>
            <a:endParaRPr sz="3200" b="1">
              <a:latin typeface="Times New Roman" panose="02020603050405020304" pitchFamily="18" charset="0"/>
              <a:cs typeface="Times New Roman" panose="02020603050405020304" pitchFamily="18" charset="0"/>
            </a:endParaRPr>
          </a:p>
        </p:txBody>
      </p:sp>
      <p:grpSp>
        <p:nvGrpSpPr>
          <p:cNvPr id="833" name="Group 832">
            <a:extLst>
              <a:ext uri="{FF2B5EF4-FFF2-40B4-BE49-F238E27FC236}">
                <a16:creationId xmlns:a16="http://schemas.microsoft.com/office/drawing/2014/main" id="{B2B10794-B20D-2E02-AA81-4E1467C1B85B}"/>
              </a:ext>
            </a:extLst>
          </p:cNvPr>
          <p:cNvGrpSpPr/>
          <p:nvPr/>
        </p:nvGrpSpPr>
        <p:grpSpPr>
          <a:xfrm>
            <a:off x="1622600" y="323450"/>
            <a:ext cx="5898800" cy="357950"/>
            <a:chOff x="1622600" y="323450"/>
            <a:chExt cx="5898800" cy="357950"/>
          </a:xfrm>
        </p:grpSpPr>
        <p:grpSp>
          <p:nvGrpSpPr>
            <p:cNvPr id="834" name="Group 833">
              <a:extLst>
                <a:ext uri="{FF2B5EF4-FFF2-40B4-BE49-F238E27FC236}">
                  <a16:creationId xmlns:a16="http://schemas.microsoft.com/office/drawing/2014/main" id="{56AD3ED1-0630-B16B-9F9C-359C9FA6F9F5}"/>
                </a:ext>
              </a:extLst>
            </p:cNvPr>
            <p:cNvGrpSpPr/>
            <p:nvPr/>
          </p:nvGrpSpPr>
          <p:grpSpPr>
            <a:xfrm>
              <a:off x="1622600" y="323450"/>
              <a:ext cx="5898800" cy="357950"/>
              <a:chOff x="911159" y="323450"/>
              <a:chExt cx="5898800" cy="357950"/>
            </a:xfrm>
          </p:grpSpPr>
          <p:sp>
            <p:nvSpPr>
              <p:cNvPr id="836" name="Google Shape;914;p39">
                <a:extLst>
                  <a:ext uri="{FF2B5EF4-FFF2-40B4-BE49-F238E27FC236}">
                    <a16:creationId xmlns:a16="http://schemas.microsoft.com/office/drawing/2014/main" id="{9F3A80A3-824B-A6C3-C8E3-2858C8434894}"/>
                  </a:ext>
                </a:extLst>
              </p:cNvPr>
              <p:cNvSpPr/>
              <p:nvPr/>
            </p:nvSpPr>
            <p:spPr>
              <a:xfrm>
                <a:off x="1820678" y="323500"/>
                <a:ext cx="45192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Thiết kế website bán sản phẩm công nghệ của Apple</a:t>
                </a:r>
                <a:endParaRPr lang="vi-VN" sz="1300">
                  <a:solidFill>
                    <a:schemeClr val="bg1">
                      <a:lumMod val="50000"/>
                    </a:schemeClr>
                  </a:solidFill>
                  <a:latin typeface="Times New Roman" panose="02020603050405020304" pitchFamily="18" charset="0"/>
                  <a:cs typeface="Times New Roman" panose="02020603050405020304" pitchFamily="18" charset="0"/>
                </a:endParaRPr>
              </a:p>
            </p:txBody>
          </p:sp>
          <p:sp>
            <p:nvSpPr>
              <p:cNvPr id="837" name="Google Shape;915;p39">
                <a:hlinkClick r:id="rId3" action="ppaction://hlinksldjump"/>
                <a:extLst>
                  <a:ext uri="{FF2B5EF4-FFF2-40B4-BE49-F238E27FC236}">
                    <a16:creationId xmlns:a16="http://schemas.microsoft.com/office/drawing/2014/main" id="{B85C499B-951A-4B50-35EC-9A87B72742B6}"/>
                  </a:ext>
                </a:extLst>
              </p:cNvPr>
              <p:cNvSpPr/>
              <p:nvPr/>
            </p:nvSpPr>
            <p:spPr>
              <a:xfrm>
                <a:off x="6452059" y="323488"/>
                <a:ext cx="357900" cy="357900"/>
              </a:xfrm>
              <a:prstGeom prst="roundRect">
                <a:avLst>
                  <a:gd name="adj" fmla="val 16667"/>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838" name="Google Shape;917;p39">
                <a:extLst>
                  <a:ext uri="{FF2B5EF4-FFF2-40B4-BE49-F238E27FC236}">
                    <a16:creationId xmlns:a16="http://schemas.microsoft.com/office/drawing/2014/main" id="{AA4CCA34-110B-3F94-C9FF-28D2D5FAD3ED}"/>
                  </a:ext>
                </a:extLst>
              </p:cNvPr>
              <p:cNvGrpSpPr/>
              <p:nvPr/>
            </p:nvGrpSpPr>
            <p:grpSpPr>
              <a:xfrm>
                <a:off x="911159" y="323450"/>
                <a:ext cx="807300" cy="357900"/>
                <a:chOff x="635421" y="421700"/>
                <a:chExt cx="807300" cy="357900"/>
              </a:xfrm>
            </p:grpSpPr>
            <p:sp>
              <p:nvSpPr>
                <p:cNvPr id="839" name="Google Shape;918;p39">
                  <a:extLst>
                    <a:ext uri="{FF2B5EF4-FFF2-40B4-BE49-F238E27FC236}">
                      <a16:creationId xmlns:a16="http://schemas.microsoft.com/office/drawing/2014/main" id="{38D0B9B3-FCBF-1976-EE67-FC0C5767B49D}"/>
                    </a:ext>
                  </a:extLst>
                </p:cNvPr>
                <p:cNvSpPr/>
                <p:nvPr/>
              </p:nvSpPr>
              <p:spPr>
                <a:xfrm>
                  <a:off x="635421" y="421700"/>
                  <a:ext cx="807300" cy="357900"/>
                </a:xfrm>
                <a:prstGeom prst="roundRect">
                  <a:avLst>
                    <a:gd name="adj" fmla="val 29303"/>
                  </a:avLst>
                </a:prstGeom>
                <a:solidFill>
                  <a:schemeClr val="lt1"/>
                </a:solidFill>
                <a:ln>
                  <a:noFill/>
                </a:ln>
                <a:effectLst>
                  <a:outerShdw blurRad="214313" dist="57150" dir="5400000" algn="bl" rotWithShape="0">
                    <a:schemeClr val="dk2">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0" name="Google Shape;919;p39">
                  <a:extLst>
                    <a:ext uri="{FF2B5EF4-FFF2-40B4-BE49-F238E27FC236}">
                      <a16:creationId xmlns:a16="http://schemas.microsoft.com/office/drawing/2014/main" id="{386691D5-4950-EB75-1932-A3A5348BD199}"/>
                    </a:ext>
                  </a:extLst>
                </p:cNvPr>
                <p:cNvSpPr/>
                <p:nvPr/>
              </p:nvSpPr>
              <p:spPr>
                <a:xfrm flipH="1">
                  <a:off x="742562" y="518354"/>
                  <a:ext cx="164679" cy="164679"/>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1" name="Google Shape;920;p39">
                  <a:extLst>
                    <a:ext uri="{FF2B5EF4-FFF2-40B4-BE49-F238E27FC236}">
                      <a16:creationId xmlns:a16="http://schemas.microsoft.com/office/drawing/2014/main" id="{AEA1140C-A552-58D4-92C4-CAE318542683}"/>
                    </a:ext>
                  </a:extLst>
                </p:cNvPr>
                <p:cNvSpPr/>
                <p:nvPr/>
              </p:nvSpPr>
              <p:spPr>
                <a:xfrm flipH="1">
                  <a:off x="965384" y="518354"/>
                  <a:ext cx="164207" cy="164679"/>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2" name="Google Shape;921;p39">
                  <a:extLst>
                    <a:ext uri="{FF2B5EF4-FFF2-40B4-BE49-F238E27FC236}">
                      <a16:creationId xmlns:a16="http://schemas.microsoft.com/office/drawing/2014/main" id="{92CBAAE4-0064-AA07-B0C5-CF78E3D980A7}"/>
                    </a:ext>
                  </a:extLst>
                </p:cNvPr>
                <p:cNvSpPr/>
                <p:nvPr/>
              </p:nvSpPr>
              <p:spPr>
                <a:xfrm flipH="1">
                  <a:off x="1187739" y="516001"/>
                  <a:ext cx="199125" cy="169398"/>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835" name="Google Shape;916;p39">
              <a:hlinkClick r:id="rId3" action="ppaction://hlinksldjump"/>
              <a:extLst>
                <a:ext uri="{FF2B5EF4-FFF2-40B4-BE49-F238E27FC236}">
                  <a16:creationId xmlns:a16="http://schemas.microsoft.com/office/drawing/2014/main" id="{F48C2F8F-4816-4D2A-3109-2CC75083258B}"/>
                </a:ext>
              </a:extLst>
            </p:cNvPr>
            <p:cNvSpPr/>
            <p:nvPr/>
          </p:nvSpPr>
          <p:spPr>
            <a:xfrm>
              <a:off x="7231710" y="433602"/>
              <a:ext cx="182549" cy="179332"/>
            </a:xfrm>
            <a:custGeom>
              <a:avLst/>
              <a:gdLst/>
              <a:ahLst/>
              <a:cxnLst/>
              <a:rect l="l" t="t" r="r" b="b"/>
              <a:pathLst>
                <a:path w="212885" h="209134" extrusionOk="0">
                  <a:moveTo>
                    <a:pt x="106442" y="0"/>
                  </a:moveTo>
                  <a:cubicBezTo>
                    <a:pt x="101296" y="0"/>
                    <a:pt x="96467" y="2010"/>
                    <a:pt x="92840" y="5637"/>
                  </a:cubicBezTo>
                  <a:lnTo>
                    <a:pt x="7574" y="90903"/>
                  </a:lnTo>
                  <a:cubicBezTo>
                    <a:pt x="7525" y="90928"/>
                    <a:pt x="7501" y="90977"/>
                    <a:pt x="7476" y="91001"/>
                  </a:cubicBezTo>
                  <a:cubicBezTo>
                    <a:pt x="1" y="98501"/>
                    <a:pt x="25" y="110682"/>
                    <a:pt x="7525" y="118181"/>
                  </a:cubicBezTo>
                  <a:cubicBezTo>
                    <a:pt x="10932" y="121613"/>
                    <a:pt x="15466" y="123598"/>
                    <a:pt x="20294" y="123794"/>
                  </a:cubicBezTo>
                  <a:cubicBezTo>
                    <a:pt x="20490" y="123818"/>
                    <a:pt x="20686" y="123818"/>
                    <a:pt x="20882" y="123818"/>
                  </a:cubicBezTo>
                  <a:lnTo>
                    <a:pt x="24289" y="123818"/>
                  </a:lnTo>
                  <a:lnTo>
                    <a:pt x="24289" y="186610"/>
                  </a:lnTo>
                  <a:cubicBezTo>
                    <a:pt x="24289" y="199036"/>
                    <a:pt x="34387" y="209133"/>
                    <a:pt x="46813" y="209133"/>
                  </a:cubicBezTo>
                  <a:lnTo>
                    <a:pt x="80194" y="209133"/>
                  </a:lnTo>
                  <a:cubicBezTo>
                    <a:pt x="83576" y="209133"/>
                    <a:pt x="86321" y="206388"/>
                    <a:pt x="86321" y="203006"/>
                  </a:cubicBezTo>
                  <a:lnTo>
                    <a:pt x="86321" y="153793"/>
                  </a:lnTo>
                  <a:cubicBezTo>
                    <a:pt x="86321" y="148131"/>
                    <a:pt x="90928" y="143523"/>
                    <a:pt x="96614" y="143523"/>
                  </a:cubicBezTo>
                  <a:lnTo>
                    <a:pt x="116295" y="143523"/>
                  </a:lnTo>
                  <a:cubicBezTo>
                    <a:pt x="121956" y="143523"/>
                    <a:pt x="126564" y="148131"/>
                    <a:pt x="126564" y="153793"/>
                  </a:cubicBezTo>
                  <a:lnTo>
                    <a:pt x="126564" y="203006"/>
                  </a:lnTo>
                  <a:cubicBezTo>
                    <a:pt x="126564" y="206388"/>
                    <a:pt x="129309" y="209133"/>
                    <a:pt x="132691" y="209133"/>
                  </a:cubicBezTo>
                  <a:lnTo>
                    <a:pt x="166072" y="209133"/>
                  </a:lnTo>
                  <a:cubicBezTo>
                    <a:pt x="178498" y="209133"/>
                    <a:pt x="188620" y="199036"/>
                    <a:pt x="188620" y="186610"/>
                  </a:cubicBezTo>
                  <a:lnTo>
                    <a:pt x="188620" y="123818"/>
                  </a:lnTo>
                  <a:lnTo>
                    <a:pt x="191757" y="123818"/>
                  </a:lnTo>
                  <a:cubicBezTo>
                    <a:pt x="196904" y="123818"/>
                    <a:pt x="201733" y="121833"/>
                    <a:pt x="205384" y="118181"/>
                  </a:cubicBezTo>
                  <a:cubicBezTo>
                    <a:pt x="212884" y="110682"/>
                    <a:pt x="212884" y="98476"/>
                    <a:pt x="205384" y="90977"/>
                  </a:cubicBezTo>
                  <a:lnTo>
                    <a:pt x="205384" y="90952"/>
                  </a:lnTo>
                  <a:lnTo>
                    <a:pt x="120069" y="5637"/>
                  </a:lnTo>
                  <a:cubicBezTo>
                    <a:pt x="116417" y="2010"/>
                    <a:pt x="111589" y="0"/>
                    <a:pt x="106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Rectangle: Rounded Corners 6">
            <a:extLst>
              <a:ext uri="{FF2B5EF4-FFF2-40B4-BE49-F238E27FC236}">
                <a16:creationId xmlns:a16="http://schemas.microsoft.com/office/drawing/2014/main" id="{5C735756-54D1-BE7D-3FB6-8F26D9C55B8A}"/>
              </a:ext>
            </a:extLst>
          </p:cNvPr>
          <p:cNvSpPr/>
          <p:nvPr/>
        </p:nvSpPr>
        <p:spPr>
          <a:xfrm>
            <a:off x="483780" y="1314400"/>
            <a:ext cx="8147304" cy="35056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DFBD1723-58C2-A710-2969-5D1BBA4076A5}"/>
              </a:ext>
            </a:extLst>
          </p:cNvPr>
          <p:cNvSpPr/>
          <p:nvPr/>
        </p:nvSpPr>
        <p:spPr>
          <a:xfrm>
            <a:off x="11411501"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MÔ HÌNH MVC</a:t>
            </a:r>
          </a:p>
        </p:txBody>
      </p:sp>
      <p:sp>
        <p:nvSpPr>
          <p:cNvPr id="10" name="Rectangle: Rounded Corners 9">
            <a:extLst>
              <a:ext uri="{FF2B5EF4-FFF2-40B4-BE49-F238E27FC236}">
                <a16:creationId xmlns:a16="http://schemas.microsoft.com/office/drawing/2014/main" id="{84A2752B-C71D-D344-A600-0C2639C39546}"/>
              </a:ext>
            </a:extLst>
          </p:cNvPr>
          <p:cNvSpPr/>
          <p:nvPr/>
        </p:nvSpPr>
        <p:spPr>
          <a:xfrm>
            <a:off x="13537103"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SQL SERVER</a:t>
            </a:r>
          </a:p>
        </p:txBody>
      </p:sp>
      <p:sp>
        <p:nvSpPr>
          <p:cNvPr id="11" name="Rectangle: Rounded Corners 10">
            <a:extLst>
              <a:ext uri="{FF2B5EF4-FFF2-40B4-BE49-F238E27FC236}">
                <a16:creationId xmlns:a16="http://schemas.microsoft.com/office/drawing/2014/main" id="{2F474A24-2623-F6B1-75D4-0916425361D7}"/>
              </a:ext>
            </a:extLst>
          </p:cNvPr>
          <p:cNvSpPr/>
          <p:nvPr/>
        </p:nvSpPr>
        <p:spPr>
          <a:xfrm>
            <a:off x="9285900" y="2018937"/>
            <a:ext cx="1790700" cy="11505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ASP.NET CORE</a:t>
            </a:r>
          </a:p>
        </p:txBody>
      </p:sp>
      <p:sp>
        <p:nvSpPr>
          <p:cNvPr id="2" name="TextBox 1">
            <a:extLst>
              <a:ext uri="{FF2B5EF4-FFF2-40B4-BE49-F238E27FC236}">
                <a16:creationId xmlns:a16="http://schemas.microsoft.com/office/drawing/2014/main" id="{5F032199-8DE2-1C2D-E6D3-3075278035D1}"/>
              </a:ext>
            </a:extLst>
          </p:cNvPr>
          <p:cNvSpPr txBox="1"/>
          <p:nvPr/>
        </p:nvSpPr>
        <p:spPr>
          <a:xfrm>
            <a:off x="841680" y="1475226"/>
            <a:ext cx="7492851" cy="800219"/>
          </a:xfrm>
          <a:prstGeom prst="rect">
            <a:avLst/>
          </a:prstGeom>
          <a:noFill/>
        </p:spPr>
        <p:txBody>
          <a:bodyPr wrap="square" rtlCol="0">
            <a:spAutoFit/>
          </a:bodyPr>
          <a:lstStyle/>
          <a:p>
            <a:r>
              <a:rPr lang="en-US" b="1">
                <a:latin typeface="Times New Roman" panose="02020603050405020304" pitchFamily="18" charset="0"/>
              </a:rPr>
              <a:t>C#</a:t>
            </a:r>
          </a:p>
          <a:p>
            <a:pPr marL="285750" indent="-285750">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L</a:t>
            </a:r>
            <a:r>
              <a:rPr lang="vi-VN" sz="1600">
                <a:effectLst/>
                <a:latin typeface="Times New Roman" panose="02020603050405020304" pitchFamily="18" charset="0"/>
                <a:ea typeface="Times New Roman" panose="02020603050405020304" pitchFamily="18" charset="0"/>
              </a:rPr>
              <a:t>à một ngôn ngữ lập trình đơn giản, được phát triển bởi </a:t>
            </a:r>
            <a:r>
              <a:rPr lang="en-US" sz="1600">
                <a:latin typeface="Times New Roman" panose="02020603050405020304" pitchFamily="18" charset="0"/>
                <a:ea typeface="Times New Roman" panose="02020603050405020304" pitchFamily="18" charset="0"/>
              </a:rPr>
              <a:t>Microsoft vào năm 2000</a:t>
            </a:r>
            <a:endParaRPr lang="en-US" sz="160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L</a:t>
            </a:r>
            <a:r>
              <a:rPr lang="vi-VN" sz="1600">
                <a:effectLst/>
                <a:latin typeface="Times New Roman" panose="02020603050405020304" pitchFamily="18" charset="0"/>
                <a:ea typeface="Times New Roman" panose="02020603050405020304" pitchFamily="18" charset="0"/>
              </a:rPr>
              <a:t>à một ngôn ngữ được xây dựng dựa trên nền tảng của C++ và Java</a:t>
            </a:r>
            <a:endParaRPr lang="en-US" sz="1200">
              <a:latin typeface="Times New Roman" panose="02020603050405020304" pitchFamily="18" charset="0"/>
            </a:endParaRPr>
          </a:p>
        </p:txBody>
      </p:sp>
    </p:spTree>
    <p:extLst>
      <p:ext uri="{BB962C8B-B14F-4D97-AF65-F5344CB8AC3E}">
        <p14:creationId xmlns:p14="http://schemas.microsoft.com/office/powerpoint/2010/main" val="34163644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Hospital Website Project Proposal by Slidesgo">
  <a:themeElements>
    <a:clrScheme name="Simple Light">
      <a:dk1>
        <a:srgbClr val="333333"/>
      </a:dk1>
      <a:lt1>
        <a:srgbClr val="FFFFFF"/>
      </a:lt1>
      <a:dk2>
        <a:srgbClr val="2D67E0"/>
      </a:dk2>
      <a:lt2>
        <a:srgbClr val="B9D0FF"/>
      </a:lt2>
      <a:accent1>
        <a:srgbClr val="DDE9FF"/>
      </a:accent1>
      <a:accent2>
        <a:srgbClr val="E9F3F9"/>
      </a:accent2>
      <a:accent3>
        <a:srgbClr val="E0584C"/>
      </a:accent3>
      <a:accent4>
        <a:srgbClr val="EAB1B2"/>
      </a:accent4>
      <a:accent5>
        <a:srgbClr val="5DD1B7"/>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1413</Words>
  <Application>Microsoft Office PowerPoint</Application>
  <PresentationFormat>On-screen Show (16:9)</PresentationFormat>
  <Paragraphs>263</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Bebas Neue</vt:lpstr>
      <vt:lpstr>DM Sans</vt:lpstr>
      <vt:lpstr>Arial</vt:lpstr>
      <vt:lpstr>Times New Roman</vt:lpstr>
      <vt:lpstr>Krona One</vt:lpstr>
      <vt:lpstr>Hospital Website Project Proposal by Slidesgo</vt:lpstr>
      <vt:lpstr>THỰC TẬP ĐỒ ÁN CƠ SỞ NGÀNH</vt:lpstr>
      <vt:lpstr>NỘI DUNG THUYẾT TRÌNH</vt:lpstr>
      <vt:lpstr>TỔNG QUAN</vt:lpstr>
      <vt:lpstr>LÝ DO CHỌN ĐỀ TÀI</vt:lpstr>
      <vt:lpstr>LÝ DO CHỌN ĐỀ TÀI</vt:lpstr>
      <vt:lpstr>LÝ THUYẾT</vt:lpstr>
      <vt:lpstr>TỔNG QUAN VỀ LÝ THUYẾT</vt:lpstr>
      <vt:lpstr>LÝ THUYẾT CHUYÊN MÔN</vt:lpstr>
      <vt:lpstr>LÝ THUYẾT CHUYÊN MÔN</vt:lpstr>
      <vt:lpstr>LÝ THUYẾT CHUYÊN MÔN</vt:lpstr>
      <vt:lpstr>LÝ THUYẾT CHUYÊN MÔN</vt:lpstr>
      <vt:lpstr>LÝ THUYẾT CHUYÊN MÔN</vt:lpstr>
      <vt:lpstr>LÝ THUYẾT CHUYÊN MÔN</vt:lpstr>
      <vt:lpstr>LÝ THUYẾT CHUYÊN MÔN</vt:lpstr>
      <vt:lpstr>LÝ THUYẾT CHUYÊN MÔN</vt:lpstr>
      <vt:lpstr>THỰC NGHỆM</vt:lpstr>
      <vt:lpstr>HỆ THỐNG</vt:lpstr>
      <vt:lpstr>HỆ THỐNG</vt:lpstr>
      <vt:lpstr>KẾT LUẬN VÀ HƯỚNG PHÁT TRIỂN</vt:lpstr>
      <vt:lpstr>HỆ THỐNG</vt:lpstr>
      <vt:lpstr>HỆ THỐNG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Hiếu Bá</dc:creator>
  <cp:lastModifiedBy>Truong Hoang Hung</cp:lastModifiedBy>
  <cp:revision>27</cp:revision>
  <dcterms:modified xsi:type="dcterms:W3CDTF">2024-01-13T08:49:01Z</dcterms:modified>
</cp:coreProperties>
</file>