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2497-E344-4D99-B6A1-CBFD0D25F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61133-EB87-4C06-8A65-A577724C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A84B-0A8B-4026-BB21-31AE235A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90DB-F665-4AF7-AB13-7CA6365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64D8-3689-45C3-AA29-1137DA29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9F15-BDFC-4F23-936A-FC5BD23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C5BC-2588-42FA-9A4B-7273DED9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C413-F5CB-487F-B045-BA52967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70D1-E321-4BB9-B494-173DC294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D401-F5B1-46C7-A73D-B6618D03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DA7D6-355A-4291-B9CF-71AEB159E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EDE55-D09A-411A-9F65-1104595D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7B4B-C7C0-4318-B0B3-2EC025B1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679-991F-409F-B7D1-33AB1A9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3AEE-AA54-446B-99BD-F2E4EF84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23B-1230-427C-9ED4-ADBAAC5A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91EC-579B-43FB-BA6B-8FD50E4E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A1B7-51C1-47D9-B6DA-85A33B98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5D5B-4CD5-4938-8AD5-5568BC3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4BBE-FC55-4844-BA33-06AC7464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7F4E-782B-446E-8565-83251763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5145-8C37-4ABB-ABCF-96802C22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4DA5D-0CF6-419E-9511-48FA7286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08F3-F061-4394-BA11-D6437523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9345-47FC-4D37-8E59-C11CB1ED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7BC4-2E76-4C6F-8583-9CD10276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B665-0C4B-48A1-84A4-2450471E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88B16-0F0A-4111-8264-70FF294B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0D2C-82A0-46CC-A805-3BA5CDC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68AA-0D8D-4F94-9243-2FB5E42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2110-1320-42B9-A2EE-F78D79AF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12CE-32D3-494A-9937-52FED54B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D207-FF5B-4E73-8CC6-3DC34519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251B-211F-4046-94E7-D2156909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F739B-7E5C-41A7-AD3E-28A60FF5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36C3-9CF9-4BA4-84B1-F989954C4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994D4-9C8C-466D-BDB0-19B7A976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FE4D-EBF2-4D7B-9B02-F54ED6DB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9536-FBBF-412F-A814-2044CC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725E-D0EA-4153-9F19-F37B093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09C95-40AB-497B-AED6-E5C3640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D5607-FB24-4F57-BC0C-8F26339D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D8668-E70B-429D-877B-DDC6442E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70FB-C05A-41A6-9485-22481ED7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9ACE8-EF5E-481A-8399-5B2779FB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3AFF-DB4F-4193-BC35-22EC543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722-825E-42F9-BE95-AEDCD02A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C0E9-24EF-420C-B1A1-EE300982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E125-F4EB-4149-B757-40CF5250E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0E0C-D6B6-4BD4-B50C-9A0F343D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130D-4283-4A75-B92B-E785B1ED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2B132-0638-4778-8415-DA0526AF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C329-1A9B-4670-BD50-B1806971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00F46-348D-4E97-8D0B-4317ED41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317C-8759-4249-AED7-42270525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23A89-8A3D-49DD-970E-52DCB66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4BD48-0B79-4391-992F-E2F8949A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C89F-D6D5-44A0-B015-CA828277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44ECB-128D-4EF9-BE6E-FAF08714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0ED2-28E9-414E-BF3F-04D50023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58B1-4806-4F39-9A66-0DE2667D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9F02-61E1-44E1-9AB1-E0FF8CEB857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225F-21BF-4DAD-BA53-A5BA251BA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9573-27BA-4A0C-A8D7-9DCE0A98C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3787-6294-4295-B191-C8221BBE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E0AF-22C4-4A2D-A2BC-EB35A03C1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D5E21-204A-4F6E-B089-CB4287198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7 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Hoàng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Ngô</a:t>
            </a:r>
            <a:r>
              <a:rPr lang="en-US" dirty="0"/>
              <a:t> Minh </a:t>
            </a:r>
            <a:r>
              <a:rPr lang="en-US" dirty="0" err="1"/>
              <a:t>Hoàng</a:t>
            </a:r>
            <a:endParaRPr lang="en-US" dirty="0"/>
          </a:p>
          <a:p>
            <a:r>
              <a:rPr lang="en-US" dirty="0"/>
              <a:t>	   Phạm Thanh Hùng</a:t>
            </a:r>
          </a:p>
        </p:txBody>
      </p:sp>
    </p:spTree>
    <p:extLst>
      <p:ext uri="{BB962C8B-B14F-4D97-AF65-F5344CB8AC3E}">
        <p14:creationId xmlns:p14="http://schemas.microsoft.com/office/powerpoint/2010/main" val="206864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FCC9-8DD5-4BD4-BDD1-82B706DB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735C-9AD4-4FB5-A3E5-D6812882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(1943) 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5BD-5633-49AD-9EB6-112B1AB0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9809-51BA-4E6A-B5BA-B74041DC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0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0563-4D6E-4D40-925F-6D5CF646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665"/>
            <a:ext cx="10515600" cy="10662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368C-241D-42DF-8579-0BB049E9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AD3F-F559-444F-AC71-03DF4DCA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3.2.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AC83-5423-4DF8-A6EE-F8A3F8A1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3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007-D222-4122-B3AF-DE9B913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74E8-114E-43BF-A920-1473BD6A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XHCN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3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5366-E162-47A5-AADD-42BB9B21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40AB-CB9C-4924-A57C-97019239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9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469A-969A-4614-B7FE-871F07E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97" y="2594519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1B06-C356-4F3C-93C7-2FB2E03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AC8C-249D-423D-A16D-D074B30B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FE0A-BCCE-4C2B-9630-08B204D9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1F0-9134-432B-840F-E729200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“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do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”.</a:t>
            </a:r>
          </a:p>
          <a:p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“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4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3AB1-DAD3-4F1C-B2B6-B499092A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05E9-7FE4-440C-86A0-B89979C2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Quan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1943-1954: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1943,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C080-8EC4-4482-8122-570784FB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891"/>
            <a:ext cx="10515600" cy="4052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 3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nô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địa</a:t>
            </a:r>
            <a:endParaRPr lang="en-US" dirty="0"/>
          </a:p>
          <a:p>
            <a:pPr lvl="1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trái</a:t>
            </a:r>
            <a:r>
              <a:rPr lang="en-US" dirty="0"/>
              <a:t> khoa </a:t>
            </a:r>
            <a:r>
              <a:rPr lang="en-US" dirty="0" err="1"/>
              <a:t>học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1119C-6E95-4BB9-898F-E6573C04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1943-1954: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2C5E-786D-4E5A-8A56-D60E5AA3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Ngày</a:t>
            </a:r>
            <a:r>
              <a:rPr lang="en-US" dirty="0"/>
              <a:t> 03/09/1945,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b="1" dirty="0" err="1"/>
              <a:t>chống</a:t>
            </a:r>
            <a:r>
              <a:rPr lang="en-US" b="1" dirty="0"/>
              <a:t> </a:t>
            </a:r>
            <a:r>
              <a:rPr lang="en-US" b="1" dirty="0" err="1"/>
              <a:t>nạn</a:t>
            </a:r>
            <a:r>
              <a:rPr lang="en-US" b="1" dirty="0"/>
              <a:t> </a:t>
            </a:r>
            <a:r>
              <a:rPr lang="en-US" b="1" dirty="0" err="1"/>
              <a:t>mù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dục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thần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mù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 </a:t>
            </a:r>
            <a:r>
              <a:rPr lang="en-US" dirty="0" err="1"/>
              <a:t>hơn</a:t>
            </a:r>
            <a:r>
              <a:rPr lang="en-US" dirty="0"/>
              <a:t> 90%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mù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mù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: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hủ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ta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, </a:t>
            </a:r>
            <a:r>
              <a:rPr lang="en-US" dirty="0" err="1"/>
              <a:t>lười</a:t>
            </a:r>
            <a:r>
              <a:rPr lang="en-US" dirty="0"/>
              <a:t> </a:t>
            </a:r>
            <a:r>
              <a:rPr lang="en-US" dirty="0" err="1"/>
              <a:t>biếng</a:t>
            </a:r>
            <a:r>
              <a:rPr lang="en-US" dirty="0"/>
              <a:t>,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giảo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ô,…do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kiệm</a:t>
            </a:r>
            <a:r>
              <a:rPr lang="en-US" dirty="0"/>
              <a:t>, </a:t>
            </a:r>
            <a:r>
              <a:rPr lang="en-US" dirty="0" err="1"/>
              <a:t>liêm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24BF7A-2955-470D-8ADD-BA46BB04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1943-1954: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1FD2-6561-43F7-A739-028F4DC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11/1945).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AF21-FEB8-4C7C-8A69-D98D31A9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F1A2-C86E-42FC-9F42-9A6B1789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1955-1986: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7A4-5A31-4C97-BF63-4B09C92A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1960).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2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0211-989D-4A7F-BF35-D42E0D09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748B-4DFE-4E9D-B5B5-D4B8B403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2.2.1. Quan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4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1540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Đường lối xây dựng văn hóa Việt Nam của Đảng trước và trong quá trình đổi mới đất nước</vt:lpstr>
      <vt:lpstr>Nội dung bài thuyết trình :</vt:lpstr>
      <vt:lpstr>1. Khái niệm “văn hóa”</vt:lpstr>
      <vt:lpstr>2. Đường lối xây dựng nền văn hóa mới</vt:lpstr>
      <vt:lpstr> Trong những năm 1943-1954: </vt:lpstr>
      <vt:lpstr> Trong những năm 1943-1954: </vt:lpstr>
      <vt:lpstr>Đường lối Văn hóa kháng chiến được dần hình thành tại Chỉ thị của Ban Chấp hành Trung ương Đảng về Kháng chiến kiến quốc (tháng 11/1945).</vt:lpstr>
      <vt:lpstr>Trong những năm 1955-1986:</vt:lpstr>
      <vt:lpstr>2.2. Trong thời kỳ đổi mới </vt:lpstr>
      <vt:lpstr>3. So sánh đường lối xây dựng và phát triển nền văn hóa của Đảng trước và trong thời kỳ đổi mới </vt:lpstr>
      <vt:lpstr>3.1. Giống nhau</vt:lpstr>
      <vt:lpstr>b. Lý do </vt:lpstr>
      <vt:lpstr>3.2. Khác nhau </vt:lpstr>
      <vt:lpstr>3.2 Khác Nhau</vt:lpstr>
      <vt:lpstr>b. Lý do 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Đường lối xây dựng văn hóa Việt Nam của Đảng trước và trong quá trình đổi mới đất nước</dc:title>
  <dc:creator>Phạm Hùng</dc:creator>
  <cp:lastModifiedBy>Phạm Hùng</cp:lastModifiedBy>
  <cp:revision>4</cp:revision>
  <dcterms:created xsi:type="dcterms:W3CDTF">2019-03-31T11:20:47Z</dcterms:created>
  <dcterms:modified xsi:type="dcterms:W3CDTF">2019-03-31T11:46:32Z</dcterms:modified>
</cp:coreProperties>
</file>