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89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KfXrBvI7jENvSX6zT3v24Og9k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45786-BB02-41F7-ADE7-619F8DE0F702}">
  <a:tblStyle styleId="{28F45786-BB02-41F7-ADE7-619F8DE0F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type="objOnly">
  <p:cSld name="OBJECT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8229600" cy="4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 rot="10800000">
            <a:off x="0" y="4785900"/>
            <a:ext cx="9144000" cy="357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/>
          <p:nvPr/>
        </p:nvSpPr>
        <p:spPr>
          <a:xfrm rot="10800000">
            <a:off x="-1587" y="-66"/>
            <a:ext cx="9144000" cy="6276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C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0;p12"/>
          <p:cNvCxnSpPr/>
          <p:nvPr/>
        </p:nvCxnSpPr>
        <p:spPr>
          <a:xfrm>
            <a:off x="0" y="4753596"/>
            <a:ext cx="9140700" cy="0"/>
          </a:xfrm>
          <a:prstGeom prst="straightConnector1">
            <a:avLst/>
          </a:prstGeom>
          <a:noFill/>
          <a:ln w="762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2"/>
          <p:cNvSpPr/>
          <p:nvPr/>
        </p:nvSpPr>
        <p:spPr>
          <a:xfrm>
            <a:off x="3624256" y="4827985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400" b="0" i="0" u="none" strike="noStrike" cap="none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12;p12" descr="제목 없음-1.png"/>
          <p:cNvPicPr preferRelativeResize="0"/>
          <p:nvPr/>
        </p:nvPicPr>
        <p:blipFill rotWithShape="1">
          <a:blip r:embed="rId13">
            <a:alphaModFix/>
          </a:blip>
          <a:srcRect t="15507" r="75746" b="7569"/>
          <a:stretch/>
        </p:blipFill>
        <p:spPr>
          <a:xfrm>
            <a:off x="8232839" y="0"/>
            <a:ext cx="911162" cy="62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 descr="saltlux_CI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9512" y="4860540"/>
            <a:ext cx="702078" cy="1993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1415224" y="1977300"/>
            <a:ext cx="7985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Week-based WBS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251525" y="735553"/>
            <a:ext cx="8640900" cy="3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96199" y="-1"/>
            <a:ext cx="7985400" cy="64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V. Weekly WBS and Cost Proposal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10"/>
          <p:cNvGraphicFramePr/>
          <p:nvPr>
            <p:extLst>
              <p:ext uri="{D42A27DB-BD31-4B8C-83A1-F6EECF244321}">
                <p14:modId xmlns:p14="http://schemas.microsoft.com/office/powerpoint/2010/main" val="4261306599"/>
              </p:ext>
            </p:extLst>
          </p:nvPr>
        </p:nvGraphicFramePr>
        <p:xfrm>
          <a:off x="2099301" y="874791"/>
          <a:ext cx="4688825" cy="3393900"/>
        </p:xfrm>
        <a:graphic>
          <a:graphicData uri="http://schemas.openxmlformats.org/drawingml/2006/table">
            <a:tbl>
              <a:tblPr>
                <a:noFill/>
                <a:tableStyleId>{28F45786-BB02-41F7-ADE7-619F8DE0F702}</a:tableStyleId>
              </a:tblPr>
              <a:tblGrid>
                <a:gridCol w="33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1: First working system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Datasets for Cyberbullying &amp; Self-harm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Find relevant keywords and sources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Crawl data from sources with selected keywords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 review &amp; labeling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 Web-based Tool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UI/UX design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Classifier manager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Datasets manager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Classification test page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Classification Model &amp; APIs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APIs for Web tool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Classification modeling &amp; implementation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2: System tuning &amp; documentation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Datasets improvement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Classification quality &amp; speed improvement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Documentation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875" marR="67875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6199" y="1931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Duration: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 month</a:t>
            </a:r>
            <a:endParaRPr lang="en-US" dirty="0"/>
          </a:p>
          <a:p>
            <a:pPr lvl="0">
              <a:buSzPts val="14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Cost: ~ 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5.000 USD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89829" y="6576007"/>
            <a:ext cx="2133600" cy="248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75BFF2D-B41D-4EE5-A6EA-01614921C4B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그룹 4"/>
          <p:cNvGrpSpPr/>
          <p:nvPr/>
        </p:nvGrpSpPr>
        <p:grpSpPr>
          <a:xfrm>
            <a:off x="2772819" y="1491632"/>
            <a:ext cx="4942474" cy="2490757"/>
            <a:chOff x="461087" y="3485834"/>
            <a:chExt cx="6168228" cy="2548844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1087" y="3485834"/>
              <a:ext cx="6168228" cy="22127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eaLnBrk="0" latinLnBrk="0" hangingPunct="0"/>
              <a:endParaRPr lang="ko-KR" altLang="en-US" sz="675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646664" y="3713005"/>
              <a:ext cx="3227868" cy="17949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AI  Industry Association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Chairman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 err="1">
                  <a:solidFill>
                    <a:schemeClr val="bg1"/>
                  </a:solidFill>
                </a:rPr>
                <a:t>Inha</a:t>
              </a:r>
              <a:r>
                <a:rPr lang="en-US" altLang="ko-KR" sz="1200" dirty="0">
                  <a:solidFill>
                    <a:schemeClr val="bg1"/>
                  </a:solidFill>
                </a:rPr>
                <a:t> Univ. </a:t>
              </a:r>
              <a:r>
                <a:rPr lang="en-US" altLang="ko-KR" sz="900" dirty="0">
                  <a:solidFill>
                    <a:schemeClr val="bg1"/>
                  </a:solidFill>
                </a:rPr>
                <a:t>, Adjunct Associate Prof.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fr-FR" altLang="ko-KR" sz="1200" dirty="0">
                  <a:solidFill>
                    <a:schemeClr val="bg1"/>
                  </a:solidFill>
                </a:rPr>
                <a:t>Society for AI</a:t>
              </a:r>
              <a:r>
                <a:rPr lang="fr-FR" altLang="ko-KR" sz="900" dirty="0">
                  <a:solidFill>
                    <a:schemeClr val="bg1"/>
                  </a:solidFill>
                </a:rPr>
                <a:t> ,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</a:rPr>
                <a:t>Board Member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Exec. Advisor for Korean Gov.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Big data advisory board of MSIP</a:t>
              </a:r>
            </a:p>
            <a:p>
              <a:pPr marL="265510" lvl="1" indent="-145256" eaLnBrk="0" hangingPunct="0">
                <a:spcBef>
                  <a:spcPts val="300"/>
                </a:spcBef>
              </a:pPr>
              <a:r>
                <a:rPr lang="en-US" altLang="ko-KR" sz="900" dirty="0">
                  <a:solidFill>
                    <a:schemeClr val="bg1"/>
                  </a:solidFill>
                </a:rPr>
                <a:t>- Committee member of Open Data Council </a:t>
              </a:r>
              <a:endParaRPr lang="ko-KR" altLang="en-US" sz="9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ISO TC37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Committee Member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13345" y="3713005"/>
              <a:ext cx="2848571" cy="23216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Association for HCI</a:t>
              </a:r>
              <a:r>
                <a:rPr lang="en-US" altLang="ko-KR" sz="900" dirty="0">
                  <a:solidFill>
                    <a:schemeClr val="bg1"/>
                  </a:solidFill>
                </a:rPr>
                <a:t> , Chairman</a:t>
              </a:r>
              <a:endParaRPr lang="ko-KR" altLang="en-US" sz="120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STI International</a:t>
              </a:r>
              <a:r>
                <a:rPr lang="en-US" altLang="ko-KR" sz="900" dirty="0">
                  <a:solidFill>
                    <a:schemeClr val="bg1"/>
                  </a:solidFill>
                </a:rPr>
                <a:t> , Board Member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KICT</a:t>
              </a:r>
              <a:r>
                <a:rPr lang="en-US" altLang="ko-KR" sz="900" dirty="0">
                  <a:solidFill>
                    <a:schemeClr val="bg1"/>
                  </a:solidFill>
                </a:rPr>
                <a:t> , Honorary Researcher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LG Central Lab.</a:t>
              </a:r>
              <a:r>
                <a:rPr lang="en-US" altLang="ko-KR" sz="900" dirty="0">
                  <a:solidFill>
                    <a:schemeClr val="bg1"/>
                  </a:solidFill>
                </a:rPr>
                <a:t> , Researcher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Order of Service Merit</a:t>
              </a:r>
              <a:r>
                <a:rPr lang="en-US" altLang="ko-KR" sz="788" i="1" dirty="0">
                  <a:solidFill>
                    <a:schemeClr val="bg1"/>
                  </a:solidFill>
                </a:rPr>
                <a:t> ,</a:t>
              </a:r>
              <a:r>
                <a:rPr lang="en-US" altLang="ko-KR" sz="900" i="1" dirty="0">
                  <a:solidFill>
                    <a:schemeClr val="bg1"/>
                  </a:solidFill>
                </a:rPr>
                <a:t> President of Korea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Best Software Award , President of Korea</a:t>
              </a:r>
            </a:p>
            <a:p>
              <a:pPr marL="133350" indent="-133350" eaLnBrk="0" hangingPunct="0">
                <a:lnSpc>
                  <a:spcPct val="11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ko-KR" sz="900" i="1" dirty="0">
                  <a:solidFill>
                    <a:schemeClr val="bg1"/>
                  </a:solidFill>
                </a:rPr>
                <a:t>Best Paper Prize , Samsung Elec.</a:t>
              </a:r>
            </a:p>
          </p:txBody>
        </p:sp>
      </p:grpSp>
      <p:pic>
        <p:nvPicPr>
          <p:cNvPr id="9" name="Picture 2" descr="ceo_img"/>
          <p:cNvPicPr>
            <a:picLocks noChangeAspect="1" noChangeArrowheads="1"/>
          </p:cNvPicPr>
          <p:nvPr/>
        </p:nvPicPr>
        <p:blipFill rotWithShape="1">
          <a:blip r:embed="rId2" cstate="print"/>
          <a:srcRect t="7193" b="4566"/>
          <a:stretch/>
        </p:blipFill>
        <p:spPr bwMode="auto">
          <a:xfrm>
            <a:off x="1385646" y="1491630"/>
            <a:ext cx="1188132" cy="21623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73778" y="493802"/>
            <a:ext cx="516359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ko-KR" sz="2700" b="1" dirty="0">
                <a:solidFill>
                  <a:schemeClr val="bg1"/>
                </a:solidFill>
              </a:rPr>
              <a:t>Tony LEE   </a:t>
            </a:r>
            <a:r>
              <a:rPr lang="en-US" altLang="ko-KR" sz="1500" b="1" dirty="0">
                <a:solidFill>
                  <a:schemeClr val="bg1"/>
                </a:solidFill>
              </a:rPr>
              <a:t>CEO and President of Saltlux, Inc.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249742" y="3950862"/>
            <a:ext cx="4752733" cy="103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sz="1425" b="1" spc="-15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A world where everyone has the power of knowledge!!</a:t>
            </a:r>
          </a:p>
          <a:p>
            <a:pPr lvl="1" algn="ctr">
              <a:lnSpc>
                <a:spcPct val="150000"/>
              </a:lnSpc>
              <a:defRPr/>
            </a:pPr>
            <a:r>
              <a:rPr sz="1425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Saltlux will make this a dream come true.</a:t>
            </a:r>
          </a:p>
        </p:txBody>
      </p:sp>
    </p:spTree>
    <p:extLst>
      <p:ext uri="{BB962C8B-B14F-4D97-AF65-F5344CB8AC3E}">
        <p14:creationId xmlns:p14="http://schemas.microsoft.com/office/powerpoint/2010/main" val="19042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301</Words>
  <Application>Microsoft Macintosh PowerPoint</Application>
  <PresentationFormat>On-screen Show (16:9)</PresentationFormat>
  <Paragraphs>111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Malgun Gothic</vt:lpstr>
      <vt:lpstr>Arial</vt:lpstr>
      <vt:lpstr>Calibri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QuangNT</dc:creator>
  <cp:lastModifiedBy>Microsoft Office User</cp:lastModifiedBy>
  <cp:revision>33</cp:revision>
  <dcterms:modified xsi:type="dcterms:W3CDTF">2023-02-06T01:00:07Z</dcterms:modified>
</cp:coreProperties>
</file>