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C089-0FBB-AD4C-A251-4538DD6A7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E7C0D-8863-6548-B08C-49552454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0C2F0-5F77-F347-A69B-CC121F4F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B6BE-BA7B-194D-96E2-E5D89FCF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CF4B-160A-284D-97C9-0295E480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10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9D15-4FC3-9F4C-84B8-C77AE322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6BA12-A95F-F348-A9D9-5A125091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BC95-C37B-BD49-9AB9-2D17F0B1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2237-38A4-7B48-AB09-43BA18F9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6B07-1535-BF42-9391-0D9CAEB7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300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FDC8F-44EB-994B-8773-27C6FFF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47EB-6079-9549-9FFC-09B64FD4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0CE4-FE54-3043-9F2A-FBFFD327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F5D8-97F1-3849-84F2-AFAA78EB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C2A5-E71A-6644-B956-F31A8C5B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42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B07C-ABCD-F143-8019-DC9C2DF4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E76E-51CB-C14B-8037-A71A9858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899F-13FC-E945-A7BB-1E1DECF6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87B0-0673-F641-88A7-46ACC5E2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2BBB-1873-EB41-8BF3-914492A9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850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D9DB-5B7C-2543-A7A7-E3C3B103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E310-A880-E443-8AA3-7AE7D81E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495C-AB6D-914D-A59B-CA915ED0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D424-9BE0-AD40-820D-245DD978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89B1-6753-3343-AFF7-05B7EF33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627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CA41-2E5F-7C44-92AA-0E7CA3A4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86F2-C589-2E4E-B0D7-B83F64963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E0F6-72A1-E249-BE44-1F2FEF53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974E-D584-B149-8F35-5A859B69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4BEF9-C8A5-E043-8914-4AB84E40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0D820-1560-D04A-BB8D-00AD0471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5759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E353-147B-9349-8E8A-21189BCB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43A8-D524-6A40-A3CA-366464BD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08FC-2B2C-654A-BD4F-7E548BE0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1E87F-C2BB-6F47-A7B2-7BCD37599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27821-9A67-0D49-B7EB-26734BCE2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69F54-80C9-C540-90FD-861088BD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D80B6-12ED-FF45-BC72-4F7212EC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86B99-4335-C941-A818-2659EB60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35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75B3-8F5D-374B-9422-F5753BE1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1164A-9F17-6E46-A088-28A67B00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188B2-66BB-CE40-A196-A6D49EC8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E113F-FD6C-5E4D-9F12-9D8AD614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056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37DAE-7B88-A74E-A5E0-D0FB3F16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244D0-4F58-6A46-9EC8-91F26CB1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17105-8032-9A4F-9511-CFC33A81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869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80B7-B89E-D747-B427-A41C5925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48E2-B288-F54D-AEA0-150A2531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1F29-8AF3-4F48-9105-AAA6A236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D6F9-067B-204A-884B-B29CCAC3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A5D39-85AE-4543-B032-98229DCD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BFDC-FF12-7945-BEFC-6916D08F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582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7472-834A-0745-BC74-45041D32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2C623-FE26-E248-8EBF-FF3A9D43F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4F349-638F-DC47-BE33-6B8FABF5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8EF5-8C92-B24E-8480-4F0291D3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AB4FD-4FE6-E848-8A56-2C4170FD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A8A1-3C5B-3E44-8F81-4C411DEA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0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15E4D-A7D3-3046-A620-7B64342C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0465C-BF02-764F-BD76-62C954BA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166A-C01C-CC4E-A385-7BAD10AF9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C891-5A6C-AB4E-AB80-AE90BEFCC2F4}" type="datetimeFigureOut">
              <a:rPr lang="en-VN" smtClean="0"/>
              <a:t>12/09/2021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1CD6-6BA0-5647-BBF0-BAC4DF1FC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3A48-96D9-6B45-BA2C-9D3EC2BD2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7EEA-D13D-364B-8EAD-B5D4F95E385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73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quidweb.com/kb/configure-apache-virtual-hosts-ubuntu-18-0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4040D-BC5F-4F41-BF41-D43E3A36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486" y="252662"/>
            <a:ext cx="11328972" cy="6230331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lnSpc>
                <a:spcPct val="120000"/>
              </a:lnSpc>
              <a:buAutoNum type="romanUcPeriod"/>
            </a:pPr>
            <a:r>
              <a:rPr lang="en-VN" dirty="0"/>
              <a:t>Apache</a:t>
            </a: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VN" dirty="0"/>
              <a:t>Là phần mềm mã nguồn mở, dùng để thiết lập kết nối giữa server và client, thông qua giao thức http.</a:t>
            </a: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VN" dirty="0"/>
              <a:t>Cài đặt</a:t>
            </a: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dirty="0"/>
              <a:t>U</a:t>
            </a:r>
            <a:r>
              <a:rPr lang="en-VN" dirty="0"/>
              <a:t>pdate lại các package: </a:t>
            </a:r>
            <a:r>
              <a:rPr lang="en-VN" dirty="0">
                <a:highlight>
                  <a:srgbClr val="FFFF00"/>
                </a:highlight>
              </a:rPr>
              <a:t>sudo apt-get update</a:t>
            </a: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VN" dirty="0"/>
              <a:t>Cài đặt Apache: </a:t>
            </a:r>
            <a:r>
              <a:rPr lang="en-VN" dirty="0">
                <a:highlight>
                  <a:srgbClr val="FFFF00"/>
                </a:highlight>
              </a:rPr>
              <a:t>sudo apt-get install apache2</a:t>
            </a:r>
          </a:p>
          <a:p>
            <a:pPr marL="800100" lvl="1" indent="-342900" algn="l">
              <a:lnSpc>
                <a:spcPct val="120000"/>
              </a:lnSpc>
              <a:buFontTx/>
              <a:buChar char="-"/>
            </a:pPr>
            <a:r>
              <a:rPr lang="en-VN" dirty="0"/>
              <a:t>Start Apache: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/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init.d</a:t>
            </a:r>
            <a:r>
              <a:rPr lang="en-US" dirty="0">
                <a:highlight>
                  <a:srgbClr val="FFFF00"/>
                </a:highlight>
              </a:rPr>
              <a:t>/apache2 start</a:t>
            </a:r>
          </a:p>
          <a:p>
            <a:pPr marL="800100" lvl="1" indent="-342900" algn="l">
              <a:lnSpc>
                <a:spcPct val="120000"/>
              </a:lnSpc>
              <a:buFontTx/>
              <a:buChar char="-"/>
            </a:pPr>
            <a:r>
              <a:rPr lang="en-US" dirty="0"/>
              <a:t>Stop Apache: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/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init.d</a:t>
            </a:r>
            <a:r>
              <a:rPr lang="en-US" dirty="0">
                <a:highlight>
                  <a:srgbClr val="FFFF00"/>
                </a:highlight>
              </a:rPr>
              <a:t>/apache2 stop</a:t>
            </a:r>
          </a:p>
          <a:p>
            <a:pPr marL="800100" lvl="1" indent="-342900" algn="l">
              <a:lnSpc>
                <a:spcPct val="120000"/>
              </a:lnSpc>
              <a:buFontTx/>
              <a:buChar char="-"/>
            </a:pPr>
            <a:r>
              <a:rPr lang="en-US" dirty="0"/>
              <a:t>Restart Apache: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/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init.d</a:t>
            </a:r>
            <a:r>
              <a:rPr lang="en-US" dirty="0">
                <a:highlight>
                  <a:srgbClr val="FFFF00"/>
                </a:highlight>
              </a:rPr>
              <a:t>/apache2 restart</a:t>
            </a:r>
          </a:p>
          <a:p>
            <a:pPr marL="800100" lvl="1" indent="-342900" algn="l">
              <a:lnSpc>
                <a:spcPct val="120000"/>
              </a:lnSpc>
              <a:buFontTx/>
              <a:buChar char="-"/>
            </a:pPr>
            <a:r>
              <a:rPr lang="en-US" dirty="0" err="1"/>
              <a:t>Tắt</a:t>
            </a:r>
            <a:r>
              <a:rPr lang="en-US" dirty="0"/>
              <a:t> Apache ko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update-</a:t>
            </a:r>
            <a:r>
              <a:rPr lang="en-US" dirty="0" err="1">
                <a:highlight>
                  <a:srgbClr val="FFFF00"/>
                </a:highlight>
              </a:rPr>
              <a:t>rc.d</a:t>
            </a:r>
            <a:r>
              <a:rPr lang="en-US" dirty="0">
                <a:highlight>
                  <a:srgbClr val="FFFF00"/>
                </a:highlight>
              </a:rPr>
              <a:t> apache2 defaults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file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: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mkdir</a:t>
            </a:r>
            <a:r>
              <a:rPr lang="en-US" dirty="0">
                <a:highlight>
                  <a:srgbClr val="FFFF00"/>
                </a:highlight>
              </a:rPr>
              <a:t> /var/www/</a:t>
            </a:r>
            <a:r>
              <a:rPr lang="en-US" dirty="0" err="1">
                <a:highlight>
                  <a:srgbClr val="FFFF00"/>
                </a:highlight>
              </a:rPr>
              <a:t>public_html</a:t>
            </a:r>
            <a:endParaRPr lang="en-US" dirty="0">
              <a:highlight>
                <a:srgbClr val="FFFF00"/>
              </a:highlight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file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: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touch /var/www/</a:t>
            </a:r>
            <a:r>
              <a:rPr lang="en-US" dirty="0" err="1">
                <a:highlight>
                  <a:srgbClr val="FFFF00"/>
                </a:highlight>
              </a:rPr>
              <a:t>public_html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index.html</a:t>
            </a:r>
            <a:endParaRPr lang="en-US" dirty="0">
              <a:highlight>
                <a:srgbClr val="FFFF00"/>
              </a:highlight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(</a:t>
            </a:r>
            <a:r>
              <a:rPr lang="en-US" dirty="0" err="1"/>
              <a:t>DocumentRoot</a:t>
            </a:r>
            <a:r>
              <a:rPr lang="en-US" dirty="0"/>
              <a:t>):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nano /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r>
              <a:rPr lang="en-US" dirty="0">
                <a:highlight>
                  <a:srgbClr val="FFFF00"/>
                </a:highlight>
              </a:rPr>
              <a:t>/apache2/sites-available/000-default.conf</a:t>
            </a:r>
          </a:p>
        </p:txBody>
      </p:sp>
    </p:spTree>
    <p:extLst>
      <p:ext uri="{BB962C8B-B14F-4D97-AF65-F5344CB8AC3E}">
        <p14:creationId xmlns:p14="http://schemas.microsoft.com/office/powerpoint/2010/main" val="34485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92B6-2AC7-4045-92A0-9058FAF0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59" y="438613"/>
            <a:ext cx="11521611" cy="6136848"/>
          </a:xfrm>
        </p:spPr>
        <p:txBody>
          <a:bodyPr/>
          <a:lstStyle/>
          <a:p>
            <a:pPr marL="0" indent="0">
              <a:buNone/>
            </a:pPr>
            <a:r>
              <a:rPr lang="en-VN" dirty="0"/>
              <a:t>3. Cài đặt nhiều site trên cùng 1 Apache WebServer</a:t>
            </a:r>
          </a:p>
          <a:p>
            <a:pPr marL="0" indent="0">
              <a:buNone/>
            </a:pPr>
            <a:r>
              <a:rPr lang="en-VN" dirty="0"/>
              <a:t>Tham khảo: </a:t>
            </a:r>
            <a:r>
              <a:rPr lang="en-US" dirty="0">
                <a:hlinkClick r:id="rId2"/>
              </a:rPr>
              <a:t>https://www.liquidweb.com/kb/configure-apache-virtual-hosts-ubuntu-18-04/</a:t>
            </a:r>
            <a:r>
              <a:rPr lang="en-US" dirty="0"/>
              <a:t>   :v</a:t>
            </a:r>
          </a:p>
          <a:p>
            <a:pPr marL="0" indent="0">
              <a:buNone/>
            </a:pP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restart Apache: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apache2ctl restart</a:t>
            </a:r>
          </a:p>
          <a:p>
            <a:pPr marL="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host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:</a:t>
            </a:r>
            <a:r>
              <a:rPr lang="en-VN" dirty="0"/>
              <a:t> </a:t>
            </a:r>
            <a:r>
              <a:rPr lang="en-VN" dirty="0">
                <a:highlight>
                  <a:srgbClr val="FFFF00"/>
                </a:highlight>
              </a:rPr>
              <a:t>sudo nano /etc/hosts</a:t>
            </a:r>
          </a:p>
          <a:p>
            <a:pPr marL="0" indent="0">
              <a:buNone/>
            </a:pPr>
            <a:r>
              <a:rPr lang="en-VN" dirty="0"/>
              <a:t>	VD: 127.0.0.1	domain.com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2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225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2021-09-12T14:01:35Z</dcterms:created>
  <dcterms:modified xsi:type="dcterms:W3CDTF">2021-09-12T16:46:09Z</dcterms:modified>
</cp:coreProperties>
</file>