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62" r:id="rId5"/>
    <p:sldId id="257" r:id="rId6"/>
    <p:sldId id="258" r:id="rId7"/>
    <p:sldId id="259" r:id="rId8"/>
    <p:sldId id="260" r:id="rId9"/>
    <p:sldId id="261" r:id="rId10"/>
    <p:sldId id="266" r:id="rId11"/>
    <p:sldId id="263" r:id="rId12"/>
    <p:sldId id="264" r:id="rId13"/>
    <p:sldId id="267" r:id="rId14"/>
    <p:sldId id="268" r:id="rId15"/>
    <p:sldId id="269" r:id="rId16"/>
    <p:sldId id="270" r:id="rId17"/>
    <p:sldId id="271" r:id="rId18"/>
    <p:sldId id="272" r:id="rId19"/>
    <p:sldId id="273" r:id="rId20"/>
    <p:sldId id="274" r:id="rId21"/>
    <p:sldId id="283" r:id="rId22"/>
    <p:sldId id="275" r:id="rId23"/>
    <p:sldId id="276" r:id="rId24"/>
    <p:sldId id="277" r:id="rId25"/>
    <p:sldId id="278" r:id="rId26"/>
    <p:sldId id="279" r:id="rId27"/>
    <p:sldId id="280" r:id="rId28"/>
    <p:sldId id="281" r:id="rId29"/>
    <p:sldId id="284" r:id="rId30"/>
    <p:sldId id="282" r:id="rId31"/>
    <p:sldId id="26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client id="{F1AC755E-BC48-423B-8775-1277787C01A6}" v="1" dt="2021-04-08T02:43:57.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c Minh 20205101" userId="S::minh.nd205101@sis.hust.edu.vn::552266dd-d240-4cf8-b130-3f845a365bbf" providerId="AD" clId="Web-{F1AC755E-BC48-423B-8775-1277787C01A6}"/>
    <pc:docChg chg="modSld">
      <pc:chgData name="Nguyen Duc Minh 20205101" userId="S::minh.nd205101@sis.hust.edu.vn::552266dd-d240-4cf8-b130-3f845a365bbf" providerId="AD" clId="Web-{F1AC755E-BC48-423B-8775-1277787C01A6}" dt="2021-04-08T02:43:57.672" v="0" actId="1076"/>
      <pc:docMkLst>
        <pc:docMk/>
      </pc:docMkLst>
      <pc:sldChg chg="modSp">
        <pc:chgData name="Nguyen Duc Minh 20205101" userId="S::minh.nd205101@sis.hust.edu.vn::552266dd-d240-4cf8-b130-3f845a365bbf" providerId="AD" clId="Web-{F1AC755E-BC48-423B-8775-1277787C01A6}" dt="2021-04-08T02:43:57.672" v="0" actId="1076"/>
        <pc:sldMkLst>
          <pc:docMk/>
          <pc:sldMk cId="0" sldId="268"/>
        </pc:sldMkLst>
        <pc:spChg chg="mod">
          <ac:chgData name="Nguyen Duc Minh 20205101" userId="S::minh.nd205101@sis.hust.edu.vn::552266dd-d240-4cf8-b130-3f845a365bbf" providerId="AD" clId="Web-{F1AC755E-BC48-423B-8775-1277787C01A6}" dt="2021-04-08T02:43:57.672" v="0" actId="1076"/>
          <ac:spMkLst>
            <pc:docMk/>
            <pc:sldMk cId="0" sldId="268"/>
            <ac:spMk id="14343" creationId="{D1E4BC31-DFDF-4A9A-B02B-17D1C2F75D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92EFD-6BFC-40F7-89DE-822BB08CEB72}" type="datetimeFigureOut">
              <a:rPr lang="en-US" smtClean="0"/>
              <a:t>4/7/2021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5DC37-5342-41F4-8BBE-E686FC4DE8F9}" type="slidenum">
              <a:rPr lang="en-US" smtClean="0"/>
              <a:t>‹#›</a:t>
            </a:fld>
            <a:endParaRPr lang="en-US"/>
          </a:p>
        </p:txBody>
      </p:sp>
    </p:spTree>
    <p:extLst>
      <p:ext uri="{BB962C8B-B14F-4D97-AF65-F5344CB8AC3E}">
        <p14:creationId xmlns:p14="http://schemas.microsoft.com/office/powerpoint/2010/main" val="3751840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11DE8707-0113-4227-8259-29F95CF2E870}"/>
              </a:ext>
            </a:extLst>
          </p:cNvPr>
          <p:cNvSpPr>
            <a:spLocks noGrp="1" noChangeArrowheads="1"/>
          </p:cNvSpPr>
          <p:nvPr>
            <p:ph type="sldNum"/>
          </p:nvPr>
        </p:nvSpPr>
        <p:spPr>
          <a:ln/>
        </p:spPr>
        <p:txBody>
          <a:bodyPr/>
          <a:lstStyle/>
          <a:p>
            <a:fld id="{FEAC43F1-B0D4-421F-B97B-7BDF407C7D6C}" type="slidenum">
              <a:rPr lang="fr-FR" altLang="en-US"/>
              <a:pPr/>
              <a:t>2</a:t>
            </a:fld>
            <a:endParaRPr lang="fr-FR" altLang="en-US"/>
          </a:p>
        </p:txBody>
      </p:sp>
      <p:sp>
        <p:nvSpPr>
          <p:cNvPr id="30721" name="Rectangle 1">
            <a:extLst>
              <a:ext uri="{FF2B5EF4-FFF2-40B4-BE49-F238E27FC236}">
                <a16:creationId xmlns:a16="http://schemas.microsoft.com/office/drawing/2014/main" id="{998EEEE1-5EA6-4FC2-B16F-449A1CF8446D}"/>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Text Box 2">
            <a:extLst>
              <a:ext uri="{FF2B5EF4-FFF2-40B4-BE49-F238E27FC236}">
                <a16:creationId xmlns:a16="http://schemas.microsoft.com/office/drawing/2014/main" id="{14D436A1-1023-40DB-B19E-D3F384DFEFC5}"/>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CB82962-8122-4415-A32E-6E004BFF637B}"/>
              </a:ext>
            </a:extLst>
          </p:cNvPr>
          <p:cNvSpPr>
            <a:spLocks noGrp="1" noChangeArrowheads="1"/>
          </p:cNvSpPr>
          <p:nvPr>
            <p:ph type="sldNum"/>
          </p:nvPr>
        </p:nvSpPr>
        <p:spPr>
          <a:ln/>
        </p:spPr>
        <p:txBody>
          <a:bodyPr/>
          <a:lstStyle/>
          <a:p>
            <a:fld id="{75114E90-5D0A-4CE0-93B2-91D42370C6A5}" type="slidenum">
              <a:rPr lang="fr-FR" altLang="en-US"/>
              <a:pPr/>
              <a:t>11</a:t>
            </a:fld>
            <a:endParaRPr lang="fr-FR" altLang="en-US"/>
          </a:p>
        </p:txBody>
      </p:sp>
      <p:sp>
        <p:nvSpPr>
          <p:cNvPr id="39937" name="Rectangle 1">
            <a:extLst>
              <a:ext uri="{FF2B5EF4-FFF2-40B4-BE49-F238E27FC236}">
                <a16:creationId xmlns:a16="http://schemas.microsoft.com/office/drawing/2014/main" id="{7329CE5A-DDE7-4840-BAB0-373519DDA677}"/>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Text Box 2">
            <a:extLst>
              <a:ext uri="{FF2B5EF4-FFF2-40B4-BE49-F238E27FC236}">
                <a16:creationId xmlns:a16="http://schemas.microsoft.com/office/drawing/2014/main" id="{861B2101-0D5D-49A3-AA31-0A763D35DD56}"/>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4706588-C274-40DA-9EF0-0FC60781AF2F}"/>
              </a:ext>
            </a:extLst>
          </p:cNvPr>
          <p:cNvSpPr>
            <a:spLocks noGrp="1" noChangeArrowheads="1"/>
          </p:cNvSpPr>
          <p:nvPr>
            <p:ph type="sldNum"/>
          </p:nvPr>
        </p:nvSpPr>
        <p:spPr>
          <a:ln/>
        </p:spPr>
        <p:txBody>
          <a:bodyPr/>
          <a:lstStyle/>
          <a:p>
            <a:fld id="{D5D2859B-E2B4-4485-9F4C-E0472DC6C734}" type="slidenum">
              <a:rPr lang="fr-FR" altLang="en-US"/>
              <a:pPr/>
              <a:t>12</a:t>
            </a:fld>
            <a:endParaRPr lang="fr-FR" altLang="en-US"/>
          </a:p>
        </p:txBody>
      </p:sp>
      <p:sp>
        <p:nvSpPr>
          <p:cNvPr id="40961" name="Rectangle 1">
            <a:extLst>
              <a:ext uri="{FF2B5EF4-FFF2-40B4-BE49-F238E27FC236}">
                <a16:creationId xmlns:a16="http://schemas.microsoft.com/office/drawing/2014/main" id="{007329BE-2AED-42F3-9275-BDC5060AEB7C}"/>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a:extLst>
              <a:ext uri="{FF2B5EF4-FFF2-40B4-BE49-F238E27FC236}">
                <a16:creationId xmlns:a16="http://schemas.microsoft.com/office/drawing/2014/main" id="{CDC64BDB-4B29-47AC-B934-F91F53A0D25A}"/>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ED87AD7-2846-45F7-86A6-E35A0CF22231}"/>
              </a:ext>
            </a:extLst>
          </p:cNvPr>
          <p:cNvSpPr>
            <a:spLocks noGrp="1" noChangeArrowheads="1"/>
          </p:cNvSpPr>
          <p:nvPr>
            <p:ph type="sldNum"/>
          </p:nvPr>
        </p:nvSpPr>
        <p:spPr>
          <a:ln/>
        </p:spPr>
        <p:txBody>
          <a:bodyPr/>
          <a:lstStyle/>
          <a:p>
            <a:fld id="{319DC5AC-B5DD-402F-986E-8F57B0DF8486}" type="slidenum">
              <a:rPr lang="fr-FR" altLang="en-US"/>
              <a:pPr/>
              <a:t>13</a:t>
            </a:fld>
            <a:endParaRPr lang="fr-FR" altLang="en-US"/>
          </a:p>
        </p:txBody>
      </p:sp>
      <p:sp>
        <p:nvSpPr>
          <p:cNvPr id="41985" name="Rectangle 1">
            <a:extLst>
              <a:ext uri="{FF2B5EF4-FFF2-40B4-BE49-F238E27FC236}">
                <a16:creationId xmlns:a16="http://schemas.microsoft.com/office/drawing/2014/main" id="{C400181E-02BB-4A15-BB7C-E87BBE2C2A6D}"/>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a:extLst>
              <a:ext uri="{FF2B5EF4-FFF2-40B4-BE49-F238E27FC236}">
                <a16:creationId xmlns:a16="http://schemas.microsoft.com/office/drawing/2014/main" id="{4FE6CC87-8B9D-4AAA-86B1-711334C7F71A}"/>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0CC37D6-9194-4EE0-87FE-86F544CC41C0}"/>
              </a:ext>
            </a:extLst>
          </p:cNvPr>
          <p:cNvSpPr>
            <a:spLocks noGrp="1" noChangeArrowheads="1"/>
          </p:cNvSpPr>
          <p:nvPr>
            <p:ph type="sldNum"/>
          </p:nvPr>
        </p:nvSpPr>
        <p:spPr>
          <a:ln/>
        </p:spPr>
        <p:txBody>
          <a:bodyPr/>
          <a:lstStyle/>
          <a:p>
            <a:fld id="{4D81BDA5-2C9F-4683-A314-7299B2CB211D}" type="slidenum">
              <a:rPr lang="fr-FR" altLang="en-US"/>
              <a:pPr/>
              <a:t>14</a:t>
            </a:fld>
            <a:endParaRPr lang="fr-FR" altLang="en-US"/>
          </a:p>
        </p:txBody>
      </p:sp>
      <p:sp>
        <p:nvSpPr>
          <p:cNvPr id="43009" name="Rectangle 1">
            <a:extLst>
              <a:ext uri="{FF2B5EF4-FFF2-40B4-BE49-F238E27FC236}">
                <a16:creationId xmlns:a16="http://schemas.microsoft.com/office/drawing/2014/main" id="{8D8857C7-BF0E-4349-ACF3-776DF5351DC8}"/>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a:extLst>
              <a:ext uri="{FF2B5EF4-FFF2-40B4-BE49-F238E27FC236}">
                <a16:creationId xmlns:a16="http://schemas.microsoft.com/office/drawing/2014/main" id="{074B3B9A-7AA9-4759-8285-01926FE89FCC}"/>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81983EB-E00D-4C1C-9330-F1D4F3137EB2}"/>
              </a:ext>
            </a:extLst>
          </p:cNvPr>
          <p:cNvSpPr>
            <a:spLocks noGrp="1" noChangeArrowheads="1"/>
          </p:cNvSpPr>
          <p:nvPr>
            <p:ph type="sldNum"/>
          </p:nvPr>
        </p:nvSpPr>
        <p:spPr>
          <a:ln/>
        </p:spPr>
        <p:txBody>
          <a:bodyPr/>
          <a:lstStyle/>
          <a:p>
            <a:fld id="{8EB3359E-CEA0-4BFC-AAE7-89C953DFE55A}" type="slidenum">
              <a:rPr lang="fr-FR" altLang="en-US"/>
              <a:pPr/>
              <a:t>15</a:t>
            </a:fld>
            <a:endParaRPr lang="fr-FR" altLang="en-US"/>
          </a:p>
        </p:txBody>
      </p:sp>
      <p:sp>
        <p:nvSpPr>
          <p:cNvPr id="44033" name="Rectangle 1">
            <a:extLst>
              <a:ext uri="{FF2B5EF4-FFF2-40B4-BE49-F238E27FC236}">
                <a16:creationId xmlns:a16="http://schemas.microsoft.com/office/drawing/2014/main" id="{379646F1-61F3-4515-B35D-6A813B47F0A4}"/>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a:extLst>
              <a:ext uri="{FF2B5EF4-FFF2-40B4-BE49-F238E27FC236}">
                <a16:creationId xmlns:a16="http://schemas.microsoft.com/office/drawing/2014/main" id="{1CD59D3F-02BC-44E4-982B-8A2D21311848}"/>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CC34BAA-F658-4A2C-AEF6-3A03FF7EB809}"/>
              </a:ext>
            </a:extLst>
          </p:cNvPr>
          <p:cNvSpPr>
            <a:spLocks noGrp="1" noChangeArrowheads="1"/>
          </p:cNvSpPr>
          <p:nvPr>
            <p:ph type="sldNum"/>
          </p:nvPr>
        </p:nvSpPr>
        <p:spPr>
          <a:ln/>
        </p:spPr>
        <p:txBody>
          <a:bodyPr/>
          <a:lstStyle/>
          <a:p>
            <a:fld id="{9B69B9F4-AA41-4634-89D0-8864F5F42670}" type="slidenum">
              <a:rPr lang="fr-FR" altLang="en-US"/>
              <a:pPr/>
              <a:t>16</a:t>
            </a:fld>
            <a:endParaRPr lang="fr-FR" altLang="en-US"/>
          </a:p>
        </p:txBody>
      </p:sp>
      <p:sp>
        <p:nvSpPr>
          <p:cNvPr id="45057" name="Rectangle 1">
            <a:extLst>
              <a:ext uri="{FF2B5EF4-FFF2-40B4-BE49-F238E27FC236}">
                <a16:creationId xmlns:a16="http://schemas.microsoft.com/office/drawing/2014/main" id="{BA73A01B-79C8-4E12-8D4C-A8848925DDB4}"/>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a:extLst>
              <a:ext uri="{FF2B5EF4-FFF2-40B4-BE49-F238E27FC236}">
                <a16:creationId xmlns:a16="http://schemas.microsoft.com/office/drawing/2014/main" id="{7FEBE62A-F42F-4986-B296-90DD453E4F11}"/>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113D618-0E92-45F7-8FB6-2B2B356032FB}"/>
              </a:ext>
            </a:extLst>
          </p:cNvPr>
          <p:cNvSpPr>
            <a:spLocks noGrp="1" noChangeArrowheads="1"/>
          </p:cNvSpPr>
          <p:nvPr>
            <p:ph type="sldNum"/>
          </p:nvPr>
        </p:nvSpPr>
        <p:spPr>
          <a:ln/>
        </p:spPr>
        <p:txBody>
          <a:bodyPr/>
          <a:lstStyle/>
          <a:p>
            <a:fld id="{52099591-4CA6-4C9F-9831-01EC1F9B2891}" type="slidenum">
              <a:rPr lang="fr-FR" altLang="en-US"/>
              <a:pPr/>
              <a:t>17</a:t>
            </a:fld>
            <a:endParaRPr lang="fr-FR" altLang="en-US"/>
          </a:p>
        </p:txBody>
      </p:sp>
      <p:sp>
        <p:nvSpPr>
          <p:cNvPr id="46081" name="Rectangle 1">
            <a:extLst>
              <a:ext uri="{FF2B5EF4-FFF2-40B4-BE49-F238E27FC236}">
                <a16:creationId xmlns:a16="http://schemas.microsoft.com/office/drawing/2014/main" id="{C82E7178-058D-4EA3-BB11-29F12950CBE1}"/>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a:extLst>
              <a:ext uri="{FF2B5EF4-FFF2-40B4-BE49-F238E27FC236}">
                <a16:creationId xmlns:a16="http://schemas.microsoft.com/office/drawing/2014/main" id="{A6C78C3B-EBEA-42C3-AFDA-9E54C381315A}"/>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F0F1788-DA7D-436B-8C36-E2C28AB3BB8B}"/>
              </a:ext>
            </a:extLst>
          </p:cNvPr>
          <p:cNvSpPr>
            <a:spLocks noGrp="1" noChangeArrowheads="1"/>
          </p:cNvSpPr>
          <p:nvPr>
            <p:ph type="sldNum"/>
          </p:nvPr>
        </p:nvSpPr>
        <p:spPr>
          <a:ln/>
        </p:spPr>
        <p:txBody>
          <a:bodyPr/>
          <a:lstStyle/>
          <a:p>
            <a:fld id="{BA8BCD4B-74E5-408E-B657-ECDEE1516DF0}" type="slidenum">
              <a:rPr lang="fr-FR" altLang="en-US"/>
              <a:pPr/>
              <a:t>19</a:t>
            </a:fld>
            <a:endParaRPr lang="fr-FR" altLang="en-US"/>
          </a:p>
        </p:txBody>
      </p:sp>
      <p:sp>
        <p:nvSpPr>
          <p:cNvPr id="47105" name="Rectangle 1">
            <a:extLst>
              <a:ext uri="{FF2B5EF4-FFF2-40B4-BE49-F238E27FC236}">
                <a16:creationId xmlns:a16="http://schemas.microsoft.com/office/drawing/2014/main" id="{8DB0832C-385B-4E70-A565-7CCFD1FDEC9D}"/>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5ED65E22-70CF-4006-9461-2B975EDC2007}"/>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F3EC905-D581-4475-8B2C-57E420744290}"/>
              </a:ext>
            </a:extLst>
          </p:cNvPr>
          <p:cNvSpPr>
            <a:spLocks noGrp="1" noChangeArrowheads="1"/>
          </p:cNvSpPr>
          <p:nvPr>
            <p:ph type="sldNum"/>
          </p:nvPr>
        </p:nvSpPr>
        <p:spPr>
          <a:ln/>
        </p:spPr>
        <p:txBody>
          <a:bodyPr/>
          <a:lstStyle/>
          <a:p>
            <a:fld id="{20FA1D6E-BEE0-4193-83F8-D659701CBB22}" type="slidenum">
              <a:rPr lang="fr-FR" altLang="en-US"/>
              <a:pPr/>
              <a:t>20</a:t>
            </a:fld>
            <a:endParaRPr lang="fr-FR" altLang="en-US"/>
          </a:p>
        </p:txBody>
      </p:sp>
      <p:sp>
        <p:nvSpPr>
          <p:cNvPr id="48129" name="Rectangle 1">
            <a:extLst>
              <a:ext uri="{FF2B5EF4-FFF2-40B4-BE49-F238E27FC236}">
                <a16:creationId xmlns:a16="http://schemas.microsoft.com/office/drawing/2014/main" id="{896C840B-1B2F-45B7-82D9-2C20CC0A9657}"/>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a:extLst>
              <a:ext uri="{FF2B5EF4-FFF2-40B4-BE49-F238E27FC236}">
                <a16:creationId xmlns:a16="http://schemas.microsoft.com/office/drawing/2014/main" id="{DB6F34E0-4F5C-4B8B-84F9-A274C9FEC787}"/>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8B6553E-D7B7-4255-ABDF-54D6B2F6F860}"/>
              </a:ext>
            </a:extLst>
          </p:cNvPr>
          <p:cNvSpPr>
            <a:spLocks noGrp="1" noChangeArrowheads="1"/>
          </p:cNvSpPr>
          <p:nvPr>
            <p:ph type="sldNum"/>
          </p:nvPr>
        </p:nvSpPr>
        <p:spPr>
          <a:ln/>
        </p:spPr>
        <p:txBody>
          <a:bodyPr/>
          <a:lstStyle/>
          <a:p>
            <a:fld id="{C5E7AF34-F874-4912-9617-E64D2AE35488}" type="slidenum">
              <a:rPr lang="fr-FR" altLang="en-US"/>
              <a:pPr/>
              <a:t>21</a:t>
            </a:fld>
            <a:endParaRPr lang="fr-FR" altLang="en-US"/>
          </a:p>
        </p:txBody>
      </p:sp>
      <p:sp>
        <p:nvSpPr>
          <p:cNvPr id="49153" name="Rectangle 1">
            <a:extLst>
              <a:ext uri="{FF2B5EF4-FFF2-40B4-BE49-F238E27FC236}">
                <a16:creationId xmlns:a16="http://schemas.microsoft.com/office/drawing/2014/main" id="{5F5C3CE4-D77B-4EA1-B672-545520695AE8}"/>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a:extLst>
              <a:ext uri="{FF2B5EF4-FFF2-40B4-BE49-F238E27FC236}">
                <a16:creationId xmlns:a16="http://schemas.microsoft.com/office/drawing/2014/main" id="{8B741EBB-A922-46CB-AC04-27F21787714C}"/>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39A3C73-34B7-4507-BBE5-F97E23B18B5D}"/>
              </a:ext>
            </a:extLst>
          </p:cNvPr>
          <p:cNvSpPr>
            <a:spLocks noGrp="1" noChangeArrowheads="1"/>
          </p:cNvSpPr>
          <p:nvPr>
            <p:ph type="sldNum"/>
          </p:nvPr>
        </p:nvSpPr>
        <p:spPr>
          <a:ln/>
        </p:spPr>
        <p:txBody>
          <a:bodyPr/>
          <a:lstStyle/>
          <a:p>
            <a:fld id="{4A78AFBE-ECBB-48C8-B02B-E10669A33E09}" type="slidenum">
              <a:rPr lang="fr-FR" altLang="en-US"/>
              <a:pPr/>
              <a:t>3</a:t>
            </a:fld>
            <a:endParaRPr lang="fr-FR" altLang="en-US"/>
          </a:p>
        </p:txBody>
      </p:sp>
      <p:sp>
        <p:nvSpPr>
          <p:cNvPr id="31745" name="Rectangle 1">
            <a:extLst>
              <a:ext uri="{FF2B5EF4-FFF2-40B4-BE49-F238E27FC236}">
                <a16:creationId xmlns:a16="http://schemas.microsoft.com/office/drawing/2014/main" id="{C1034F85-B098-46CC-9BC3-EBE5F30205A4}"/>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Text Box 2">
            <a:extLst>
              <a:ext uri="{FF2B5EF4-FFF2-40B4-BE49-F238E27FC236}">
                <a16:creationId xmlns:a16="http://schemas.microsoft.com/office/drawing/2014/main" id="{234DB291-643F-4C09-B7C6-0976E342F6DE}"/>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42DCD90-B63B-4F5C-AF8A-E5081FD04A9E}"/>
              </a:ext>
            </a:extLst>
          </p:cNvPr>
          <p:cNvSpPr>
            <a:spLocks noGrp="1" noChangeArrowheads="1"/>
          </p:cNvSpPr>
          <p:nvPr>
            <p:ph type="sldNum"/>
          </p:nvPr>
        </p:nvSpPr>
        <p:spPr>
          <a:ln/>
        </p:spPr>
        <p:txBody>
          <a:bodyPr/>
          <a:lstStyle/>
          <a:p>
            <a:fld id="{A1692175-4AAF-4AE2-8AC5-1DEC2A03F1A0}" type="slidenum">
              <a:rPr lang="fr-FR" altLang="en-US"/>
              <a:pPr/>
              <a:t>22</a:t>
            </a:fld>
            <a:endParaRPr lang="fr-FR" altLang="en-US"/>
          </a:p>
        </p:txBody>
      </p:sp>
      <p:sp>
        <p:nvSpPr>
          <p:cNvPr id="50177" name="Rectangle 1">
            <a:extLst>
              <a:ext uri="{FF2B5EF4-FFF2-40B4-BE49-F238E27FC236}">
                <a16:creationId xmlns:a16="http://schemas.microsoft.com/office/drawing/2014/main" id="{FB2F84D9-C5E8-4D4A-A7AD-C40ADBEE2E84}"/>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a:extLst>
              <a:ext uri="{FF2B5EF4-FFF2-40B4-BE49-F238E27FC236}">
                <a16:creationId xmlns:a16="http://schemas.microsoft.com/office/drawing/2014/main" id="{01905FBB-CE20-466B-90D9-3B1FE6F20FAC}"/>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997FC9B-EE10-42DF-AB39-0B6C327C48E3}"/>
              </a:ext>
            </a:extLst>
          </p:cNvPr>
          <p:cNvSpPr>
            <a:spLocks noGrp="1" noChangeArrowheads="1"/>
          </p:cNvSpPr>
          <p:nvPr>
            <p:ph type="sldNum"/>
          </p:nvPr>
        </p:nvSpPr>
        <p:spPr>
          <a:ln/>
        </p:spPr>
        <p:txBody>
          <a:bodyPr/>
          <a:lstStyle/>
          <a:p>
            <a:fld id="{E20D14A3-569B-4F83-AA02-3DEF634F103D}" type="slidenum">
              <a:rPr lang="fr-FR" altLang="en-US"/>
              <a:pPr/>
              <a:t>23</a:t>
            </a:fld>
            <a:endParaRPr lang="fr-FR" altLang="en-US"/>
          </a:p>
        </p:txBody>
      </p:sp>
      <p:sp>
        <p:nvSpPr>
          <p:cNvPr id="51201" name="Rectangle 1">
            <a:extLst>
              <a:ext uri="{FF2B5EF4-FFF2-40B4-BE49-F238E27FC236}">
                <a16:creationId xmlns:a16="http://schemas.microsoft.com/office/drawing/2014/main" id="{273795D6-1F88-4E6D-B11B-1D4A77CF884E}"/>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a:extLst>
              <a:ext uri="{FF2B5EF4-FFF2-40B4-BE49-F238E27FC236}">
                <a16:creationId xmlns:a16="http://schemas.microsoft.com/office/drawing/2014/main" id="{55FB2356-C8D7-4DC6-AE35-66C33410495B}"/>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A58E3D3-C77C-4757-8113-6BB6C9DAC828}"/>
              </a:ext>
            </a:extLst>
          </p:cNvPr>
          <p:cNvSpPr>
            <a:spLocks noGrp="1" noChangeArrowheads="1"/>
          </p:cNvSpPr>
          <p:nvPr>
            <p:ph type="sldNum"/>
          </p:nvPr>
        </p:nvSpPr>
        <p:spPr>
          <a:ln/>
        </p:spPr>
        <p:txBody>
          <a:bodyPr/>
          <a:lstStyle/>
          <a:p>
            <a:fld id="{9C94B475-310E-45B5-98BA-9624CACFDD9D}" type="slidenum">
              <a:rPr lang="fr-FR" altLang="en-US"/>
              <a:pPr/>
              <a:t>24</a:t>
            </a:fld>
            <a:endParaRPr lang="fr-FR" altLang="en-US"/>
          </a:p>
        </p:txBody>
      </p:sp>
      <p:sp>
        <p:nvSpPr>
          <p:cNvPr id="52225" name="Rectangle 1">
            <a:extLst>
              <a:ext uri="{FF2B5EF4-FFF2-40B4-BE49-F238E27FC236}">
                <a16:creationId xmlns:a16="http://schemas.microsoft.com/office/drawing/2014/main" id="{CF241DB1-CA65-4092-93C0-DA8098CFE812}"/>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a:extLst>
              <a:ext uri="{FF2B5EF4-FFF2-40B4-BE49-F238E27FC236}">
                <a16:creationId xmlns:a16="http://schemas.microsoft.com/office/drawing/2014/main" id="{ABEF5844-9229-4E34-B875-CCE95395D192}"/>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1BCA5D1-6C58-4D30-8F12-BDDB2447060B}"/>
              </a:ext>
            </a:extLst>
          </p:cNvPr>
          <p:cNvSpPr>
            <a:spLocks noGrp="1" noChangeArrowheads="1"/>
          </p:cNvSpPr>
          <p:nvPr>
            <p:ph type="sldNum"/>
          </p:nvPr>
        </p:nvSpPr>
        <p:spPr>
          <a:ln/>
        </p:spPr>
        <p:txBody>
          <a:bodyPr/>
          <a:lstStyle/>
          <a:p>
            <a:fld id="{498B95C4-19C3-4F07-9627-D1A103B460D4}" type="slidenum">
              <a:rPr lang="fr-FR" altLang="en-US"/>
              <a:pPr/>
              <a:t>25</a:t>
            </a:fld>
            <a:endParaRPr lang="fr-FR" altLang="en-US"/>
          </a:p>
        </p:txBody>
      </p:sp>
      <p:sp>
        <p:nvSpPr>
          <p:cNvPr id="53249" name="Rectangle 1">
            <a:extLst>
              <a:ext uri="{FF2B5EF4-FFF2-40B4-BE49-F238E27FC236}">
                <a16:creationId xmlns:a16="http://schemas.microsoft.com/office/drawing/2014/main" id="{DBCA5C72-66D0-4644-9358-FCAA66178686}"/>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a:extLst>
              <a:ext uri="{FF2B5EF4-FFF2-40B4-BE49-F238E27FC236}">
                <a16:creationId xmlns:a16="http://schemas.microsoft.com/office/drawing/2014/main" id="{5409EBCE-6DE4-4BC2-AEA5-CC93DD69D750}"/>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D6851038-48ED-4EDA-95C4-26AAB8F666D0}"/>
              </a:ext>
            </a:extLst>
          </p:cNvPr>
          <p:cNvSpPr>
            <a:spLocks noGrp="1" noChangeArrowheads="1"/>
          </p:cNvSpPr>
          <p:nvPr>
            <p:ph type="sldNum"/>
          </p:nvPr>
        </p:nvSpPr>
        <p:spPr>
          <a:ln/>
        </p:spPr>
        <p:txBody>
          <a:bodyPr/>
          <a:lstStyle/>
          <a:p>
            <a:fld id="{0E40925C-8C3C-47B1-8CEC-BB60061E325F}" type="slidenum">
              <a:rPr lang="fr-FR" altLang="en-US"/>
              <a:pPr/>
              <a:t>27</a:t>
            </a:fld>
            <a:endParaRPr lang="fr-FR" altLang="en-US"/>
          </a:p>
        </p:txBody>
      </p:sp>
      <p:sp>
        <p:nvSpPr>
          <p:cNvPr id="54273" name="Rectangle 1">
            <a:extLst>
              <a:ext uri="{FF2B5EF4-FFF2-40B4-BE49-F238E27FC236}">
                <a16:creationId xmlns:a16="http://schemas.microsoft.com/office/drawing/2014/main" id="{BA25AE62-B50F-4A32-9184-5967BE4E936C}"/>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a:extLst>
              <a:ext uri="{FF2B5EF4-FFF2-40B4-BE49-F238E27FC236}">
                <a16:creationId xmlns:a16="http://schemas.microsoft.com/office/drawing/2014/main" id="{4D77329A-5914-4168-9C27-D5DD30C8BEFD}"/>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58E08A2-0C92-4172-A81A-688325DAC320}"/>
              </a:ext>
            </a:extLst>
          </p:cNvPr>
          <p:cNvSpPr>
            <a:spLocks noGrp="1" noChangeArrowheads="1"/>
          </p:cNvSpPr>
          <p:nvPr>
            <p:ph type="sldNum"/>
          </p:nvPr>
        </p:nvSpPr>
        <p:spPr>
          <a:ln/>
        </p:spPr>
        <p:txBody>
          <a:bodyPr/>
          <a:lstStyle/>
          <a:p>
            <a:fld id="{9B2AB9FC-B8FB-4B1C-AF52-269E4C0E9DF2}" type="slidenum">
              <a:rPr lang="fr-FR" altLang="en-US"/>
              <a:pPr/>
              <a:t>4</a:t>
            </a:fld>
            <a:endParaRPr lang="fr-FR" altLang="en-US"/>
          </a:p>
        </p:txBody>
      </p:sp>
      <p:sp>
        <p:nvSpPr>
          <p:cNvPr id="32769" name="Rectangle 1">
            <a:extLst>
              <a:ext uri="{FF2B5EF4-FFF2-40B4-BE49-F238E27FC236}">
                <a16:creationId xmlns:a16="http://schemas.microsoft.com/office/drawing/2014/main" id="{0611CE8F-14EA-43F8-B408-C4C5AE786B48}"/>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Text Box 2">
            <a:extLst>
              <a:ext uri="{FF2B5EF4-FFF2-40B4-BE49-F238E27FC236}">
                <a16:creationId xmlns:a16="http://schemas.microsoft.com/office/drawing/2014/main" id="{35E03FA9-F46B-471B-A41A-2B89A5B6D2BD}"/>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B845F0E-D75C-42D4-B39E-1E35F595B938}"/>
              </a:ext>
            </a:extLst>
          </p:cNvPr>
          <p:cNvSpPr>
            <a:spLocks noGrp="1" noChangeArrowheads="1"/>
          </p:cNvSpPr>
          <p:nvPr>
            <p:ph type="sldNum"/>
          </p:nvPr>
        </p:nvSpPr>
        <p:spPr>
          <a:ln/>
        </p:spPr>
        <p:txBody>
          <a:bodyPr/>
          <a:lstStyle/>
          <a:p>
            <a:fld id="{FDA646F5-46EF-4AA5-9776-0D37F943DF04}" type="slidenum">
              <a:rPr lang="fr-FR" altLang="en-US"/>
              <a:pPr/>
              <a:t>5</a:t>
            </a:fld>
            <a:endParaRPr lang="fr-FR" altLang="en-US"/>
          </a:p>
        </p:txBody>
      </p:sp>
      <p:sp>
        <p:nvSpPr>
          <p:cNvPr id="33793" name="Rectangle 1">
            <a:extLst>
              <a:ext uri="{FF2B5EF4-FFF2-40B4-BE49-F238E27FC236}">
                <a16:creationId xmlns:a16="http://schemas.microsoft.com/office/drawing/2014/main" id="{9ADE10EA-AAF6-46FB-BEBB-CE632C3EF34F}"/>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Text Box 2">
            <a:extLst>
              <a:ext uri="{FF2B5EF4-FFF2-40B4-BE49-F238E27FC236}">
                <a16:creationId xmlns:a16="http://schemas.microsoft.com/office/drawing/2014/main" id="{F7538343-4F67-4471-8D0F-1991F5A537D2}"/>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B85F745-727F-465C-87FD-F15F3183D721}"/>
              </a:ext>
            </a:extLst>
          </p:cNvPr>
          <p:cNvSpPr>
            <a:spLocks noGrp="1" noChangeArrowheads="1"/>
          </p:cNvSpPr>
          <p:nvPr>
            <p:ph type="sldNum"/>
          </p:nvPr>
        </p:nvSpPr>
        <p:spPr>
          <a:ln/>
        </p:spPr>
        <p:txBody>
          <a:bodyPr/>
          <a:lstStyle/>
          <a:p>
            <a:fld id="{29646359-6131-4A2F-A75C-9C677B1C4613}" type="slidenum">
              <a:rPr lang="fr-FR" altLang="en-US"/>
              <a:pPr/>
              <a:t>6</a:t>
            </a:fld>
            <a:endParaRPr lang="fr-FR" altLang="en-US"/>
          </a:p>
        </p:txBody>
      </p:sp>
      <p:sp>
        <p:nvSpPr>
          <p:cNvPr id="34817" name="Rectangle 1">
            <a:extLst>
              <a:ext uri="{FF2B5EF4-FFF2-40B4-BE49-F238E27FC236}">
                <a16:creationId xmlns:a16="http://schemas.microsoft.com/office/drawing/2014/main" id="{FCB23846-F277-4B17-AFFB-40E23A1962EB}"/>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Text Box 2">
            <a:extLst>
              <a:ext uri="{FF2B5EF4-FFF2-40B4-BE49-F238E27FC236}">
                <a16:creationId xmlns:a16="http://schemas.microsoft.com/office/drawing/2014/main" id="{BD4E7B05-763A-479E-8D8D-B1B06928AFC3}"/>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592C301-9ADD-408A-A4BA-F2CC6B6B0954}"/>
              </a:ext>
            </a:extLst>
          </p:cNvPr>
          <p:cNvSpPr>
            <a:spLocks noGrp="1" noChangeArrowheads="1"/>
          </p:cNvSpPr>
          <p:nvPr>
            <p:ph type="sldNum"/>
          </p:nvPr>
        </p:nvSpPr>
        <p:spPr>
          <a:ln/>
        </p:spPr>
        <p:txBody>
          <a:bodyPr/>
          <a:lstStyle/>
          <a:p>
            <a:fld id="{1A4924EF-025E-42D8-BBA0-096469AA242A}" type="slidenum">
              <a:rPr lang="fr-FR" altLang="en-US"/>
              <a:pPr/>
              <a:t>7</a:t>
            </a:fld>
            <a:endParaRPr lang="fr-FR" altLang="en-US"/>
          </a:p>
        </p:txBody>
      </p:sp>
      <p:sp>
        <p:nvSpPr>
          <p:cNvPr id="35841" name="Rectangle 1">
            <a:extLst>
              <a:ext uri="{FF2B5EF4-FFF2-40B4-BE49-F238E27FC236}">
                <a16:creationId xmlns:a16="http://schemas.microsoft.com/office/drawing/2014/main" id="{05580A4B-2638-4DD9-B108-309AD3CE234F}"/>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Text Box 2">
            <a:extLst>
              <a:ext uri="{FF2B5EF4-FFF2-40B4-BE49-F238E27FC236}">
                <a16:creationId xmlns:a16="http://schemas.microsoft.com/office/drawing/2014/main" id="{8FE528B2-1E9F-4311-84F4-60FFFEC28655}"/>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5BCAF7D-753A-4723-83E9-CBA4B5EF19E5}"/>
              </a:ext>
            </a:extLst>
          </p:cNvPr>
          <p:cNvSpPr>
            <a:spLocks noGrp="1" noChangeArrowheads="1"/>
          </p:cNvSpPr>
          <p:nvPr>
            <p:ph type="sldNum"/>
          </p:nvPr>
        </p:nvSpPr>
        <p:spPr>
          <a:ln/>
        </p:spPr>
        <p:txBody>
          <a:bodyPr/>
          <a:lstStyle/>
          <a:p>
            <a:fld id="{33D96160-38F8-4D95-8B97-55C32C9D824E}" type="slidenum">
              <a:rPr lang="fr-FR" altLang="en-US"/>
              <a:pPr/>
              <a:t>8</a:t>
            </a:fld>
            <a:endParaRPr lang="fr-FR" altLang="en-US"/>
          </a:p>
        </p:txBody>
      </p:sp>
      <p:sp>
        <p:nvSpPr>
          <p:cNvPr id="36865" name="Rectangle 1">
            <a:extLst>
              <a:ext uri="{FF2B5EF4-FFF2-40B4-BE49-F238E27FC236}">
                <a16:creationId xmlns:a16="http://schemas.microsoft.com/office/drawing/2014/main" id="{5F11CD69-23D7-4BCD-ACFA-9EC76F346F3A}"/>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Text Box 2">
            <a:extLst>
              <a:ext uri="{FF2B5EF4-FFF2-40B4-BE49-F238E27FC236}">
                <a16:creationId xmlns:a16="http://schemas.microsoft.com/office/drawing/2014/main" id="{75EC2063-2EB8-4359-B8C4-791A8746014D}"/>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252D431-6778-4317-AD95-4B5E66BCD997}"/>
              </a:ext>
            </a:extLst>
          </p:cNvPr>
          <p:cNvSpPr>
            <a:spLocks noGrp="1" noChangeArrowheads="1"/>
          </p:cNvSpPr>
          <p:nvPr>
            <p:ph type="sldNum"/>
          </p:nvPr>
        </p:nvSpPr>
        <p:spPr>
          <a:ln/>
        </p:spPr>
        <p:txBody>
          <a:bodyPr/>
          <a:lstStyle/>
          <a:p>
            <a:fld id="{2AB4993D-0B93-4D50-8DE6-4363B0E74476}" type="slidenum">
              <a:rPr lang="fr-FR" altLang="en-US"/>
              <a:pPr/>
              <a:t>9</a:t>
            </a:fld>
            <a:endParaRPr lang="fr-FR" altLang="en-US"/>
          </a:p>
        </p:txBody>
      </p:sp>
      <p:sp>
        <p:nvSpPr>
          <p:cNvPr id="37889" name="Rectangle 1">
            <a:extLst>
              <a:ext uri="{FF2B5EF4-FFF2-40B4-BE49-F238E27FC236}">
                <a16:creationId xmlns:a16="http://schemas.microsoft.com/office/drawing/2014/main" id="{AE06F1C5-7C59-46BA-98C1-EAA0EFC7D82D}"/>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Text Box 2">
            <a:extLst>
              <a:ext uri="{FF2B5EF4-FFF2-40B4-BE49-F238E27FC236}">
                <a16:creationId xmlns:a16="http://schemas.microsoft.com/office/drawing/2014/main" id="{226349D6-9940-4D76-9566-888425F213B9}"/>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9D40C25-1A35-4A0D-9BD3-0444F6B7AD53}"/>
              </a:ext>
            </a:extLst>
          </p:cNvPr>
          <p:cNvSpPr>
            <a:spLocks noGrp="1" noChangeArrowheads="1"/>
          </p:cNvSpPr>
          <p:nvPr>
            <p:ph type="sldNum"/>
          </p:nvPr>
        </p:nvSpPr>
        <p:spPr>
          <a:ln/>
        </p:spPr>
        <p:txBody>
          <a:bodyPr/>
          <a:lstStyle/>
          <a:p>
            <a:fld id="{C1A5ACB9-3922-44D3-9F50-754C3B3B28E3}" type="slidenum">
              <a:rPr lang="fr-FR" altLang="en-US"/>
              <a:pPr/>
              <a:t>10</a:t>
            </a:fld>
            <a:endParaRPr lang="fr-FR" altLang="en-US"/>
          </a:p>
        </p:txBody>
      </p:sp>
      <p:sp>
        <p:nvSpPr>
          <p:cNvPr id="38913" name="Rectangle 1">
            <a:extLst>
              <a:ext uri="{FF2B5EF4-FFF2-40B4-BE49-F238E27FC236}">
                <a16:creationId xmlns:a16="http://schemas.microsoft.com/office/drawing/2014/main" id="{F7D4A1DA-E0AC-4F2E-93E1-F70C5BBF7A98}"/>
              </a:ext>
            </a:extLst>
          </p:cNvPr>
          <p:cNvSpPr txBox="1">
            <a:spLocks noGrp="1" noRot="1" noChangeAspect="1" noChangeArrowheads="1"/>
          </p:cNvSpPr>
          <p:nvPr>
            <p:ph type="sldImg"/>
          </p:nvPr>
        </p:nvSpPr>
        <p:spPr bwMode="auto">
          <a:xfrm>
            <a:off x="1257300" y="719138"/>
            <a:ext cx="4802188"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a:extLst>
              <a:ext uri="{FF2B5EF4-FFF2-40B4-BE49-F238E27FC236}">
                <a16:creationId xmlns:a16="http://schemas.microsoft.com/office/drawing/2014/main" id="{BFBB546C-56F5-4CB6-8784-62996EA0BF88}"/>
              </a:ext>
            </a:extLst>
          </p:cNvPr>
          <p:cNvSpPr txBox="1">
            <a:spLocks noChangeArrowheads="1"/>
          </p:cNvSpPr>
          <p:nvPr/>
        </p:nvSpPr>
        <p:spPr bwMode="auto">
          <a:xfrm>
            <a:off x="730250" y="4560888"/>
            <a:ext cx="585470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9FE6C9D9-BBD6-4D47-BAD9-8F0E18C0FE3C}" type="datetimeFigureOut">
              <a:rPr lang="zh-CN" altLang="en-US" smtClean="0"/>
              <a:pPr/>
              <a:t>2021/4/7</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596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63224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1325563"/>
          </a:xfrm>
        </p:spPr>
        <p:txBody>
          <a:bodyPr/>
          <a:lstStyle/>
          <a:p>
            <a:r>
              <a:rPr lang="en-US" altLang="zh-CN" dirty="0"/>
              <a:t>Click to edit Master title style</a:t>
            </a:r>
            <a:endParaRPr lang="en-US" dirty="0"/>
          </a:p>
        </p:txBody>
      </p:sp>
      <p:sp>
        <p:nvSpPr>
          <p:cNvPr id="3" name="Content Placeholder 2"/>
          <p:cNvSpPr>
            <a:spLocks noGrp="1"/>
          </p:cNvSpPr>
          <p:nvPr>
            <p:ph idx="1"/>
          </p:nvPr>
        </p:nvSpPr>
        <p:spPr>
          <a:xfrm>
            <a:off x="628650" y="1593851"/>
            <a:ext cx="7886700" cy="4483100"/>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457950" y="6141245"/>
            <a:ext cx="2057400" cy="365125"/>
          </a:xfrm>
        </p:spPr>
        <p:txBody>
          <a:bodyPr/>
          <a:lstStyle>
            <a:lvl1pPr algn="r">
              <a:defRPr/>
            </a:lvl1pPr>
          </a:lstStyle>
          <a:p>
            <a:fld id="{9FE6C9D9-BBD6-4D47-BAD9-8F0E18C0FE3C}" type="datetimeFigureOut">
              <a:rPr lang="zh-CN" altLang="en-US" smtClean="0"/>
              <a:pPr/>
              <a:t>2021/4/7</a:t>
            </a:fld>
            <a:endParaRPr lang="zh-CN" altLang="en-US"/>
          </a:p>
        </p:txBody>
      </p:sp>
      <p:sp>
        <p:nvSpPr>
          <p:cNvPr id="6" name="Slide Number Placeholder 5"/>
          <p:cNvSpPr>
            <a:spLocks noGrp="1"/>
          </p:cNvSpPr>
          <p:nvPr>
            <p:ph type="sldNum" sz="quarter" idx="12"/>
          </p:nvPr>
        </p:nvSpPr>
        <p:spPr>
          <a:xfrm>
            <a:off x="7372350" y="6413501"/>
            <a:ext cx="11430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7397750" y="6121400"/>
            <a:ext cx="1117600"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9FE6C9D9-BBD6-4D47-BAD9-8F0E18C0FE3C}" type="datetimeFigureOut">
              <a:rPr lang="zh-CN" altLang="en-US" smtClean="0"/>
              <a:pPr/>
              <a:t>2021/4/7</a:t>
            </a:fld>
            <a:endParaRPr lang="zh-CN" altLang="en-US" dirty="0"/>
          </a:p>
        </p:txBody>
      </p:sp>
      <p:sp>
        <p:nvSpPr>
          <p:cNvPr id="5" name="Footer Placeholder 4"/>
          <p:cNvSpPr>
            <a:spLocks noGrp="1"/>
          </p:cNvSpPr>
          <p:nvPr>
            <p:ph type="ftr" sz="quarter" idx="3"/>
          </p:nvPr>
        </p:nvSpPr>
        <p:spPr>
          <a:xfrm>
            <a:off x="4387850" y="6432550"/>
            <a:ext cx="30099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75" r:id="rId10"/>
    <p:sldLayoutId id="2147483674" r:id="rId11"/>
    <p:sldLayoutId id="2147483668" r:id="rId12"/>
    <p:sldLayoutId id="2147483669" r:id="rId13"/>
    <p:sldLayoutId id="2147483670" r:id="rId14"/>
    <p:sldLayoutId id="2147483671"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28F74-C3F4-40F2-86CC-D1DEF9C44300}"/>
              </a:ext>
            </a:extLst>
          </p:cNvPr>
          <p:cNvSpPr>
            <a:spLocks noGrp="1"/>
          </p:cNvSpPr>
          <p:nvPr>
            <p:ph idx="1"/>
          </p:nvPr>
        </p:nvSpPr>
        <p:spPr>
          <a:xfrm>
            <a:off x="628650" y="1938359"/>
            <a:ext cx="7886700" cy="3410254"/>
          </a:xfrm>
        </p:spPr>
        <p:txBody>
          <a:bodyPr>
            <a:normAutofit/>
          </a:bodyPr>
          <a:lstStyle/>
          <a:p>
            <a:pPr marL="0" indent="0" algn="ctr">
              <a:buNone/>
            </a:pPr>
            <a:r>
              <a:rPr lang="en-US" altLang="zh-CN" sz="6000" b="1" dirty="0">
                <a:solidFill>
                  <a:schemeClr val="bg1"/>
                </a:solidFill>
                <a:latin typeface="Linh AvantGarde" panose="02000603030000020004" pitchFamily="2" charset="0"/>
              </a:rPr>
              <a:t>C PROGRAMMING INTRODUCTION</a:t>
            </a:r>
          </a:p>
          <a:p>
            <a:pPr marL="0" indent="0" algn="ctr">
              <a:buNone/>
            </a:pPr>
            <a:r>
              <a:rPr lang="en-US" altLang="zh-CN" sz="3600" b="1" dirty="0">
                <a:solidFill>
                  <a:schemeClr val="bg1"/>
                </a:solidFill>
                <a:latin typeface="Linh AvantGarde" panose="02000603030000020004" pitchFamily="2" charset="0"/>
              </a:rPr>
              <a:t>TUẦN 1: THIẾT LẬP MÔI TR</a:t>
            </a:r>
            <a:r>
              <a:rPr lang="vi-VN" altLang="zh-CN" sz="3600" b="1" dirty="0">
                <a:solidFill>
                  <a:schemeClr val="bg1"/>
                </a:solidFill>
                <a:latin typeface="Linh AvantGarde" panose="02000603030000020004" pitchFamily="2" charset="0"/>
              </a:rPr>
              <a:t>ƯỜNG</a:t>
            </a:r>
            <a:endParaRPr lang="zh-CN" altLang="en-US" sz="3600" b="1" dirty="0">
              <a:solidFill>
                <a:schemeClr val="bg1"/>
              </a:solidFill>
              <a:latin typeface="Linh AvantGarde" panose="02000603030000020004" pitchFamily="2" charset="0"/>
            </a:endParaRPr>
          </a:p>
        </p:txBody>
      </p:sp>
    </p:spTree>
    <p:extLst>
      <p:ext uri="{BB962C8B-B14F-4D97-AF65-F5344CB8AC3E}">
        <p14:creationId xmlns:p14="http://schemas.microsoft.com/office/powerpoint/2010/main" val="223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EFCE821-BEBC-478B-9D68-5E43EB06E28E}"/>
              </a:ext>
            </a:extLst>
          </p:cNvPr>
          <p:cNvSpPr>
            <a:spLocks noGrp="1"/>
          </p:cNvSpPr>
          <p:nvPr>
            <p:ph type="sldNum" idx="12"/>
          </p:nvPr>
        </p:nvSpPr>
        <p:spPr/>
        <p:txBody>
          <a:bodyPr/>
          <a:lstStyle/>
          <a:p>
            <a:fld id="{7D7FD9B8-983D-4AFD-9CC4-01409DC1B95A}" type="slidenum">
              <a:rPr lang="en-US" altLang="en-US"/>
              <a:pPr/>
              <a:t>10</a:t>
            </a:fld>
            <a:endParaRPr lang="en-US" altLang="en-US"/>
          </a:p>
        </p:txBody>
      </p:sp>
      <p:sp>
        <p:nvSpPr>
          <p:cNvPr id="13313" name="Rectangle 1">
            <a:extLst>
              <a:ext uri="{FF2B5EF4-FFF2-40B4-BE49-F238E27FC236}">
                <a16:creationId xmlns:a16="http://schemas.microsoft.com/office/drawing/2014/main" id="{57B4E178-1D1D-4E66-8A37-E6BF4FAEDD1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a:t>
            </a:r>
          </a:p>
        </p:txBody>
      </p:sp>
      <p:sp>
        <p:nvSpPr>
          <p:cNvPr id="13314" name="Rectangle 2">
            <a:extLst>
              <a:ext uri="{FF2B5EF4-FFF2-40B4-BE49-F238E27FC236}">
                <a16:creationId xmlns:a16="http://schemas.microsoft.com/office/drawing/2014/main" id="{3F120606-0479-4F16-96BF-8698E93368CA}"/>
              </a:ext>
            </a:extLst>
          </p:cNvPr>
          <p:cNvSpPr>
            <a:spLocks noGrp="1" noChangeArrowheads="1"/>
          </p:cNvSpPr>
          <p:nvPr>
            <p:ph type="body" idx="1"/>
          </p:nvPr>
        </p:nvSpPr>
        <p:spPr>
          <a:xfrm>
            <a:off x="457200" y="1600200"/>
            <a:ext cx="8229600" cy="4456113"/>
          </a:xfrm>
          <a:ln/>
        </p:spPr>
        <p:txBody>
          <a:bodyPr/>
          <a:lstStyle/>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Tới thư mục home</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Tạo thư mục Cprogramming</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Tạo thư mục con week1</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Lưu các tệp trong phiên làm việc vào week1 </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Lưu vào ~/Cprogramming/week2 trong buổi tiếp theo...</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Tổ chức các tệp theo tuần trong khóa học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18340A22-FB67-432D-A128-5F7C9A03162A}"/>
              </a:ext>
            </a:extLst>
          </p:cNvPr>
          <p:cNvSpPr>
            <a:spLocks noGrp="1"/>
          </p:cNvSpPr>
          <p:nvPr>
            <p:ph type="sldNum" idx="12"/>
          </p:nvPr>
        </p:nvSpPr>
        <p:spPr/>
        <p:txBody>
          <a:bodyPr/>
          <a:lstStyle/>
          <a:p>
            <a:fld id="{B66B26D0-216E-4E4F-BA44-0C2C0D71838D}" type="slidenum">
              <a:rPr lang="en-US" altLang="en-US"/>
              <a:pPr/>
              <a:t>11</a:t>
            </a:fld>
            <a:endParaRPr lang="en-US" altLang="en-US"/>
          </a:p>
        </p:txBody>
      </p:sp>
      <p:sp>
        <p:nvSpPr>
          <p:cNvPr id="14337" name="Rectangle 1">
            <a:extLst>
              <a:ext uri="{FF2B5EF4-FFF2-40B4-BE49-F238E27FC236}">
                <a16:creationId xmlns:a16="http://schemas.microsoft.com/office/drawing/2014/main" id="{74A3B585-B56E-421B-A072-31B0F35EDC8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Các bước chạy chương trình</a:t>
            </a:r>
          </a:p>
        </p:txBody>
      </p:sp>
      <p:sp>
        <p:nvSpPr>
          <p:cNvPr id="14338" name="Rectangle 2">
            <a:extLst>
              <a:ext uri="{FF2B5EF4-FFF2-40B4-BE49-F238E27FC236}">
                <a16:creationId xmlns:a16="http://schemas.microsoft.com/office/drawing/2014/main" id="{CADA0FFE-385F-4491-A26A-9A70CC828C12}"/>
              </a:ext>
            </a:extLst>
          </p:cNvPr>
          <p:cNvSpPr>
            <a:spLocks noChangeArrowheads="1"/>
          </p:cNvSpPr>
          <p:nvPr/>
        </p:nvSpPr>
        <p:spPr bwMode="auto">
          <a:xfrm>
            <a:off x="3505200" y="1752600"/>
            <a:ext cx="2286000" cy="1143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a:buClrTx/>
              <a:buFontTx/>
              <a:buNone/>
            </a:pPr>
            <a:r>
              <a:rPr lang="fr-FR" altLang="en-US" sz="3200" b="1">
                <a:latin typeface="Times New Roman" panose="02020603050405020304" pitchFamily="18" charset="0"/>
              </a:rPr>
              <a:t>Trình soạn thảo</a:t>
            </a:r>
          </a:p>
          <a:p>
            <a:pPr algn="ctr">
              <a:buClrTx/>
              <a:buFontTx/>
              <a:buNone/>
            </a:pPr>
            <a:r>
              <a:rPr lang="fr-FR" altLang="en-US" sz="3200" b="1">
                <a:latin typeface="Times New Roman" panose="02020603050405020304" pitchFamily="18" charset="0"/>
              </a:rPr>
              <a:t>Emacs </a:t>
            </a:r>
          </a:p>
        </p:txBody>
      </p:sp>
      <p:sp>
        <p:nvSpPr>
          <p:cNvPr id="14339" name="Rectangle 3">
            <a:extLst>
              <a:ext uri="{FF2B5EF4-FFF2-40B4-BE49-F238E27FC236}">
                <a16:creationId xmlns:a16="http://schemas.microsoft.com/office/drawing/2014/main" id="{8431D18F-57F7-466C-9C34-A369A41014C9}"/>
              </a:ext>
            </a:extLst>
          </p:cNvPr>
          <p:cNvSpPr>
            <a:spLocks noChangeArrowheads="1"/>
          </p:cNvSpPr>
          <p:nvPr/>
        </p:nvSpPr>
        <p:spPr bwMode="auto">
          <a:xfrm>
            <a:off x="3581400" y="3657600"/>
            <a:ext cx="2133600" cy="1143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a:buClrTx/>
              <a:buFontTx/>
              <a:buNone/>
            </a:pPr>
            <a:r>
              <a:rPr lang="fr-FR" altLang="en-US" sz="3200" b="1">
                <a:latin typeface="Times New Roman" panose="02020603050405020304" pitchFamily="18" charset="0"/>
              </a:rPr>
              <a:t>Trình biên dịch C</a:t>
            </a:r>
          </a:p>
          <a:p>
            <a:pPr algn="ctr">
              <a:buClrTx/>
              <a:buFontTx/>
              <a:buNone/>
            </a:pPr>
            <a:r>
              <a:rPr lang="fr-FR" altLang="en-US" sz="3200" b="1">
                <a:latin typeface="Times New Roman" panose="02020603050405020304" pitchFamily="18" charset="0"/>
              </a:rPr>
              <a:t>gcc</a:t>
            </a:r>
          </a:p>
        </p:txBody>
      </p:sp>
      <p:sp>
        <p:nvSpPr>
          <p:cNvPr id="14340" name="Oval 4">
            <a:extLst>
              <a:ext uri="{FF2B5EF4-FFF2-40B4-BE49-F238E27FC236}">
                <a16:creationId xmlns:a16="http://schemas.microsoft.com/office/drawing/2014/main" id="{47420F6F-DE30-4D1E-9BF6-88CCA676765F}"/>
              </a:ext>
            </a:extLst>
          </p:cNvPr>
          <p:cNvSpPr>
            <a:spLocks noChangeArrowheads="1"/>
          </p:cNvSpPr>
          <p:nvPr/>
        </p:nvSpPr>
        <p:spPr bwMode="auto">
          <a:xfrm>
            <a:off x="6415088" y="5424488"/>
            <a:ext cx="2286000" cy="838200"/>
          </a:xfrm>
          <a:prstGeom prst="ellipse">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a:buClrTx/>
              <a:buFontTx/>
              <a:buNone/>
            </a:pPr>
            <a:r>
              <a:rPr lang="fr-FR" altLang="en-US" sz="3200" b="1">
                <a:latin typeface="Times New Roman" panose="02020603050405020304" pitchFamily="18" charset="0"/>
              </a:rPr>
              <a:t>Các thư viện</a:t>
            </a:r>
          </a:p>
        </p:txBody>
      </p:sp>
      <p:sp>
        <p:nvSpPr>
          <p:cNvPr id="14341" name="Text Box 5">
            <a:extLst>
              <a:ext uri="{FF2B5EF4-FFF2-40B4-BE49-F238E27FC236}">
                <a16:creationId xmlns:a16="http://schemas.microsoft.com/office/drawing/2014/main" id="{F25DF914-B473-43DC-9AB6-0C585765564A}"/>
              </a:ext>
            </a:extLst>
          </p:cNvPr>
          <p:cNvSpPr txBox="1">
            <a:spLocks noChangeArrowheads="1"/>
          </p:cNvSpPr>
          <p:nvPr/>
        </p:nvSpPr>
        <p:spPr bwMode="auto">
          <a:xfrm>
            <a:off x="762000" y="1905000"/>
            <a:ext cx="190500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500"/>
              </a:spcBef>
              <a:buClrTx/>
              <a:buFontTx/>
              <a:buNone/>
            </a:pPr>
            <a:r>
              <a:rPr lang="fr-FR" altLang="en-US" sz="2400">
                <a:latin typeface="Verdana" panose="020B0604030504040204" pitchFamily="34" charset="0"/>
              </a:rPr>
              <a:t>Chương trình C trên giấy hoặc trong đầu</a:t>
            </a:r>
          </a:p>
        </p:txBody>
      </p:sp>
      <p:sp>
        <p:nvSpPr>
          <p:cNvPr id="14342" name="Line 6">
            <a:extLst>
              <a:ext uri="{FF2B5EF4-FFF2-40B4-BE49-F238E27FC236}">
                <a16:creationId xmlns:a16="http://schemas.microsoft.com/office/drawing/2014/main" id="{4B064766-E6D3-4744-80D5-04F1C6EA89BA}"/>
              </a:ext>
            </a:extLst>
          </p:cNvPr>
          <p:cNvSpPr>
            <a:spLocks noChangeShapeType="1"/>
          </p:cNvSpPr>
          <p:nvPr/>
        </p:nvSpPr>
        <p:spPr bwMode="auto">
          <a:xfrm>
            <a:off x="2590800" y="2286000"/>
            <a:ext cx="914400" cy="1588"/>
          </a:xfrm>
          <a:prstGeom prst="line">
            <a:avLst/>
          </a:prstGeom>
          <a:noFill/>
          <a:ln w="9360" cap="sq">
            <a:solidFill>
              <a:srgbClr val="006699"/>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3" name="Text Box 7">
            <a:extLst>
              <a:ext uri="{FF2B5EF4-FFF2-40B4-BE49-F238E27FC236}">
                <a16:creationId xmlns:a16="http://schemas.microsoft.com/office/drawing/2014/main" id="{D1E4BC31-DFDF-4A9A-B02B-17D1C2F75D00}"/>
              </a:ext>
            </a:extLst>
          </p:cNvPr>
          <p:cNvSpPr txBox="1">
            <a:spLocks noChangeArrowheads="1"/>
          </p:cNvSpPr>
          <p:nvPr/>
        </p:nvSpPr>
        <p:spPr bwMode="auto">
          <a:xfrm>
            <a:off x="6781800" y="1764695"/>
            <a:ext cx="19050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500"/>
              </a:spcBef>
              <a:buClrTx/>
              <a:buFontTx/>
              <a:buNone/>
            </a:pPr>
            <a:r>
              <a:rPr lang="fr-FR" altLang="en-US" sz="2400">
                <a:latin typeface="Verdana" panose="020B0604030504040204" pitchFamily="34" charset="0"/>
              </a:rPr>
              <a:t>Tệp trên đĩa </a:t>
            </a:r>
            <a:r>
              <a:rPr lang="fr-FR" altLang="en-US" sz="2400">
                <a:solidFill>
                  <a:srgbClr val="3333FF"/>
                </a:solidFill>
                <a:latin typeface="Verdana" panose="020B0604030504040204" pitchFamily="34" charset="0"/>
              </a:rPr>
              <a:t>hedspi.c</a:t>
            </a:r>
          </a:p>
        </p:txBody>
      </p:sp>
      <p:sp>
        <p:nvSpPr>
          <p:cNvPr id="14344" name="Line 8">
            <a:extLst>
              <a:ext uri="{FF2B5EF4-FFF2-40B4-BE49-F238E27FC236}">
                <a16:creationId xmlns:a16="http://schemas.microsoft.com/office/drawing/2014/main" id="{85D35F3C-8180-4A8B-A14B-89A4BCF0E64D}"/>
              </a:ext>
            </a:extLst>
          </p:cNvPr>
          <p:cNvSpPr>
            <a:spLocks noChangeShapeType="1"/>
          </p:cNvSpPr>
          <p:nvPr/>
        </p:nvSpPr>
        <p:spPr bwMode="auto">
          <a:xfrm>
            <a:off x="5791200" y="2362200"/>
            <a:ext cx="914400" cy="1588"/>
          </a:xfrm>
          <a:prstGeom prst="line">
            <a:avLst/>
          </a:prstGeom>
          <a:noFill/>
          <a:ln w="9360" cap="sq">
            <a:solidFill>
              <a:srgbClr val="006699"/>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5" name="Line 9">
            <a:extLst>
              <a:ext uri="{FF2B5EF4-FFF2-40B4-BE49-F238E27FC236}">
                <a16:creationId xmlns:a16="http://schemas.microsoft.com/office/drawing/2014/main" id="{C740862D-F223-4D55-9E32-4A40BB1FA16F}"/>
              </a:ext>
            </a:extLst>
          </p:cNvPr>
          <p:cNvSpPr>
            <a:spLocks noChangeShapeType="1"/>
          </p:cNvSpPr>
          <p:nvPr/>
        </p:nvSpPr>
        <p:spPr bwMode="auto">
          <a:xfrm flipH="1">
            <a:off x="5710238" y="2971800"/>
            <a:ext cx="1533525" cy="685800"/>
          </a:xfrm>
          <a:prstGeom prst="line">
            <a:avLst/>
          </a:prstGeom>
          <a:noFill/>
          <a:ln w="9360" cap="sq">
            <a:solidFill>
              <a:srgbClr val="006699"/>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6" name="Line 10">
            <a:extLst>
              <a:ext uri="{FF2B5EF4-FFF2-40B4-BE49-F238E27FC236}">
                <a16:creationId xmlns:a16="http://schemas.microsoft.com/office/drawing/2014/main" id="{6E9D0072-258F-4BD8-B640-7F668E11ADFB}"/>
              </a:ext>
            </a:extLst>
          </p:cNvPr>
          <p:cNvSpPr>
            <a:spLocks noChangeShapeType="1"/>
          </p:cNvSpPr>
          <p:nvPr/>
        </p:nvSpPr>
        <p:spPr bwMode="auto">
          <a:xfrm flipH="1" flipV="1">
            <a:off x="5710238" y="4795838"/>
            <a:ext cx="1000125" cy="771525"/>
          </a:xfrm>
          <a:prstGeom prst="line">
            <a:avLst/>
          </a:prstGeom>
          <a:noFill/>
          <a:ln w="9360" cap="sq">
            <a:solidFill>
              <a:srgbClr val="006699"/>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7" name="Text Box 11">
            <a:extLst>
              <a:ext uri="{FF2B5EF4-FFF2-40B4-BE49-F238E27FC236}">
                <a16:creationId xmlns:a16="http://schemas.microsoft.com/office/drawing/2014/main" id="{ABB62BE0-ABD1-4F3B-B7CA-FCED95064C6B}"/>
              </a:ext>
            </a:extLst>
          </p:cNvPr>
          <p:cNvSpPr txBox="1">
            <a:spLocks noChangeArrowheads="1"/>
          </p:cNvSpPr>
          <p:nvPr/>
        </p:nvSpPr>
        <p:spPr bwMode="auto">
          <a:xfrm>
            <a:off x="762000" y="4953000"/>
            <a:ext cx="1905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500"/>
              </a:spcBef>
              <a:buClrTx/>
              <a:buFontTx/>
              <a:buNone/>
            </a:pPr>
            <a:r>
              <a:rPr lang="fr-FR" altLang="en-US" sz="2400">
                <a:latin typeface="Verdana" panose="020B0604030504040204" pitchFamily="34" charset="0"/>
              </a:rPr>
              <a:t>Tệp thực thi </a:t>
            </a:r>
            <a:r>
              <a:rPr lang="fr-FR" altLang="en-US" sz="2400">
                <a:solidFill>
                  <a:srgbClr val="3333FF"/>
                </a:solidFill>
                <a:latin typeface="Verdana" panose="020B0604030504040204" pitchFamily="34" charset="0"/>
              </a:rPr>
              <a:t>a.out</a:t>
            </a:r>
          </a:p>
        </p:txBody>
      </p:sp>
      <p:sp>
        <p:nvSpPr>
          <p:cNvPr id="14348" name="Line 12">
            <a:extLst>
              <a:ext uri="{FF2B5EF4-FFF2-40B4-BE49-F238E27FC236}">
                <a16:creationId xmlns:a16="http://schemas.microsoft.com/office/drawing/2014/main" id="{7B6693E8-7061-4125-8B3E-700C215AB4BF}"/>
              </a:ext>
            </a:extLst>
          </p:cNvPr>
          <p:cNvSpPr>
            <a:spLocks noChangeShapeType="1"/>
          </p:cNvSpPr>
          <p:nvPr/>
        </p:nvSpPr>
        <p:spPr bwMode="auto">
          <a:xfrm flipH="1">
            <a:off x="1976438" y="4495800"/>
            <a:ext cx="1533525" cy="685800"/>
          </a:xfrm>
          <a:prstGeom prst="line">
            <a:avLst/>
          </a:prstGeom>
          <a:noFill/>
          <a:ln w="9360" cap="sq">
            <a:solidFill>
              <a:srgbClr val="006699"/>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2240FB0-9D66-4244-B6D2-557044D06BCC}"/>
              </a:ext>
            </a:extLst>
          </p:cNvPr>
          <p:cNvSpPr>
            <a:spLocks noGrp="1"/>
          </p:cNvSpPr>
          <p:nvPr>
            <p:ph type="sldNum" idx="12"/>
          </p:nvPr>
        </p:nvSpPr>
        <p:spPr/>
        <p:txBody>
          <a:bodyPr/>
          <a:lstStyle/>
          <a:p>
            <a:fld id="{CE43D936-86A0-45FB-A5C6-F75D3F5C74E0}" type="slidenum">
              <a:rPr lang="en-US" altLang="en-US"/>
              <a:pPr/>
              <a:t>12</a:t>
            </a:fld>
            <a:endParaRPr lang="en-US" altLang="en-US"/>
          </a:p>
        </p:txBody>
      </p:sp>
      <p:sp>
        <p:nvSpPr>
          <p:cNvPr id="15361" name="Rectangle 1">
            <a:extLst>
              <a:ext uri="{FF2B5EF4-FFF2-40B4-BE49-F238E27FC236}">
                <a16:creationId xmlns:a16="http://schemas.microsoft.com/office/drawing/2014/main" id="{8180FEAA-623F-4A67-81D5-4489F8E7C56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Khởi động trình soạn thảo emacs</a:t>
            </a:r>
          </a:p>
        </p:txBody>
      </p:sp>
      <p:sp>
        <p:nvSpPr>
          <p:cNvPr id="15362" name="Rectangle 2">
            <a:extLst>
              <a:ext uri="{FF2B5EF4-FFF2-40B4-BE49-F238E27FC236}">
                <a16:creationId xmlns:a16="http://schemas.microsoft.com/office/drawing/2014/main" id="{B42C572C-6BB3-4E8D-91CC-95C6F98C8411}"/>
              </a:ext>
            </a:extLst>
          </p:cNvPr>
          <p:cNvSpPr>
            <a:spLocks noGrp="1" noChangeArrowheads="1"/>
          </p:cNvSpPr>
          <p:nvPr>
            <p:ph type="body" idx="1"/>
          </p:nvPr>
        </p:nvSpPr>
        <p:spPr>
          <a:xfrm>
            <a:off x="457200" y="1600200"/>
            <a:ext cx="8229600" cy="4456113"/>
          </a:xfrm>
          <a:ln/>
        </p:spPr>
        <p:txBody>
          <a:bodyPr/>
          <a:lstStyle/>
          <a:p>
            <a:pPr marL="338138" indent="-338138">
              <a:lnSpc>
                <a:spcPct val="8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Mở cửa sổ và thực hiện lệnh</a:t>
            </a:r>
          </a:p>
          <a:p>
            <a:pPr marL="338138" indent="-333375">
              <a:lnSpc>
                <a:spcPct val="8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	emacs &amp; hoặc emacs –nw</a:t>
            </a:r>
          </a:p>
          <a:p>
            <a:pPr marL="338138" indent="-338138">
              <a:lnSpc>
                <a:spcPct val="8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Để dùng </a:t>
            </a:r>
            <a:r>
              <a:rPr lang="en-US" altLang="en-US" sz="2800" b="1">
                <a:solidFill>
                  <a:srgbClr val="000066"/>
                </a:solidFill>
              </a:rPr>
              <a:t>Emacs</a:t>
            </a:r>
            <a:r>
              <a:rPr lang="en-US" altLang="en-US" sz="2800"/>
              <a:t> để sửa một tệp, gõ:</a:t>
            </a:r>
          </a:p>
          <a:p>
            <a:pPr lvl="1" indent="-280988">
              <a:lnSpc>
                <a:spcPct val="8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	 </a:t>
            </a:r>
            <a:r>
              <a:rPr lang="en-US" altLang="en-US" sz="2400" b="1" i="1">
                <a:solidFill>
                  <a:srgbClr val="660033"/>
                </a:solidFill>
              </a:rPr>
              <a:t>emacs filename</a:t>
            </a:r>
          </a:p>
          <a:p>
            <a:pPr marL="338138" indent="-333375">
              <a:lnSpc>
                <a:spcPct val="8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 </a:t>
            </a:r>
          </a:p>
          <a:p>
            <a:pPr marL="338138" indent="-338138">
              <a:lnSpc>
                <a:spcPct val="8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Một cửa sổ emacs được tạo ra. Có thể lựa chọn kích thước font chứ. Bây giờ bạn có thể soạn thảo một chương trình</a:t>
            </a:r>
          </a:p>
          <a:p>
            <a:pPr marL="338138" indent="-338138">
              <a:lnSpc>
                <a:spcPct val="8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Để đóng cửa số emacs</a:t>
            </a:r>
          </a:p>
          <a:p>
            <a:pPr marL="738188" lvl="1" indent="-276225">
              <a:lnSpc>
                <a:spcPct val="8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Lựa chọn menu Files của emacs</a:t>
            </a:r>
          </a:p>
          <a:p>
            <a:pPr marL="738188" lvl="1" indent="-276225">
              <a:lnSpc>
                <a:spcPct val="8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Lựa chọn exit emacs</a:t>
            </a:r>
          </a:p>
          <a:p>
            <a:pPr marL="741363" lvl="1" indent="-280988">
              <a:lnSpc>
                <a:spcPct val="8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a:p>
            <a:pPr marL="338138" indent="-333375">
              <a:lnSpc>
                <a:spcPct val="8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570EBE-1EE4-49A6-8FB1-307A92270477}"/>
              </a:ext>
            </a:extLst>
          </p:cNvPr>
          <p:cNvSpPr>
            <a:spLocks noGrp="1"/>
          </p:cNvSpPr>
          <p:nvPr>
            <p:ph type="sldNum" idx="12"/>
          </p:nvPr>
        </p:nvSpPr>
        <p:spPr/>
        <p:txBody>
          <a:bodyPr/>
          <a:lstStyle/>
          <a:p>
            <a:fld id="{E79DC12C-8588-428B-A83D-D5C13FCE693B}" type="slidenum">
              <a:rPr lang="en-US" altLang="en-US"/>
              <a:pPr/>
              <a:t>13</a:t>
            </a:fld>
            <a:endParaRPr lang="en-US" altLang="en-US"/>
          </a:p>
        </p:txBody>
      </p:sp>
      <p:sp>
        <p:nvSpPr>
          <p:cNvPr id="16385" name="Rectangle 1">
            <a:extLst>
              <a:ext uri="{FF2B5EF4-FFF2-40B4-BE49-F238E27FC236}">
                <a16:creationId xmlns:a16="http://schemas.microsoft.com/office/drawing/2014/main" id="{C2F7B7BF-BAE0-48E8-BA95-0C0A1DBC7774}"/>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Giao diện của Emacs</a:t>
            </a:r>
          </a:p>
        </p:txBody>
      </p:sp>
      <p:pic>
        <p:nvPicPr>
          <p:cNvPr id="16386" name="Picture 2">
            <a:extLst>
              <a:ext uri="{FF2B5EF4-FFF2-40B4-BE49-F238E27FC236}">
                <a16:creationId xmlns:a16="http://schemas.microsoft.com/office/drawing/2014/main" id="{C1D44748-8221-4803-8FB8-7C1F3A0DB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1600200"/>
            <a:ext cx="6169025" cy="4456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D5569B-C216-4317-A268-7CE1B2E11003}"/>
              </a:ext>
            </a:extLst>
          </p:cNvPr>
          <p:cNvSpPr>
            <a:spLocks noGrp="1"/>
          </p:cNvSpPr>
          <p:nvPr>
            <p:ph type="sldNum" idx="12"/>
          </p:nvPr>
        </p:nvSpPr>
        <p:spPr/>
        <p:txBody>
          <a:bodyPr/>
          <a:lstStyle/>
          <a:p>
            <a:fld id="{58A7DF77-3A33-43B1-A09A-256A27A81A84}" type="slidenum">
              <a:rPr lang="en-US" altLang="en-US"/>
              <a:pPr/>
              <a:t>14</a:t>
            </a:fld>
            <a:endParaRPr lang="en-US" altLang="en-US"/>
          </a:p>
        </p:txBody>
      </p:sp>
      <p:sp>
        <p:nvSpPr>
          <p:cNvPr id="17409" name="Rectangle 1">
            <a:extLst>
              <a:ext uri="{FF2B5EF4-FFF2-40B4-BE49-F238E27FC236}">
                <a16:creationId xmlns:a16="http://schemas.microsoft.com/office/drawing/2014/main" id="{AEB1526C-DE7B-4393-B715-55BD9134C5E3}"/>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Giao diện của Emacs</a:t>
            </a:r>
          </a:p>
        </p:txBody>
      </p:sp>
      <p:sp>
        <p:nvSpPr>
          <p:cNvPr id="17410" name="Rectangle 2">
            <a:extLst>
              <a:ext uri="{FF2B5EF4-FFF2-40B4-BE49-F238E27FC236}">
                <a16:creationId xmlns:a16="http://schemas.microsoft.com/office/drawing/2014/main" id="{4054C9B2-46F6-4F30-9F66-A080220808B8}"/>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Màn hình </a:t>
            </a:r>
            <a:r>
              <a:rPr lang="en-US" altLang="en-US" sz="2800" b="1">
                <a:solidFill>
                  <a:srgbClr val="000066"/>
                </a:solidFill>
              </a:rPr>
              <a:t>Emacs</a:t>
            </a:r>
            <a:r>
              <a:rPr lang="en-US" altLang="en-US" sz="2800"/>
              <a:t> được chia làm ba vùng cơ bản</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Vùng trên cùng là cửa sổ văn bản. Cửa sổ văn bản chiếm phần lớn màn hình và là nơi để soản thảo văn bản </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Phía dưới cửa số văn bản là dòng trạng thái cung cấp các thông tin về văn bản và phiên làm việc</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Dòng dưới cùng của màn hình Emacs là minibuffer. Minibuffer chứa các lệnh đưa đến Emacs và các thông tin trạng thái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645A560-21BA-4D39-8FFA-B1A1BC5AC5DD}"/>
              </a:ext>
            </a:extLst>
          </p:cNvPr>
          <p:cNvSpPr>
            <a:spLocks noGrp="1"/>
          </p:cNvSpPr>
          <p:nvPr>
            <p:ph type="sldNum" idx="12"/>
          </p:nvPr>
        </p:nvSpPr>
        <p:spPr/>
        <p:txBody>
          <a:bodyPr/>
          <a:lstStyle/>
          <a:p>
            <a:fld id="{928E2D71-9100-4759-BF62-C8BEAB6418DB}" type="slidenum">
              <a:rPr lang="en-US" altLang="en-US"/>
              <a:pPr/>
              <a:t>15</a:t>
            </a:fld>
            <a:endParaRPr lang="en-US" altLang="en-US"/>
          </a:p>
        </p:txBody>
      </p:sp>
      <p:sp>
        <p:nvSpPr>
          <p:cNvPr id="18433" name="Rectangle 1">
            <a:extLst>
              <a:ext uri="{FF2B5EF4-FFF2-40B4-BE49-F238E27FC236}">
                <a16:creationId xmlns:a16="http://schemas.microsoft.com/office/drawing/2014/main" id="{AA40868C-ACDF-45B7-B275-069B9AB65082}"/>
              </a:ext>
            </a:extLst>
          </p:cNvPr>
          <p:cNvSpPr>
            <a:spLocks noGrp="1" noChangeArrowheads="1"/>
          </p:cNvSpPr>
          <p:nvPr>
            <p:ph type="title" idx="4294967295"/>
          </p:nvPr>
        </p:nvSpPr>
        <p:spPr>
          <a:xfrm>
            <a:off x="685800" y="228600"/>
            <a:ext cx="7772400" cy="914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a:solidFill>
                  <a:srgbClr val="000066"/>
                </a:solidFill>
              </a:rPr>
              <a:t>Các lệnh Emacs</a:t>
            </a:r>
          </a:p>
        </p:txBody>
      </p:sp>
      <p:sp>
        <p:nvSpPr>
          <p:cNvPr id="18434" name="Rectangle 2">
            <a:extLst>
              <a:ext uri="{FF2B5EF4-FFF2-40B4-BE49-F238E27FC236}">
                <a16:creationId xmlns:a16="http://schemas.microsoft.com/office/drawing/2014/main" id="{406F3270-45F1-48A3-B668-12E3D7E71C07}"/>
              </a:ext>
            </a:extLst>
          </p:cNvPr>
          <p:cNvSpPr>
            <a:spLocks noGrp="1" noChangeArrowheads="1"/>
          </p:cNvSpPr>
          <p:nvPr>
            <p:ph type="body" idx="1"/>
          </p:nvPr>
        </p:nvSpPr>
        <p:spPr>
          <a:xfrm>
            <a:off x="1066800" y="1371600"/>
            <a:ext cx="7543800" cy="4876800"/>
          </a:xfrm>
          <a:ln/>
        </p:spPr>
        <p:txBody>
          <a:bodyPr/>
          <a:lstStyle/>
          <a:p>
            <a:pPr marL="338138" indent="-338138">
              <a:spcBef>
                <a:spcPts val="700"/>
              </a:spcBef>
              <a:buClr>
                <a:srgbClr val="000066"/>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b="1">
                <a:solidFill>
                  <a:srgbClr val="000066"/>
                </a:solidFill>
              </a:rPr>
              <a:t>Emacs</a:t>
            </a:r>
            <a:r>
              <a:rPr lang="en-US" altLang="en-US" sz="2800"/>
              <a:t> sử dụng các kí tự </a:t>
            </a:r>
            <a:r>
              <a:rPr lang="en-US" altLang="en-US" sz="2800" b="1"/>
              <a:t>Control</a:t>
            </a:r>
            <a:r>
              <a:rPr lang="en-US" altLang="en-US" sz="2800"/>
              <a:t> và </a:t>
            </a:r>
            <a:r>
              <a:rPr lang="en-US" altLang="en-US" sz="2800" b="1"/>
              <a:t>Escape</a:t>
            </a:r>
            <a:r>
              <a:rPr lang="en-US" altLang="en-US" sz="2800"/>
              <a:t> (hoặc </a:t>
            </a:r>
            <a:r>
              <a:rPr lang="en-US" altLang="en-US" sz="2800" b="1"/>
              <a:t>Alt</a:t>
            </a:r>
            <a:r>
              <a:rPr lang="en-US" altLang="en-US" sz="2800"/>
              <a:t>) để phân biệt lệnh của bộ soạn thảo với văn bản để chèn vào trong bộ đệm </a:t>
            </a:r>
          </a:p>
          <a:p>
            <a:pPr marL="738188" lvl="1" indent="-280988">
              <a:spcBef>
                <a:spcPts val="600"/>
              </a:spcBef>
              <a:buClr>
                <a:srgbClr val="6600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b="1" i="1">
                <a:solidFill>
                  <a:srgbClr val="660033"/>
                </a:solidFill>
              </a:rPr>
              <a:t>Control-x</a:t>
            </a:r>
            <a:r>
              <a:rPr lang="en-US" altLang="en-US" sz="2400"/>
              <a:t> nghĩa là giữ phím Control và ấn phím </a:t>
            </a:r>
            <a:r>
              <a:rPr lang="en-US" altLang="en-US" sz="2400" b="1" i="1">
                <a:solidFill>
                  <a:srgbClr val="660033"/>
                </a:solidFill>
              </a:rPr>
              <a:t>x</a:t>
            </a:r>
            <a:r>
              <a:rPr lang="en-US" altLang="en-US" sz="2400"/>
              <a:t> </a:t>
            </a:r>
          </a:p>
          <a:p>
            <a:pPr marL="738188" lvl="1" indent="-276225">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	(không cần phải viết hoa </a:t>
            </a:r>
            <a:r>
              <a:rPr lang="en-US" altLang="en-US" sz="2400" b="1" i="1">
                <a:solidFill>
                  <a:srgbClr val="660033"/>
                </a:solidFill>
              </a:rPr>
              <a:t>x</a:t>
            </a:r>
            <a:r>
              <a:rPr lang="en-US" altLang="en-US" sz="2400"/>
              <a:t> hoặc các kí tự điều khiển khác)</a:t>
            </a:r>
          </a:p>
          <a:p>
            <a:pPr marL="738188" lvl="1" indent="-280988">
              <a:spcBef>
                <a:spcPts val="600"/>
              </a:spcBef>
              <a:buClr>
                <a:srgbClr val="6600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b="1" i="1">
                <a:solidFill>
                  <a:srgbClr val="660033"/>
                </a:solidFill>
              </a:rPr>
              <a:t>[ESCAPE] x</a:t>
            </a:r>
            <a:r>
              <a:rPr lang="en-US" altLang="en-US" sz="2400"/>
              <a:t> nghĩa là ấn phím Escape, thả ra, sau đó ấn </a:t>
            </a:r>
            <a:r>
              <a:rPr lang="en-US" altLang="en-US" sz="2400" b="1" i="1">
                <a:solidFill>
                  <a:srgbClr val="660033"/>
                </a:solidFill>
              </a:rPr>
              <a:t>x</a:t>
            </a:r>
            <a:r>
              <a:rPr lang="en-US" altLang="en-US" sz="2400"/>
              <a:t>.</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Viết tắt: C-x cho Ctrl-X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132CC3-4DD1-4245-88B0-7834FB956BF3}"/>
              </a:ext>
            </a:extLst>
          </p:cNvPr>
          <p:cNvSpPr>
            <a:spLocks noGrp="1"/>
          </p:cNvSpPr>
          <p:nvPr>
            <p:ph type="sldNum" idx="12"/>
          </p:nvPr>
        </p:nvSpPr>
        <p:spPr/>
        <p:txBody>
          <a:bodyPr/>
          <a:lstStyle/>
          <a:p>
            <a:fld id="{D1ACC250-4EDD-4D97-9303-BD62DC7AF154}" type="slidenum">
              <a:rPr lang="en-US" altLang="en-US"/>
              <a:pPr/>
              <a:t>16</a:t>
            </a:fld>
            <a:endParaRPr lang="en-US" altLang="en-US"/>
          </a:p>
        </p:txBody>
      </p:sp>
      <p:sp>
        <p:nvSpPr>
          <p:cNvPr id="19457" name="Rectangle 1">
            <a:extLst>
              <a:ext uri="{FF2B5EF4-FFF2-40B4-BE49-F238E27FC236}">
                <a16:creationId xmlns:a16="http://schemas.microsoft.com/office/drawing/2014/main" id="{F48A0DE1-5DFD-4DC1-BE0C-FBA17277A77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Lệnh Emacs cho tệp </a:t>
            </a:r>
          </a:p>
        </p:txBody>
      </p:sp>
      <p:sp>
        <p:nvSpPr>
          <p:cNvPr id="19458" name="Rectangle 2">
            <a:extLst>
              <a:ext uri="{FF2B5EF4-FFF2-40B4-BE49-F238E27FC236}">
                <a16:creationId xmlns:a16="http://schemas.microsoft.com/office/drawing/2014/main" id="{6FA6ABB1-7A70-455D-9097-762E861E5E25}"/>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de-DE" altLang="en-US" sz="2800"/>
              <a:t>Tìm và mở tệp</a:t>
            </a:r>
          </a:p>
          <a:p>
            <a:pPr marL="738188" lvl="1" indent="-280988">
              <a:spcBef>
                <a:spcPts val="600"/>
              </a:spcBef>
              <a:buClr>
                <a:srgbClr val="6600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de-DE" altLang="en-US" sz="2400" b="1" i="1">
                <a:solidFill>
                  <a:srgbClr val="660033"/>
                </a:solidFill>
              </a:rPr>
              <a:t>C-x C-f</a:t>
            </a:r>
            <a:r>
              <a:rPr lang="de-DE" altLang="en-US" sz="2400"/>
              <a:t> file_name</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de-DE" altLang="en-US" sz="2400"/>
              <a:t>Có thể sử dụng TAB để xem danh sách các tệp trong thư mục hiện hành</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de-DE" altLang="en-US" sz="2400"/>
              <a:t>Khi gõ một kí tự, tất cả các tệp bắt đầu bằng kí tự đó sẽ được hiển thị ra </a:t>
            </a:r>
          </a:p>
          <a:p>
            <a:pPr marL="338138" indent="-33813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Lưu tệp đang làm việc </a:t>
            </a:r>
          </a:p>
          <a:p>
            <a:pPr marL="738188" lvl="1" indent="-280988">
              <a:spcBef>
                <a:spcPts val="600"/>
              </a:spcBef>
              <a:buClr>
                <a:srgbClr val="660033"/>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b="1" i="1">
                <a:solidFill>
                  <a:srgbClr val="660033"/>
                </a:solidFill>
              </a:rPr>
              <a:t>C-x C-s</a:t>
            </a:r>
          </a:p>
          <a:p>
            <a:pPr marL="338138" indent="-33813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Thoát khỏi </a:t>
            </a:r>
            <a:r>
              <a:rPr lang="en-US" altLang="en-US" sz="2400" b="1">
                <a:solidFill>
                  <a:srgbClr val="000066"/>
                </a:solidFill>
              </a:rPr>
              <a:t>emacs</a:t>
            </a:r>
            <a:r>
              <a:rPr lang="en-US" altLang="en-US" sz="2400"/>
              <a:t>:	</a:t>
            </a:r>
            <a:r>
              <a:rPr lang="en-US" altLang="en-US" sz="2400" b="1" i="1">
                <a:solidFill>
                  <a:srgbClr val="660033"/>
                </a:solidFill>
              </a:rPr>
              <a:t>C-x C-c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160E66B-ECCD-458A-9682-E823A0789EAB}"/>
              </a:ext>
            </a:extLst>
          </p:cNvPr>
          <p:cNvSpPr>
            <a:spLocks noGrp="1"/>
          </p:cNvSpPr>
          <p:nvPr>
            <p:ph type="sldNum" idx="12"/>
          </p:nvPr>
        </p:nvSpPr>
        <p:spPr/>
        <p:txBody>
          <a:bodyPr/>
          <a:lstStyle/>
          <a:p>
            <a:fld id="{47323FFC-69CA-4402-89B6-2567266F3ECB}" type="slidenum">
              <a:rPr lang="en-US" altLang="en-US"/>
              <a:pPr/>
              <a:t>17</a:t>
            </a:fld>
            <a:endParaRPr lang="en-US" altLang="en-US"/>
          </a:p>
        </p:txBody>
      </p:sp>
      <p:sp>
        <p:nvSpPr>
          <p:cNvPr id="20481" name="Rectangle 1">
            <a:extLst>
              <a:ext uri="{FF2B5EF4-FFF2-40B4-BE49-F238E27FC236}">
                <a16:creationId xmlns:a16="http://schemas.microsoft.com/office/drawing/2014/main" id="{2DCB0E28-9E4D-4D63-974B-A8F795FEF333}"/>
              </a:ext>
            </a:extLst>
          </p:cNvPr>
          <p:cNvSpPr>
            <a:spLocks noGrp="1" noChangeArrowheads="1"/>
          </p:cNvSpPr>
          <p:nvPr>
            <p:ph type="title" idx="4294967295"/>
          </p:nvPr>
        </p:nvSpPr>
        <p:spPr>
          <a:xfrm>
            <a:off x="685800" y="228600"/>
            <a:ext cx="7772400" cy="9906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a:solidFill>
                  <a:srgbClr val="000066"/>
                </a:solidFill>
              </a:rPr>
              <a:t>Di chuyển</a:t>
            </a:r>
          </a:p>
        </p:txBody>
      </p:sp>
      <p:sp>
        <p:nvSpPr>
          <p:cNvPr id="20482" name="Rectangle 2">
            <a:extLst>
              <a:ext uri="{FF2B5EF4-FFF2-40B4-BE49-F238E27FC236}">
                <a16:creationId xmlns:a16="http://schemas.microsoft.com/office/drawing/2014/main" id="{92916A5F-A293-4EEA-94CB-1F5B977588CF}"/>
              </a:ext>
            </a:extLst>
          </p:cNvPr>
          <p:cNvSpPr>
            <a:spLocks noGrp="1" noChangeArrowheads="1"/>
          </p:cNvSpPr>
          <p:nvPr>
            <p:ph type="body" idx="1"/>
          </p:nvPr>
        </p:nvSpPr>
        <p:spPr>
          <a:xfrm>
            <a:off x="609600" y="1219200"/>
            <a:ext cx="8001000" cy="5334000"/>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Các phím mũi tên trên bàn phím dùng để di chuyển một hàng hoặc giữa các cột trong một hàng</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Một số lệnh di chuyển:</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Đi tới đầu tệp: 			</a:t>
            </a:r>
            <a:r>
              <a:rPr lang="en-US" altLang="en-US" sz="2000" b="1" i="1">
                <a:solidFill>
                  <a:srgbClr val="660033"/>
                </a:solidFill>
              </a:rPr>
              <a:t>M-&lt;</a:t>
            </a:r>
            <a:r>
              <a:rPr lang="en-US" altLang="en-US" sz="2000"/>
              <a:t> </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Đi tới cuối tệp:		 	</a:t>
            </a:r>
            <a:r>
              <a:rPr lang="en-US" altLang="en-US" sz="2000" b="1" i="1">
                <a:solidFill>
                  <a:srgbClr val="660033"/>
                </a:solidFill>
              </a:rPr>
              <a:t>M-&gt;</a:t>
            </a:r>
            <a:r>
              <a:rPr lang="en-US" altLang="en-US" sz="2000"/>
              <a:t> </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Màn hình tiếp theo (trang dưới): 	</a:t>
            </a:r>
            <a:r>
              <a:rPr lang="en-US" altLang="en-US" sz="2000" b="1" i="1">
                <a:solidFill>
                  <a:srgbClr val="660033"/>
                </a:solidFill>
              </a:rPr>
              <a:t>C-v</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Màn hình trước (trang trên): 	</a:t>
            </a:r>
            <a:r>
              <a:rPr lang="en-US" altLang="en-US" sz="2000" b="1" i="1">
                <a:solidFill>
                  <a:srgbClr val="660033"/>
                </a:solidFill>
              </a:rPr>
              <a:t>M-v</a:t>
            </a:r>
            <a:r>
              <a:rPr lang="en-US" altLang="en-US" sz="2000"/>
              <a:t> </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Đầu dòng hiện tại:	 		</a:t>
            </a:r>
            <a:r>
              <a:rPr lang="en-US" altLang="en-US" sz="2000" b="1" i="1">
                <a:solidFill>
                  <a:srgbClr val="660033"/>
                </a:solidFill>
              </a:rPr>
              <a:t>C-a</a:t>
            </a:r>
            <a:r>
              <a:rPr lang="en-US" altLang="en-US" sz="2000"/>
              <a:t> </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Cuối dòng hiện tại: 		</a:t>
            </a:r>
            <a:r>
              <a:rPr lang="en-US" altLang="en-US" sz="2000" b="1" i="1">
                <a:solidFill>
                  <a:srgbClr val="660033"/>
                </a:solidFill>
              </a:rPr>
              <a:t>C-e</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Từ tiếp theo: 			</a:t>
            </a:r>
            <a:r>
              <a:rPr lang="en-US" altLang="en-US" sz="2000" b="1" i="1">
                <a:solidFill>
                  <a:srgbClr val="660033"/>
                </a:solidFill>
              </a:rPr>
              <a:t>M-f</a:t>
            </a:r>
            <a:r>
              <a:rPr lang="en-US" altLang="en-US" sz="2000"/>
              <a:t> </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Từ trước:		 		</a:t>
            </a:r>
            <a:r>
              <a:rPr lang="en-US" altLang="en-US" sz="2000" b="1" i="1">
                <a:solidFill>
                  <a:srgbClr val="660033"/>
                </a:solidFill>
              </a:rPr>
              <a:t>M-b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en-US" dirty="0"/>
              <a:t>C-x C-q </a:t>
            </a:r>
            <a:r>
              <a:rPr lang="en-US" dirty="0" err="1"/>
              <a:t>Thoát</a:t>
            </a:r>
            <a:r>
              <a:rPr lang="en-US" dirty="0"/>
              <a:t> </a:t>
            </a:r>
            <a:r>
              <a:rPr lang="en-US" dirty="0" err="1"/>
              <a:t>chế</a:t>
            </a:r>
            <a:r>
              <a:rPr lang="en-US" dirty="0"/>
              <a:t> </a:t>
            </a:r>
            <a:r>
              <a:rPr lang="en-US" dirty="0" err="1"/>
              <a:t>độ</a:t>
            </a:r>
            <a:r>
              <a:rPr lang="en-US" dirty="0"/>
              <a:t> read only</a:t>
            </a:r>
            <a:endParaRPr lang="vi-VN" dirty="0"/>
          </a:p>
        </p:txBody>
      </p:sp>
    </p:spTree>
    <p:extLst>
      <p:ext uri="{BB962C8B-B14F-4D97-AF65-F5344CB8AC3E}">
        <p14:creationId xmlns:p14="http://schemas.microsoft.com/office/powerpoint/2010/main" val="3824288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41A063-9B3A-438D-8620-58BCF2F37DDA}"/>
              </a:ext>
            </a:extLst>
          </p:cNvPr>
          <p:cNvSpPr>
            <a:spLocks noGrp="1"/>
          </p:cNvSpPr>
          <p:nvPr>
            <p:ph type="sldNum" idx="12"/>
          </p:nvPr>
        </p:nvSpPr>
        <p:spPr/>
        <p:txBody>
          <a:bodyPr/>
          <a:lstStyle/>
          <a:p>
            <a:fld id="{FE944E32-4651-4F9C-B8EC-A61A43532CC5}" type="slidenum">
              <a:rPr lang="en-US" altLang="en-US"/>
              <a:pPr/>
              <a:t>19</a:t>
            </a:fld>
            <a:endParaRPr lang="en-US" altLang="en-US"/>
          </a:p>
        </p:txBody>
      </p:sp>
      <p:sp>
        <p:nvSpPr>
          <p:cNvPr id="21505" name="Rectangle 1">
            <a:extLst>
              <a:ext uri="{FF2B5EF4-FFF2-40B4-BE49-F238E27FC236}">
                <a16:creationId xmlns:a16="http://schemas.microsoft.com/office/drawing/2014/main" id="{21D2A0B4-5B2C-4AB4-AC77-0FBB86C0EFB9}"/>
              </a:ext>
            </a:extLst>
          </p:cNvPr>
          <p:cNvSpPr>
            <a:spLocks noGrp="1" noChangeArrowheads="1"/>
          </p:cNvSpPr>
          <p:nvPr>
            <p:ph type="title" idx="4294967295"/>
          </p:nvPr>
        </p:nvSpPr>
        <p:spPr>
          <a:xfrm>
            <a:off x="609600" y="228600"/>
            <a:ext cx="7772400" cy="914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a:solidFill>
                  <a:srgbClr val="000066"/>
                </a:solidFill>
              </a:rPr>
              <a:t>Gõ văn bản</a:t>
            </a:r>
          </a:p>
        </p:txBody>
      </p:sp>
      <p:sp>
        <p:nvSpPr>
          <p:cNvPr id="21506" name="Rectangle 2">
            <a:extLst>
              <a:ext uri="{FF2B5EF4-FFF2-40B4-BE49-F238E27FC236}">
                <a16:creationId xmlns:a16="http://schemas.microsoft.com/office/drawing/2014/main" id="{EAC82780-6B47-47D3-8F70-D8B977554F10}"/>
              </a:ext>
            </a:extLst>
          </p:cNvPr>
          <p:cNvSpPr>
            <a:spLocks noGrp="1" noChangeArrowheads="1"/>
          </p:cNvSpPr>
          <p:nvPr>
            <p:ph type="body" idx="1"/>
          </p:nvPr>
        </p:nvSpPr>
        <p:spPr>
          <a:xfrm>
            <a:off x="685800" y="1447800"/>
            <a:ext cx="7772400" cy="4114800"/>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Sau khi đưa con trỏ đến vị trí mong muốn trong tệp, có thể bắt đầu gõ</a:t>
            </a:r>
          </a:p>
          <a:p>
            <a:pPr marL="341313" indent="-338138">
              <a:spcBef>
                <a:spcPts val="3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1400"/>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Phím delete dùng để xóa kí tự, nội dung thêm vào sẽ đẩy các nội dung đã có ra sau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0F31FE5-9E11-43B4-AB46-AA5C28321CC2}"/>
              </a:ext>
            </a:extLst>
          </p:cNvPr>
          <p:cNvSpPr>
            <a:spLocks noGrp="1"/>
          </p:cNvSpPr>
          <p:nvPr>
            <p:ph type="sldNum" idx="12"/>
          </p:nvPr>
        </p:nvSpPr>
        <p:spPr/>
        <p:txBody>
          <a:bodyPr/>
          <a:lstStyle/>
          <a:p>
            <a:fld id="{E64AC8B4-E7F4-44E5-90AE-5DDDADF33E28}" type="slidenum">
              <a:rPr lang="en-US" altLang="en-US"/>
              <a:pPr/>
              <a:t>2</a:t>
            </a:fld>
            <a:endParaRPr lang="en-US" altLang="en-US"/>
          </a:p>
        </p:txBody>
      </p:sp>
      <p:sp>
        <p:nvSpPr>
          <p:cNvPr id="5121" name="Rectangle 1">
            <a:extLst>
              <a:ext uri="{FF2B5EF4-FFF2-40B4-BE49-F238E27FC236}">
                <a16:creationId xmlns:a16="http://schemas.microsoft.com/office/drawing/2014/main" id="{D7B9C620-B4D3-45E1-82E2-C84288DFCCB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Giới thiệu</a:t>
            </a:r>
          </a:p>
        </p:txBody>
      </p:sp>
      <p:sp>
        <p:nvSpPr>
          <p:cNvPr id="5122" name="Rectangle 2">
            <a:extLst>
              <a:ext uri="{FF2B5EF4-FFF2-40B4-BE49-F238E27FC236}">
                <a16:creationId xmlns:a16="http://schemas.microsoft.com/office/drawing/2014/main" id="{DADABB84-7684-40A4-8FFD-1375A98C7BF8}"/>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ea typeface="ＭＳ Ｐゴシック" panose="020B0600070205080204" pitchFamily="34" charset="-128"/>
              </a:rPr>
              <a:t>Thực hành lập trình C trên môi trường UNIX (LINUX)</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ea typeface="ＭＳ Ｐゴシック" panose="020B0600070205080204" pitchFamily="34" charset="-128"/>
              </a:rPr>
              <a:t>Phương pháp viết và thực thi các chương trình đơn giản bằng ngôn ngữ C</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ea typeface="ＭＳ Ｐゴシック" panose="020B0600070205080204" pitchFamily="34" charset="-128"/>
              </a:rPr>
              <a:t>Cú pháp cơ bản</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ea typeface="ＭＳ Ｐゴシック" panose="020B0600070205080204" pitchFamily="34" charset="-128"/>
              </a:rPr>
              <a:t>Sử dụng các hàm trong các thư viện chuẩn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5D1CBEE-DFB1-4F8C-9B73-75CB5697789B}"/>
              </a:ext>
            </a:extLst>
          </p:cNvPr>
          <p:cNvSpPr>
            <a:spLocks noGrp="1"/>
          </p:cNvSpPr>
          <p:nvPr>
            <p:ph type="sldNum" idx="12"/>
          </p:nvPr>
        </p:nvSpPr>
        <p:spPr/>
        <p:txBody>
          <a:bodyPr/>
          <a:lstStyle/>
          <a:p>
            <a:fld id="{43D5EE25-532B-4BFD-BE3C-14FE0E1FDC91}" type="slidenum">
              <a:rPr lang="en-US" altLang="en-US"/>
              <a:pPr/>
              <a:t>20</a:t>
            </a:fld>
            <a:endParaRPr lang="en-US" altLang="en-US"/>
          </a:p>
        </p:txBody>
      </p:sp>
      <p:sp>
        <p:nvSpPr>
          <p:cNvPr id="22529" name="Rectangle 1">
            <a:extLst>
              <a:ext uri="{FF2B5EF4-FFF2-40B4-BE49-F238E27FC236}">
                <a16:creationId xmlns:a16="http://schemas.microsoft.com/office/drawing/2014/main" id="{1F0BFD3D-48D9-42E2-88F0-CBFF424065C1}"/>
              </a:ext>
            </a:extLst>
          </p:cNvPr>
          <p:cNvSpPr>
            <a:spLocks noGrp="1" noChangeArrowheads="1"/>
          </p:cNvSpPr>
          <p:nvPr>
            <p:ph type="title" idx="4294967295"/>
          </p:nvPr>
        </p:nvSpPr>
        <p:spPr>
          <a:xfrm>
            <a:off x="762000" y="304800"/>
            <a:ext cx="7772400" cy="762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a:solidFill>
                  <a:srgbClr val="000066"/>
                </a:solidFill>
              </a:rPr>
              <a:t>Cut, Copy, và Paste</a:t>
            </a:r>
          </a:p>
        </p:txBody>
      </p:sp>
      <p:sp>
        <p:nvSpPr>
          <p:cNvPr id="22530" name="Rectangle 2">
            <a:extLst>
              <a:ext uri="{FF2B5EF4-FFF2-40B4-BE49-F238E27FC236}">
                <a16:creationId xmlns:a16="http://schemas.microsoft.com/office/drawing/2014/main" id="{BBC88DC5-7B56-436B-89F1-27300CD7D237}"/>
              </a:ext>
            </a:extLst>
          </p:cNvPr>
          <p:cNvSpPr>
            <a:spLocks noGrp="1" noChangeArrowheads="1"/>
          </p:cNvSpPr>
          <p:nvPr>
            <p:ph type="body" idx="1"/>
          </p:nvPr>
        </p:nvSpPr>
        <p:spPr>
          <a:xfrm>
            <a:off x="762000" y="1219200"/>
            <a:ext cx="7924800" cy="5410200"/>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Có thể xóa một khối văn bản</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Đưa con trỏ đến điểm đầu (hoặc điểm cuối) của khối</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Đánh dấu với:  </a:t>
            </a:r>
            <a:r>
              <a:rPr lang="en-US" altLang="en-US" sz="2400" b="1" i="1">
                <a:solidFill>
                  <a:srgbClr val="660033"/>
                </a:solidFill>
              </a:rPr>
              <a:t>C-spacebar</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Đưa con trỏ đến điểm cuối (hoặc điểm đầu) </a:t>
            </a:r>
            <a:r>
              <a:rPr lang="en-US" altLang="en-US" sz="2400" b="1"/>
              <a:t>Xóa</a:t>
            </a:r>
            <a:r>
              <a:rPr lang="en-US" altLang="en-US" sz="2400"/>
              <a:t> or </a:t>
            </a:r>
            <a:r>
              <a:rPr lang="en-US" altLang="en-US" sz="2400" b="1"/>
              <a:t>Copy</a:t>
            </a:r>
            <a:r>
              <a:rPr lang="en-US" altLang="en-US" sz="2400"/>
              <a:t> khối:</a:t>
            </a:r>
          </a:p>
          <a:p>
            <a:pPr lvl="2">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Xóa:   </a:t>
            </a:r>
            <a:r>
              <a:rPr lang="en-US" altLang="en-US" b="1" i="1">
                <a:solidFill>
                  <a:srgbClr val="660033"/>
                </a:solidFill>
              </a:rPr>
              <a:t>C-w</a:t>
            </a:r>
          </a:p>
          <a:p>
            <a:pPr lvl="2">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Copy:    </a:t>
            </a:r>
            <a:r>
              <a:rPr lang="en-US" altLang="en-US" b="1" i="1">
                <a:solidFill>
                  <a:srgbClr val="660033"/>
                </a:solidFill>
              </a:rPr>
              <a:t>M-w</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Để </a:t>
            </a:r>
            <a:r>
              <a:rPr lang="en-US" altLang="en-US" sz="2400" b="1"/>
              <a:t>Paste</a:t>
            </a:r>
            <a:r>
              <a:rPr lang="en-US" altLang="en-US" sz="2400"/>
              <a:t> một khối đã copy, đi đến vị trí mới và gõ:   </a:t>
            </a:r>
            <a:r>
              <a:rPr lang="en-US" altLang="en-US" sz="2400" b="1" i="1">
                <a:solidFill>
                  <a:srgbClr val="660033"/>
                </a:solidFill>
              </a:rPr>
              <a:t>C-y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803F371-B215-4D8B-837F-D78C75DB575B}"/>
              </a:ext>
            </a:extLst>
          </p:cNvPr>
          <p:cNvSpPr>
            <a:spLocks noGrp="1"/>
          </p:cNvSpPr>
          <p:nvPr>
            <p:ph type="sldNum" idx="12"/>
          </p:nvPr>
        </p:nvSpPr>
        <p:spPr/>
        <p:txBody>
          <a:bodyPr/>
          <a:lstStyle/>
          <a:p>
            <a:fld id="{474809D8-5E50-442C-9A55-8AFEB2D9109B}" type="slidenum">
              <a:rPr lang="en-US" altLang="en-US"/>
              <a:pPr/>
              <a:t>21</a:t>
            </a:fld>
            <a:endParaRPr lang="en-US" altLang="en-US"/>
          </a:p>
        </p:txBody>
      </p:sp>
      <p:sp>
        <p:nvSpPr>
          <p:cNvPr id="23553" name="Rectangle 1">
            <a:extLst>
              <a:ext uri="{FF2B5EF4-FFF2-40B4-BE49-F238E27FC236}">
                <a16:creationId xmlns:a16="http://schemas.microsoft.com/office/drawing/2014/main" id="{CB9C6501-C9B7-4D60-82CC-60EB38B23C8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Các lệnh hữu ích khác</a:t>
            </a:r>
          </a:p>
        </p:txBody>
      </p:sp>
      <p:sp>
        <p:nvSpPr>
          <p:cNvPr id="23554" name="Rectangle 2">
            <a:extLst>
              <a:ext uri="{FF2B5EF4-FFF2-40B4-BE49-F238E27FC236}">
                <a16:creationId xmlns:a16="http://schemas.microsoft.com/office/drawing/2014/main" id="{7BE3D813-2F88-494D-BD63-C09E30218DB8}"/>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C-g: thoát (dừng một lệnh thực thi quá lâu)</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C-x 1	Một cửa sổ (chỉ hiển thị một cửa sổ)</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C-x 2	Chia màn hình làm hai cửa sổ</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C-x o	Đưa con trỏ tới cửa sổ cuối</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C-x b	Chuyển đến bộ đệm</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C-s	tìm một chuỗi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E7FEEB4-1510-4BF8-A62F-8F2B42571BF1}"/>
              </a:ext>
            </a:extLst>
          </p:cNvPr>
          <p:cNvSpPr>
            <a:spLocks noGrp="1"/>
          </p:cNvSpPr>
          <p:nvPr>
            <p:ph type="sldNum" idx="12"/>
          </p:nvPr>
        </p:nvSpPr>
        <p:spPr/>
        <p:txBody>
          <a:bodyPr/>
          <a:lstStyle/>
          <a:p>
            <a:fld id="{825D7FBA-5731-41CA-9591-3B4D0F772BAD}" type="slidenum">
              <a:rPr lang="en-US" altLang="en-US"/>
              <a:pPr/>
              <a:t>22</a:t>
            </a:fld>
            <a:endParaRPr lang="en-US" altLang="en-US"/>
          </a:p>
        </p:txBody>
      </p:sp>
      <p:sp>
        <p:nvSpPr>
          <p:cNvPr id="24577" name="Rectangle 1">
            <a:extLst>
              <a:ext uri="{FF2B5EF4-FFF2-40B4-BE49-F238E27FC236}">
                <a16:creationId xmlns:a16="http://schemas.microsoft.com/office/drawing/2014/main" id="{2CDA13C6-8F5F-4452-9778-714E791695F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1.2 : Cấu hình Emacs</a:t>
            </a:r>
          </a:p>
        </p:txBody>
      </p:sp>
      <p:sp>
        <p:nvSpPr>
          <p:cNvPr id="24578" name="Rectangle 2">
            <a:extLst>
              <a:ext uri="{FF2B5EF4-FFF2-40B4-BE49-F238E27FC236}">
                <a16:creationId xmlns:a16="http://schemas.microsoft.com/office/drawing/2014/main" id="{676DC985-CC53-444C-B1E6-03A9306E13AE}"/>
              </a:ext>
            </a:extLst>
          </p:cNvPr>
          <p:cNvSpPr>
            <a:spLocks noGrp="1" noChangeArrowheads="1"/>
          </p:cNvSpPr>
          <p:nvPr>
            <p:ph type="body" idx="1"/>
          </p:nvPr>
        </p:nvSpPr>
        <p:spPr>
          <a:xfrm>
            <a:off x="457200" y="1600200"/>
            <a:ext cx="8229600" cy="4456113"/>
          </a:xfrm>
          <a:ln/>
        </p:spPr>
        <p:txBody>
          <a:bodyPr/>
          <a:lstStyle/>
          <a:p>
            <a:pPr marL="338138" indent="-338138">
              <a:lnSpc>
                <a:spcPct val="90000"/>
              </a:lnSpc>
              <a:spcBef>
                <a:spcPts val="725"/>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dirty="0" err="1"/>
              <a:t>Trong</a:t>
            </a:r>
            <a:r>
              <a:rPr lang="fr-FR" altLang="en-US" dirty="0"/>
              <a:t> </a:t>
            </a:r>
            <a:r>
              <a:rPr lang="fr-FR" altLang="en-US" dirty="0" err="1"/>
              <a:t>dòng</a:t>
            </a:r>
            <a:r>
              <a:rPr lang="fr-FR" altLang="en-US" dirty="0"/>
              <a:t> </a:t>
            </a:r>
            <a:r>
              <a:rPr lang="fr-FR" altLang="en-US" dirty="0" err="1"/>
              <a:t>lệnh</a:t>
            </a:r>
            <a:r>
              <a:rPr lang="fr-FR" altLang="en-US" dirty="0"/>
              <a:t> Emacs , </a:t>
            </a:r>
            <a:r>
              <a:rPr lang="fr-FR" altLang="en-US" dirty="0" err="1"/>
              <a:t>tìm</a:t>
            </a:r>
            <a:r>
              <a:rPr lang="fr-FR" altLang="en-US" dirty="0"/>
              <a:t> </a:t>
            </a:r>
            <a:r>
              <a:rPr lang="fr-FR" altLang="en-US" dirty="0" err="1"/>
              <a:t>và</a:t>
            </a:r>
            <a:r>
              <a:rPr lang="fr-FR" altLang="en-US" dirty="0"/>
              <a:t> </a:t>
            </a:r>
            <a:r>
              <a:rPr lang="fr-FR" altLang="en-US" dirty="0" err="1"/>
              <a:t>mở</a:t>
            </a:r>
            <a:r>
              <a:rPr lang="fr-FR" altLang="en-US" dirty="0"/>
              <a:t> </a:t>
            </a:r>
            <a:r>
              <a:rPr lang="fr-FR" altLang="en-US" sz="2900" dirty="0"/>
              <a:t>~/.</a:t>
            </a:r>
            <a:r>
              <a:rPr lang="fr-FR" altLang="en-US" sz="2900" dirty="0" err="1"/>
              <a:t>emacs</a:t>
            </a:r>
            <a:endParaRPr lang="fr-FR" altLang="en-US" sz="2900" dirty="0"/>
          </a:p>
          <a:p>
            <a:pPr marL="338138" indent="-338138">
              <a:lnSpc>
                <a:spcPct val="90000"/>
              </a:lnSpc>
              <a:spcBef>
                <a:spcPts val="725"/>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900" dirty="0" err="1"/>
              <a:t>Thêm</a:t>
            </a:r>
            <a:r>
              <a:rPr lang="fr-FR" altLang="en-US" sz="2900" dirty="0"/>
              <a:t> </a:t>
            </a:r>
            <a:r>
              <a:rPr lang="fr-FR" altLang="en-US" sz="2900" dirty="0" err="1"/>
              <a:t>vào</a:t>
            </a:r>
            <a:r>
              <a:rPr lang="fr-FR" altLang="en-US" sz="2900" dirty="0"/>
              <a:t> </a:t>
            </a:r>
            <a:r>
              <a:rPr lang="fr-FR" altLang="en-US" sz="2900" dirty="0" err="1"/>
              <a:t>dòng</a:t>
            </a:r>
            <a:r>
              <a:rPr lang="fr-FR" altLang="en-US" sz="2900" dirty="0"/>
              <a:t> </a:t>
            </a:r>
            <a:r>
              <a:rPr lang="fr-FR" altLang="en-US" sz="2900" dirty="0" err="1"/>
              <a:t>sau</a:t>
            </a:r>
            <a:r>
              <a:rPr lang="fr-FR" altLang="en-US" sz="2900" dirty="0"/>
              <a:t> </a:t>
            </a:r>
            <a:r>
              <a:rPr lang="fr-FR" altLang="en-US" sz="2900" dirty="0" err="1"/>
              <a:t>để</a:t>
            </a:r>
            <a:r>
              <a:rPr lang="fr-FR" altLang="en-US" sz="2900" dirty="0"/>
              <a:t> </a:t>
            </a:r>
            <a:r>
              <a:rPr lang="fr-FR" altLang="en-US" sz="2900" dirty="0" err="1"/>
              <a:t>cẩu</a:t>
            </a:r>
            <a:r>
              <a:rPr lang="fr-FR" altLang="en-US" sz="2900" dirty="0"/>
              <a:t> </a:t>
            </a:r>
            <a:r>
              <a:rPr lang="fr-FR" altLang="en-US" sz="2900" dirty="0" err="1"/>
              <a:t>hình</a:t>
            </a:r>
            <a:r>
              <a:rPr lang="fr-FR" altLang="en-US" sz="2900" dirty="0"/>
              <a:t> Emacs </a:t>
            </a:r>
            <a:r>
              <a:rPr lang="fr-FR" altLang="en-US" sz="2900" dirty="0" err="1"/>
              <a:t>theo</a:t>
            </a:r>
            <a:r>
              <a:rPr lang="fr-FR" altLang="en-US" sz="2900" dirty="0"/>
              <a:t> ý </a:t>
            </a:r>
            <a:r>
              <a:rPr lang="fr-FR" altLang="en-US" sz="2900" dirty="0" err="1"/>
              <a:t>muốn</a:t>
            </a:r>
            <a:r>
              <a:rPr lang="fr-FR" altLang="en-US" sz="2900" dirty="0"/>
              <a:t>.</a:t>
            </a:r>
          </a:p>
          <a:p>
            <a:pPr marL="338138" indent="-338138">
              <a:lnSpc>
                <a:spcPct val="90000"/>
              </a:lnSpc>
              <a:spcBef>
                <a:spcPts val="725"/>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900" dirty="0" err="1"/>
              <a:t>Thiết</a:t>
            </a:r>
            <a:r>
              <a:rPr lang="fr-FR" altLang="en-US" sz="2900" dirty="0"/>
              <a:t> </a:t>
            </a:r>
            <a:r>
              <a:rPr lang="fr-FR" altLang="en-US" sz="2900" dirty="0" err="1"/>
              <a:t>lập</a:t>
            </a:r>
            <a:r>
              <a:rPr lang="fr-FR" altLang="en-US" sz="2900" dirty="0"/>
              <a:t> font </a:t>
            </a:r>
            <a:r>
              <a:rPr lang="fr-FR" altLang="en-US" sz="2900" dirty="0" err="1"/>
              <a:t>chữ</a:t>
            </a:r>
            <a:endParaRPr lang="fr-FR" altLang="en-US" sz="2900" dirty="0"/>
          </a:p>
          <a:p>
            <a:pPr marL="338138" indent="-333375">
              <a:lnSpc>
                <a:spcPct val="90000"/>
              </a:lnSpc>
              <a:spcBef>
                <a:spcPts val="7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900" dirty="0">
                <a:latin typeface="Courier New" panose="02070309020205020404" pitchFamily="49" charset="0"/>
              </a:rPr>
              <a:t>	(global-font-lock-mode 1 t)</a:t>
            </a:r>
          </a:p>
          <a:p>
            <a:pPr marL="338138" indent="-338138">
              <a:lnSpc>
                <a:spcPct val="90000"/>
              </a:lnSpc>
              <a:spcBef>
                <a:spcPts val="725"/>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900" dirty="0" err="1"/>
              <a:t>Thiết</a:t>
            </a:r>
            <a:r>
              <a:rPr lang="fr-FR" altLang="en-US" sz="2900" dirty="0"/>
              <a:t> </a:t>
            </a:r>
            <a:r>
              <a:rPr lang="fr-FR" altLang="en-US" sz="2900" dirty="0" err="1"/>
              <a:t>lập</a:t>
            </a:r>
            <a:r>
              <a:rPr lang="fr-FR" altLang="en-US" sz="2900" dirty="0"/>
              <a:t> </a:t>
            </a:r>
            <a:r>
              <a:rPr lang="fr-FR" altLang="en-US" sz="2900" dirty="0" err="1"/>
              <a:t>thời</a:t>
            </a:r>
            <a:r>
              <a:rPr lang="fr-FR" altLang="en-US" sz="2900" dirty="0"/>
              <a:t> </a:t>
            </a:r>
            <a:r>
              <a:rPr lang="fr-FR" altLang="en-US" sz="2900" dirty="0" err="1"/>
              <a:t>gian</a:t>
            </a:r>
            <a:r>
              <a:rPr lang="fr-FR" altLang="en-US" sz="2900" dirty="0"/>
              <a:t> </a:t>
            </a:r>
            <a:r>
              <a:rPr lang="fr-FR" altLang="en-US" sz="2900" dirty="0" err="1"/>
              <a:t>và</a:t>
            </a:r>
            <a:r>
              <a:rPr lang="fr-FR" altLang="en-US" sz="2900" dirty="0"/>
              <a:t> </a:t>
            </a:r>
            <a:r>
              <a:rPr lang="fr-FR" altLang="en-US" sz="2900" dirty="0" err="1"/>
              <a:t>ngày</a:t>
            </a:r>
            <a:endParaRPr lang="fr-FR" altLang="en-US" sz="2900" dirty="0"/>
          </a:p>
          <a:p>
            <a:pPr marL="338138" indent="-333375">
              <a:lnSpc>
                <a:spcPct val="90000"/>
              </a:lnSpc>
              <a:spcBef>
                <a:spcPts val="7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altLang="en-US" sz="2900" dirty="0">
                <a:latin typeface="Courier New" panose="02070309020205020404" pitchFamily="49" charset="0"/>
              </a:rPr>
              <a:t>(</a:t>
            </a:r>
            <a:r>
              <a:rPr lang="en-GB" altLang="en-US" sz="2900" dirty="0" err="1">
                <a:latin typeface="Courier New" panose="02070309020205020404" pitchFamily="49" charset="0"/>
              </a:rPr>
              <a:t>setq</a:t>
            </a:r>
            <a:r>
              <a:rPr lang="en-GB" altLang="en-US" sz="2900" dirty="0">
                <a:latin typeface="Courier New" panose="02070309020205020404" pitchFamily="49" charset="0"/>
              </a:rPr>
              <a:t> display-time-day-and-date 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AA3F536-35F8-4842-818D-A8D1737C8CE5}"/>
              </a:ext>
            </a:extLst>
          </p:cNvPr>
          <p:cNvSpPr>
            <a:spLocks noGrp="1"/>
          </p:cNvSpPr>
          <p:nvPr>
            <p:ph type="sldNum" idx="12"/>
          </p:nvPr>
        </p:nvSpPr>
        <p:spPr/>
        <p:txBody>
          <a:bodyPr/>
          <a:lstStyle/>
          <a:p>
            <a:fld id="{02DE4002-4F41-4871-8660-2DD369ECF1AA}" type="slidenum">
              <a:rPr lang="en-US" altLang="en-US"/>
              <a:pPr/>
              <a:t>23</a:t>
            </a:fld>
            <a:endParaRPr lang="en-US" altLang="en-US"/>
          </a:p>
        </p:txBody>
      </p:sp>
      <p:sp>
        <p:nvSpPr>
          <p:cNvPr id="25601" name="Rectangle 1">
            <a:extLst>
              <a:ext uri="{FF2B5EF4-FFF2-40B4-BE49-F238E27FC236}">
                <a16:creationId xmlns:a16="http://schemas.microsoft.com/office/drawing/2014/main" id="{856BA6A8-7BA8-4C19-9DB6-AFB1E39EED8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dirty="0" err="1"/>
              <a:t>Bài</a:t>
            </a:r>
            <a:r>
              <a:rPr lang="fr-FR" altLang="en-US" dirty="0"/>
              <a:t> </a:t>
            </a:r>
            <a:r>
              <a:rPr lang="fr-FR" altLang="en-US" dirty="0" err="1"/>
              <a:t>tập</a:t>
            </a:r>
            <a:r>
              <a:rPr lang="fr-FR" altLang="en-US" dirty="0"/>
              <a:t>: </a:t>
            </a:r>
            <a:r>
              <a:rPr lang="fr-FR" altLang="en-US" dirty="0" err="1"/>
              <a:t>Cấu</a:t>
            </a:r>
            <a:r>
              <a:rPr lang="fr-FR" altLang="en-US" dirty="0"/>
              <a:t> </a:t>
            </a:r>
            <a:r>
              <a:rPr lang="fr-FR" altLang="en-US" dirty="0" err="1"/>
              <a:t>hình</a:t>
            </a:r>
            <a:r>
              <a:rPr lang="fr-FR" altLang="en-US" dirty="0"/>
              <a:t> Emacs</a:t>
            </a:r>
          </a:p>
        </p:txBody>
      </p:sp>
      <p:sp>
        <p:nvSpPr>
          <p:cNvPr id="25602" name="Rectangle 2">
            <a:extLst>
              <a:ext uri="{FF2B5EF4-FFF2-40B4-BE49-F238E27FC236}">
                <a16:creationId xmlns:a16="http://schemas.microsoft.com/office/drawing/2014/main" id="{F8EBF2B2-F6A0-46CE-8B4C-5A573E712F2A}"/>
              </a:ext>
            </a:extLst>
          </p:cNvPr>
          <p:cNvSpPr>
            <a:spLocks noGrp="1" noChangeArrowheads="1"/>
          </p:cNvSpPr>
          <p:nvPr>
            <p:ph type="body" idx="1"/>
          </p:nvPr>
        </p:nvSpPr>
        <p:spPr>
          <a:xfrm>
            <a:off x="457200" y="1600200"/>
            <a:ext cx="8229600" cy="4456113"/>
          </a:xfrm>
          <a:ln/>
        </p:spPr>
        <p:txBody>
          <a:bodyPr/>
          <a:lstStyle/>
          <a:p>
            <a:pPr marL="338138" indent="-338138">
              <a:lnSpc>
                <a:spcPct val="80000"/>
              </a:lnSpc>
              <a:spcBef>
                <a:spcPts val="625"/>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500" dirty="0" err="1"/>
              <a:t>Thiết</a:t>
            </a:r>
            <a:r>
              <a:rPr lang="fr-FR" altLang="en-US" sz="2500" dirty="0"/>
              <a:t> </a:t>
            </a:r>
            <a:r>
              <a:rPr lang="fr-FR" altLang="en-US" sz="2500" dirty="0" err="1"/>
              <a:t>lập</a:t>
            </a:r>
            <a:r>
              <a:rPr lang="fr-FR" altLang="en-US" sz="2500" dirty="0"/>
              <a:t> </a:t>
            </a:r>
            <a:r>
              <a:rPr lang="fr-FR" altLang="en-US" sz="2500" dirty="0" err="1"/>
              <a:t>chế</a:t>
            </a:r>
            <a:r>
              <a:rPr lang="fr-FR" altLang="en-US" sz="2500" dirty="0"/>
              <a:t> </a:t>
            </a:r>
            <a:r>
              <a:rPr lang="fr-FR" altLang="en-US" sz="2500" dirty="0" err="1"/>
              <a:t>độ</a:t>
            </a:r>
            <a:r>
              <a:rPr lang="fr-FR" altLang="en-US" sz="2500" dirty="0"/>
              <a:t> </a:t>
            </a:r>
            <a:r>
              <a:rPr lang="fr-FR" altLang="en-US" sz="2500" dirty="0" err="1"/>
              <a:t>làm</a:t>
            </a:r>
            <a:r>
              <a:rPr lang="fr-FR" altLang="en-US" sz="2500" dirty="0"/>
              <a:t> </a:t>
            </a:r>
            <a:r>
              <a:rPr lang="fr-FR" altLang="en-US" sz="2500" dirty="0" err="1"/>
              <a:t>việc</a:t>
            </a:r>
            <a:r>
              <a:rPr lang="fr-FR" altLang="en-US" sz="2500" dirty="0"/>
              <a:t> </a:t>
            </a:r>
            <a:r>
              <a:rPr lang="fr-FR" altLang="en-US" sz="2500" dirty="0" err="1"/>
              <a:t>với</a:t>
            </a:r>
            <a:r>
              <a:rPr lang="fr-FR" altLang="en-US" sz="2500" dirty="0"/>
              <a:t> </a:t>
            </a:r>
            <a:r>
              <a:rPr lang="fr-FR" altLang="en-US" sz="2500" dirty="0" err="1"/>
              <a:t>ngôn</a:t>
            </a:r>
            <a:r>
              <a:rPr lang="fr-FR" altLang="en-US" sz="2500" dirty="0"/>
              <a:t> </a:t>
            </a:r>
            <a:r>
              <a:rPr lang="fr-FR" altLang="en-US" sz="2500" dirty="0" err="1"/>
              <a:t>ngữ</a:t>
            </a:r>
            <a:r>
              <a:rPr lang="fr-FR" altLang="en-US" sz="2500" dirty="0"/>
              <a:t> C</a:t>
            </a:r>
          </a:p>
          <a:p>
            <a:pPr marL="338138" indent="-333375">
              <a:lnSpc>
                <a:spcPct val="8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500" dirty="0">
                <a:latin typeface="Courier New" panose="02070309020205020404" pitchFamily="49" charset="0"/>
              </a:rPr>
              <a:t>	</a:t>
            </a:r>
            <a:r>
              <a:rPr lang="de-DE" altLang="en-US" sz="2500" dirty="0">
                <a:latin typeface="Courier New" panose="02070309020205020404" pitchFamily="49" charset="0"/>
              </a:rPr>
              <a:t>(defun linux-c-mode ()</a:t>
            </a:r>
          </a:p>
          <a:p>
            <a:pPr marL="338138" indent="-333375">
              <a:lnSpc>
                <a:spcPct val="8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de-DE" altLang="en-US" sz="2500" dirty="0">
                <a:latin typeface="Courier New" panose="02070309020205020404" pitchFamily="49" charset="0"/>
              </a:rPr>
              <a:t>  </a:t>
            </a:r>
            <a:r>
              <a:rPr lang="en-GB" altLang="en-US" sz="2500" dirty="0">
                <a:latin typeface="Courier New" panose="02070309020205020404" pitchFamily="49" charset="0"/>
              </a:rPr>
              <a:t>"C mode with adjusted defaults for use with the Linux kernel."</a:t>
            </a:r>
          </a:p>
          <a:p>
            <a:pPr marL="338138" indent="-333375">
              <a:lnSpc>
                <a:spcPct val="8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altLang="en-US" sz="2500" dirty="0">
                <a:latin typeface="Courier New" panose="02070309020205020404" pitchFamily="49" charset="0"/>
              </a:rPr>
              <a:t>  </a:t>
            </a:r>
            <a:r>
              <a:rPr lang="fr-FR" altLang="en-US" sz="2500" dirty="0">
                <a:latin typeface="Courier New" panose="02070309020205020404" pitchFamily="49" charset="0"/>
              </a:rPr>
              <a:t>(interactive)</a:t>
            </a:r>
          </a:p>
          <a:p>
            <a:pPr marL="338138" indent="-333375">
              <a:lnSpc>
                <a:spcPct val="8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500" dirty="0">
                <a:latin typeface="Courier New" panose="02070309020205020404" pitchFamily="49" charset="0"/>
              </a:rPr>
              <a:t>  (c-mode)</a:t>
            </a:r>
          </a:p>
          <a:p>
            <a:pPr marL="338138" indent="-333375">
              <a:lnSpc>
                <a:spcPct val="8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500" dirty="0">
                <a:latin typeface="Courier New" panose="02070309020205020404" pitchFamily="49" charset="0"/>
              </a:rPr>
              <a:t>  (c-set-style "K&amp;R")</a:t>
            </a:r>
          </a:p>
          <a:p>
            <a:pPr marL="338138" indent="-333375">
              <a:lnSpc>
                <a:spcPct val="8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500" dirty="0">
                <a:latin typeface="Courier New" panose="02070309020205020404" pitchFamily="49" charset="0"/>
              </a:rPr>
              <a:t>  </a:t>
            </a:r>
            <a:r>
              <a:rPr lang="en-GB" altLang="en-US" sz="2500" dirty="0">
                <a:latin typeface="Courier New" panose="02070309020205020404" pitchFamily="49" charset="0"/>
              </a:rPr>
              <a:t>(</a:t>
            </a:r>
            <a:r>
              <a:rPr lang="en-GB" altLang="en-US" sz="2500" dirty="0" err="1">
                <a:latin typeface="Courier New" panose="02070309020205020404" pitchFamily="49" charset="0"/>
              </a:rPr>
              <a:t>setq</a:t>
            </a:r>
            <a:r>
              <a:rPr lang="en-GB" altLang="en-US" sz="2500" dirty="0">
                <a:latin typeface="Courier New" panose="02070309020205020404" pitchFamily="49" charset="0"/>
              </a:rPr>
              <a:t> tab-width 8)</a:t>
            </a:r>
          </a:p>
          <a:p>
            <a:pPr marL="338138" indent="-333375">
              <a:lnSpc>
                <a:spcPct val="8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altLang="en-US" sz="2500" dirty="0">
                <a:latin typeface="Courier New" panose="02070309020205020404" pitchFamily="49" charset="0"/>
              </a:rPr>
              <a:t>  (</a:t>
            </a:r>
            <a:r>
              <a:rPr lang="en-GB" altLang="en-US" sz="2500" dirty="0" err="1">
                <a:latin typeface="Courier New" panose="02070309020205020404" pitchFamily="49" charset="0"/>
              </a:rPr>
              <a:t>setq</a:t>
            </a:r>
            <a:r>
              <a:rPr lang="en-GB" altLang="en-US" sz="2500" dirty="0">
                <a:latin typeface="Courier New" panose="02070309020205020404" pitchFamily="49" charset="0"/>
              </a:rPr>
              <a:t> indent-tabs-mode t)</a:t>
            </a:r>
          </a:p>
          <a:p>
            <a:pPr marL="338138" indent="-333375">
              <a:lnSpc>
                <a:spcPct val="8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GB" altLang="en-US" sz="2500" dirty="0">
                <a:latin typeface="Courier New" panose="02070309020205020404" pitchFamily="49" charset="0"/>
              </a:rPr>
              <a:t>  (</a:t>
            </a:r>
            <a:r>
              <a:rPr lang="en-GB" altLang="en-US" sz="2500" dirty="0" err="1">
                <a:latin typeface="Courier New" panose="02070309020205020404" pitchFamily="49" charset="0"/>
              </a:rPr>
              <a:t>setq</a:t>
            </a:r>
            <a:r>
              <a:rPr lang="en-GB" altLang="en-US" sz="2500" dirty="0">
                <a:latin typeface="Courier New" panose="02070309020205020404" pitchFamily="49" charset="0"/>
              </a:rPr>
              <a:t> c-basic-offset 8))</a:t>
            </a:r>
          </a:p>
          <a:p>
            <a:pPr marL="338138" indent="-338138">
              <a:lnSpc>
                <a:spcPct val="80000"/>
              </a:lnSpc>
              <a:spcBef>
                <a:spcPts val="625"/>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500" dirty="0" err="1"/>
              <a:t>Lưu</a:t>
            </a:r>
            <a:r>
              <a:rPr lang="fr-FR" altLang="en-US" sz="2500" dirty="0"/>
              <a:t> </a:t>
            </a:r>
            <a:r>
              <a:rPr lang="fr-FR" altLang="en-US" sz="2500" dirty="0" err="1"/>
              <a:t>các</a:t>
            </a:r>
            <a:r>
              <a:rPr lang="fr-FR" altLang="en-US" sz="2500" dirty="0"/>
              <a:t> </a:t>
            </a:r>
            <a:r>
              <a:rPr lang="fr-FR" altLang="en-US" sz="2500" dirty="0" err="1"/>
              <a:t>thay</a:t>
            </a:r>
            <a:r>
              <a:rPr lang="fr-FR" altLang="en-US" sz="2500" dirty="0"/>
              <a:t> </a:t>
            </a:r>
            <a:r>
              <a:rPr lang="fr-FR" altLang="en-US" sz="2500" dirty="0" err="1"/>
              <a:t>đổi</a:t>
            </a:r>
            <a:r>
              <a:rPr lang="fr-FR" altLang="en-US" sz="2500" dirty="0"/>
              <a:t> </a:t>
            </a:r>
            <a:r>
              <a:rPr lang="fr-FR" altLang="en-US" sz="2500" dirty="0" err="1"/>
              <a:t>và</a:t>
            </a:r>
            <a:r>
              <a:rPr lang="fr-FR" altLang="en-US" sz="2500" dirty="0"/>
              <a:t> </a:t>
            </a:r>
            <a:r>
              <a:rPr lang="fr-FR" altLang="en-US" sz="2500" dirty="0" err="1"/>
              <a:t>khởi</a:t>
            </a:r>
            <a:r>
              <a:rPr lang="fr-FR" altLang="en-US" sz="2500" dirty="0"/>
              <a:t> </a:t>
            </a:r>
            <a:r>
              <a:rPr lang="fr-FR" altLang="en-US" sz="2500" dirty="0" err="1"/>
              <a:t>động</a:t>
            </a:r>
            <a:r>
              <a:rPr lang="fr-FR" altLang="en-US" sz="2500" dirty="0"/>
              <a:t> </a:t>
            </a:r>
            <a:r>
              <a:rPr lang="fr-FR" altLang="en-US" sz="2500" dirty="0" err="1"/>
              <a:t>lại</a:t>
            </a:r>
            <a:r>
              <a:rPr lang="fr-FR" altLang="en-US" sz="2500" dirty="0"/>
              <a:t> </a:t>
            </a:r>
            <a:r>
              <a:rPr lang="fr-FR" altLang="en-US" sz="2500" dirty="0" err="1"/>
              <a:t>emacs</a:t>
            </a:r>
            <a:endParaRPr lang="fr-FR" altLang="en-US" sz="2500" dirty="0"/>
          </a:p>
          <a:p>
            <a:pPr marL="338138" indent="-333375">
              <a:lnSpc>
                <a:spcPct val="80000"/>
              </a:lnSpc>
              <a:spcBef>
                <a:spcPts val="625"/>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5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5A28963-00C2-4D07-AA20-EF45D81BF68B}"/>
              </a:ext>
            </a:extLst>
          </p:cNvPr>
          <p:cNvSpPr>
            <a:spLocks noGrp="1"/>
          </p:cNvSpPr>
          <p:nvPr>
            <p:ph type="sldNum" idx="12"/>
          </p:nvPr>
        </p:nvSpPr>
        <p:spPr/>
        <p:txBody>
          <a:bodyPr/>
          <a:lstStyle/>
          <a:p>
            <a:fld id="{685F1C64-7B01-4817-B733-80D9F75B7FEB}" type="slidenum">
              <a:rPr lang="en-US" altLang="en-US"/>
              <a:pPr/>
              <a:t>24</a:t>
            </a:fld>
            <a:endParaRPr lang="en-US" altLang="en-US"/>
          </a:p>
        </p:txBody>
      </p:sp>
      <p:sp>
        <p:nvSpPr>
          <p:cNvPr id="26625" name="Rectangle 1">
            <a:extLst>
              <a:ext uri="{FF2B5EF4-FFF2-40B4-BE49-F238E27FC236}">
                <a16:creationId xmlns:a16="http://schemas.microsoft.com/office/drawing/2014/main" id="{32A810AC-F621-45D1-B1E8-E1747B1E4542}"/>
              </a:ext>
            </a:extLst>
          </p:cNvPr>
          <p:cNvSpPr>
            <a:spLocks noGrp="1" noChangeArrowheads="1"/>
          </p:cNvSpPr>
          <p:nvPr>
            <p:ph type="title" idx="4294967295"/>
          </p:nvPr>
        </p:nvSpPr>
        <p:spPr>
          <a:xfrm>
            <a:off x="442913" y="255588"/>
            <a:ext cx="8243887" cy="8874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600"/>
              <a:t>Bài tập 1.3: Viết chương trình đầu tiên</a:t>
            </a:r>
          </a:p>
        </p:txBody>
      </p:sp>
      <p:sp>
        <p:nvSpPr>
          <p:cNvPr id="26626" name="Rectangle 2">
            <a:extLst>
              <a:ext uri="{FF2B5EF4-FFF2-40B4-BE49-F238E27FC236}">
                <a16:creationId xmlns:a16="http://schemas.microsoft.com/office/drawing/2014/main" id="{9B4E3497-F776-411A-8842-1129A54C0F3B}"/>
              </a:ext>
            </a:extLst>
          </p:cNvPr>
          <p:cNvSpPr>
            <a:spLocks noGrp="1" noChangeArrowheads="1"/>
          </p:cNvSpPr>
          <p:nvPr>
            <p:ph type="body" idx="1"/>
          </p:nvPr>
        </p:nvSpPr>
        <p:spPr>
          <a:xfrm>
            <a:off x="457200" y="1295400"/>
            <a:ext cx="8229600" cy="4760913"/>
          </a:xfrm>
          <a:ln/>
        </p:spPr>
        <p:txBody>
          <a:bodyPr/>
          <a:lstStyle/>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400"/>
              <a:t>Sử dụng emacs để mở tệp hello.c trong thư mục ~/Cprogramming/week1</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400"/>
              <a:t>Nhập vào nội dung sau</a:t>
            </a:r>
          </a:p>
          <a:p>
            <a:pPr marL="341313" indent="-33813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a:p>
            <a:pPr marL="341313" indent="-33813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a:p>
            <a:pPr marL="341313" indent="-33813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a:p>
            <a:pPr marL="341313" indent="-33813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a:p>
            <a:pPr marL="341313" indent="-33813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a:p>
            <a:pPr marL="341313" indent="-33813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a:p>
            <a:pPr marL="341313" indent="-33813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400"/>
              <a:t>Lưu tệp</a:t>
            </a:r>
          </a:p>
          <a:p>
            <a:pPr marL="341313" indent="-33813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a:p>
            <a:pPr marL="341313" indent="-338138">
              <a:lnSpc>
                <a:spcPct val="90000"/>
              </a:lnSpc>
              <a:spcBef>
                <a:spcPts val="6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400"/>
          </a:p>
        </p:txBody>
      </p:sp>
      <p:sp>
        <p:nvSpPr>
          <p:cNvPr id="26627" name="Rectangle 3">
            <a:extLst>
              <a:ext uri="{FF2B5EF4-FFF2-40B4-BE49-F238E27FC236}">
                <a16:creationId xmlns:a16="http://schemas.microsoft.com/office/drawing/2014/main" id="{C9EF5A53-1C97-4376-9036-23BB927BF148}"/>
              </a:ext>
            </a:extLst>
          </p:cNvPr>
          <p:cNvSpPr>
            <a:spLocks noChangeArrowheads="1"/>
          </p:cNvSpPr>
          <p:nvPr/>
        </p:nvSpPr>
        <p:spPr bwMode="auto">
          <a:xfrm>
            <a:off x="1143000" y="2667000"/>
            <a:ext cx="6629400" cy="25146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en-US" altLang="en-US">
                <a:latin typeface="Verdana" panose="020B0604030504040204" pitchFamily="34" charset="0"/>
              </a:rPr>
              <a:t>/* Ten – Lop */</a:t>
            </a:r>
          </a:p>
          <a:p>
            <a:pPr>
              <a:buClrTx/>
              <a:buFontTx/>
              <a:buNone/>
            </a:pPr>
            <a:r>
              <a:rPr lang="en-US" altLang="en-US">
                <a:latin typeface="Verdana" panose="020B0604030504040204" pitchFamily="34" charset="0"/>
              </a:rPr>
              <a:t>/* Day la chuong trinh dau tien cua toi voi C */</a:t>
            </a:r>
          </a:p>
          <a:p>
            <a:pPr>
              <a:buClrTx/>
              <a:buFontTx/>
              <a:buNone/>
            </a:pPr>
            <a:endParaRPr lang="en-US" altLang="en-US">
              <a:latin typeface="Verdana" panose="020B0604030504040204" pitchFamily="34" charset="0"/>
            </a:endParaRPr>
          </a:p>
          <a:p>
            <a:pPr>
              <a:buClrTx/>
              <a:buFontTx/>
              <a:buNone/>
            </a:pPr>
            <a:r>
              <a:rPr lang="en-US" altLang="en-US">
                <a:latin typeface="Verdana" panose="020B0604030504040204" pitchFamily="34" charset="0"/>
              </a:rPr>
              <a:t>#include &lt;stdio.h&gt;</a:t>
            </a:r>
          </a:p>
          <a:p>
            <a:pPr>
              <a:buClrTx/>
              <a:buFontTx/>
              <a:buNone/>
            </a:pPr>
            <a:endParaRPr lang="en-US" altLang="en-US">
              <a:latin typeface="Verdana" panose="020B0604030504040204" pitchFamily="34" charset="0"/>
            </a:endParaRPr>
          </a:p>
          <a:p>
            <a:pPr>
              <a:buClrTx/>
              <a:buFontTx/>
              <a:buNone/>
            </a:pPr>
            <a:r>
              <a:rPr lang="en-US" altLang="en-US">
                <a:latin typeface="Verdana" panose="020B0604030504040204" pitchFamily="34" charset="0"/>
              </a:rPr>
              <a:t>main()</a:t>
            </a:r>
          </a:p>
          <a:p>
            <a:pPr>
              <a:buClrTx/>
              <a:buFontTx/>
              <a:buNone/>
            </a:pPr>
            <a:r>
              <a:rPr lang="en-US" altLang="en-US">
                <a:latin typeface="Verdana" panose="020B0604030504040204" pitchFamily="34" charset="0"/>
              </a:rPr>
              <a:t>{</a:t>
            </a:r>
          </a:p>
          <a:p>
            <a:pPr>
              <a:buClrTx/>
              <a:buFontTx/>
              <a:buNone/>
            </a:pPr>
            <a:r>
              <a:rPr lang="en-US" altLang="en-US">
                <a:latin typeface="Verdana" panose="020B0604030504040204" pitchFamily="34" charset="0"/>
              </a:rPr>
              <a:t>   printf("Welcome to C Programming Introduction.\n");</a:t>
            </a:r>
          </a:p>
          <a:p>
            <a:pPr>
              <a:buClrTx/>
              <a:buFontTx/>
              <a:buNone/>
            </a:pPr>
            <a:r>
              <a:rPr lang="en-US" altLang="en-US">
                <a:latin typeface="Verdana" panose="020B0604030504040204" pitchFamily="34"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13A6054-C2D2-4E6B-A769-BAAAB9437826}"/>
              </a:ext>
            </a:extLst>
          </p:cNvPr>
          <p:cNvSpPr>
            <a:spLocks noGrp="1"/>
          </p:cNvSpPr>
          <p:nvPr>
            <p:ph type="sldNum" idx="12"/>
          </p:nvPr>
        </p:nvSpPr>
        <p:spPr/>
        <p:txBody>
          <a:bodyPr/>
          <a:lstStyle/>
          <a:p>
            <a:fld id="{72A1D0B0-1E70-4014-99AF-906EE9C1B058}" type="slidenum">
              <a:rPr lang="en-US" altLang="en-US"/>
              <a:pPr/>
              <a:t>25</a:t>
            </a:fld>
            <a:endParaRPr lang="en-US" altLang="en-US"/>
          </a:p>
        </p:txBody>
      </p:sp>
      <p:sp>
        <p:nvSpPr>
          <p:cNvPr id="27649" name="Rectangle 1">
            <a:extLst>
              <a:ext uri="{FF2B5EF4-FFF2-40B4-BE49-F238E27FC236}">
                <a16:creationId xmlns:a16="http://schemas.microsoft.com/office/drawing/2014/main" id="{DED68BD2-300E-45E2-A6A8-275B4400F9F2}"/>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1.4 Xây dựng giải thuật đơn giản</a:t>
            </a:r>
          </a:p>
        </p:txBody>
      </p:sp>
      <p:sp>
        <p:nvSpPr>
          <p:cNvPr id="27650" name="Rectangle 2">
            <a:extLst>
              <a:ext uri="{FF2B5EF4-FFF2-40B4-BE49-F238E27FC236}">
                <a16:creationId xmlns:a16="http://schemas.microsoft.com/office/drawing/2014/main" id="{732A9FB7-F1EF-4BAA-8152-5F0BF674C043}"/>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Viết một giải thuật để lựa chọn quần áo cho các hoạt động khác nhau tùy theo điều kiện thời tiết (vd, đi tắm biển khi trời nóng, trượt tuyết khi có tuyết, v.v). Giải thuật cần làm rõ việc lựa chọn quần áo phụ thuộc như thế nào vào thời tiết và hoạt động, và có khả năng đáp ứng được các điều kiện thời tiết khác nhau. </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Gợi ý: Sử dụng cấu trúc lựa chọn.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vi-VN" dirty="0"/>
          </a:p>
        </p:txBody>
      </p:sp>
      <p:sp>
        <p:nvSpPr>
          <p:cNvPr id="3" name="Content Placeholder 2"/>
          <p:cNvSpPr>
            <a:spLocks noGrp="1"/>
          </p:cNvSpPr>
          <p:nvPr>
            <p:ph idx="1"/>
          </p:nvPr>
        </p:nvSpPr>
        <p:spPr/>
        <p:txBody>
          <a:bodyPr/>
          <a:lstStyle/>
          <a:p>
            <a:r>
              <a:rPr lang="en-US" dirty="0" err="1"/>
              <a:t>Viết</a:t>
            </a:r>
            <a:r>
              <a:rPr lang="en-US" dirty="0"/>
              <a:t> </a:t>
            </a:r>
            <a:r>
              <a:rPr lang="en-US" dirty="0" err="1"/>
              <a:t>thuật</a:t>
            </a:r>
            <a:r>
              <a:rPr lang="en-US" dirty="0"/>
              <a:t> </a:t>
            </a:r>
            <a:r>
              <a:rPr lang="en-US" dirty="0" err="1"/>
              <a:t>toán</a:t>
            </a:r>
            <a:r>
              <a:rPr lang="en-US" dirty="0"/>
              <a:t> </a:t>
            </a:r>
            <a:r>
              <a:rPr lang="en-US" dirty="0" err="1"/>
              <a:t>đổi</a:t>
            </a:r>
            <a:r>
              <a:rPr lang="en-US" dirty="0"/>
              <a:t> </a:t>
            </a:r>
            <a:r>
              <a:rPr lang="en-US" dirty="0" err="1"/>
              <a:t>số</a:t>
            </a:r>
            <a:r>
              <a:rPr lang="en-US" dirty="0"/>
              <a:t> </a:t>
            </a:r>
            <a:r>
              <a:rPr lang="en-US" dirty="0" err="1"/>
              <a:t>nguyên</a:t>
            </a:r>
            <a:r>
              <a:rPr lang="en-US" dirty="0"/>
              <a:t> </a:t>
            </a:r>
            <a:r>
              <a:rPr lang="en-US" dirty="0" err="1"/>
              <a:t>dạng</a:t>
            </a:r>
            <a:r>
              <a:rPr lang="en-US" dirty="0"/>
              <a:t> </a:t>
            </a:r>
            <a:r>
              <a:rPr lang="en-US" dirty="0" err="1"/>
              <a:t>thập</a:t>
            </a:r>
            <a:r>
              <a:rPr lang="en-US" dirty="0"/>
              <a:t> </a:t>
            </a:r>
            <a:r>
              <a:rPr lang="en-US" dirty="0" err="1"/>
              <a:t>phân</a:t>
            </a:r>
            <a:r>
              <a:rPr lang="en-US" dirty="0"/>
              <a:t> sang </a:t>
            </a:r>
            <a:r>
              <a:rPr lang="en-US" dirty="0" err="1"/>
              <a:t>nhị</a:t>
            </a:r>
            <a:r>
              <a:rPr lang="en-US" dirty="0"/>
              <a:t> </a:t>
            </a:r>
            <a:r>
              <a:rPr lang="en-US" dirty="0" err="1"/>
              <a:t>phân</a:t>
            </a:r>
            <a:endParaRPr lang="en-US" dirty="0"/>
          </a:p>
          <a:p>
            <a:r>
              <a:rPr lang="en-US" dirty="0" err="1"/>
              <a:t>Viết</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ước</a:t>
            </a:r>
            <a:r>
              <a:rPr lang="en-US" dirty="0"/>
              <a:t> </a:t>
            </a:r>
            <a:r>
              <a:rPr lang="en-US" dirty="0" err="1"/>
              <a:t>số</a:t>
            </a:r>
            <a:r>
              <a:rPr lang="en-US" dirty="0"/>
              <a:t> </a:t>
            </a:r>
            <a:r>
              <a:rPr lang="en-US" dirty="0" err="1"/>
              <a:t>chung</a:t>
            </a:r>
            <a:r>
              <a:rPr lang="en-US" dirty="0"/>
              <a:t> </a:t>
            </a:r>
            <a:r>
              <a:rPr lang="en-US" dirty="0" err="1"/>
              <a:t>lớn</a:t>
            </a:r>
            <a:r>
              <a:rPr lang="en-US" dirty="0"/>
              <a:t> </a:t>
            </a:r>
            <a:r>
              <a:rPr lang="en-US" dirty="0" err="1"/>
              <a:t>nhất</a:t>
            </a:r>
            <a:endParaRPr lang="en-US" dirty="0"/>
          </a:p>
          <a:p>
            <a:r>
              <a:rPr lang="en-US" dirty="0" err="1"/>
              <a:t>Viết</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a:t>
            </a:r>
            <a:r>
              <a:rPr lang="en-US" dirty="0" err="1"/>
              <a:t>dãy</a:t>
            </a:r>
            <a:r>
              <a:rPr lang="en-US" dirty="0"/>
              <a:t> </a:t>
            </a:r>
            <a:r>
              <a:rPr lang="en-US" dirty="0" err="1"/>
              <a:t>số</a:t>
            </a:r>
            <a:r>
              <a:rPr lang="en-US" dirty="0"/>
              <a:t>.</a:t>
            </a:r>
            <a:endParaRPr lang="vi-VN" dirty="0"/>
          </a:p>
        </p:txBody>
      </p:sp>
    </p:spTree>
    <p:extLst>
      <p:ext uri="{BB962C8B-B14F-4D97-AF65-F5344CB8AC3E}">
        <p14:creationId xmlns:p14="http://schemas.microsoft.com/office/powerpoint/2010/main" val="187624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384AA5A-5C43-47AD-BF0C-65EE0F9F9CF0}"/>
              </a:ext>
            </a:extLst>
          </p:cNvPr>
          <p:cNvSpPr>
            <a:spLocks noGrp="1"/>
          </p:cNvSpPr>
          <p:nvPr>
            <p:ph type="sldNum" idx="12"/>
          </p:nvPr>
        </p:nvSpPr>
        <p:spPr/>
        <p:txBody>
          <a:bodyPr/>
          <a:lstStyle/>
          <a:p>
            <a:fld id="{9E24DCB9-A0E4-4A0C-8B57-3227F8256469}" type="slidenum">
              <a:rPr lang="en-US" altLang="en-US"/>
              <a:pPr/>
              <a:t>27</a:t>
            </a:fld>
            <a:endParaRPr lang="en-US" altLang="en-US"/>
          </a:p>
        </p:txBody>
      </p:sp>
      <p:sp>
        <p:nvSpPr>
          <p:cNvPr id="28673" name="Rectangle 1">
            <a:extLst>
              <a:ext uri="{FF2B5EF4-FFF2-40B4-BE49-F238E27FC236}">
                <a16:creationId xmlns:a16="http://schemas.microsoft.com/office/drawing/2014/main" id="{A4F10B12-933A-4EA4-9063-0A37FFC00BA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1.5 Xây dựng giải thuật cơ bản</a:t>
            </a:r>
          </a:p>
        </p:txBody>
      </p:sp>
      <p:sp>
        <p:nvSpPr>
          <p:cNvPr id="28674" name="Rectangle 2">
            <a:extLst>
              <a:ext uri="{FF2B5EF4-FFF2-40B4-BE49-F238E27FC236}">
                <a16:creationId xmlns:a16="http://schemas.microsoft.com/office/drawing/2014/main" id="{C187693C-A632-46F7-8065-E3E8977257E8}"/>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Giả sử bạn có một voucher mua đĩa nhạc trị giá  100k, viết giải thuật để mua đĩa CD với voucher nói trên. </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Gợi ý: Sử dụng lựa chọn và lặp.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91D50B-D143-475E-B182-5A91EF772B0D}"/>
              </a:ext>
            </a:extLst>
          </p:cNvPr>
          <p:cNvSpPr>
            <a:spLocks noGrp="1"/>
          </p:cNvSpPr>
          <p:nvPr>
            <p:ph type="sldNum" idx="12"/>
          </p:nvPr>
        </p:nvSpPr>
        <p:spPr/>
        <p:txBody>
          <a:bodyPr/>
          <a:lstStyle/>
          <a:p>
            <a:fld id="{033CBD2E-3D0C-4679-9C74-10ABD9D64F6A}" type="slidenum">
              <a:rPr lang="en-US" altLang="en-US"/>
              <a:pPr/>
              <a:t>3</a:t>
            </a:fld>
            <a:endParaRPr lang="en-US" altLang="en-US"/>
          </a:p>
        </p:txBody>
      </p:sp>
      <p:sp>
        <p:nvSpPr>
          <p:cNvPr id="6145" name="Rectangle 1">
            <a:extLst>
              <a:ext uri="{FF2B5EF4-FFF2-40B4-BE49-F238E27FC236}">
                <a16:creationId xmlns:a16="http://schemas.microsoft.com/office/drawing/2014/main" id="{7FE10B05-29E5-4500-AE66-19FF0E567E0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Quy định</a:t>
            </a:r>
          </a:p>
        </p:txBody>
      </p:sp>
      <p:sp>
        <p:nvSpPr>
          <p:cNvPr id="6146" name="Rectangle 2">
            <a:extLst>
              <a:ext uri="{FF2B5EF4-FFF2-40B4-BE49-F238E27FC236}">
                <a16:creationId xmlns:a16="http://schemas.microsoft.com/office/drawing/2014/main" id="{4787548E-4647-4FAB-AB37-44CDC0F3A7D5}"/>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Bắt buộc tham gia </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Làm bài tập đầy đủ trên lab </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Nếu gặp vấn đề, trao đổi với giáo viên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9F7E2DF-1A4A-4C82-84E8-B20A7CA725C4}"/>
              </a:ext>
            </a:extLst>
          </p:cNvPr>
          <p:cNvSpPr>
            <a:spLocks noGrp="1"/>
          </p:cNvSpPr>
          <p:nvPr>
            <p:ph type="sldNum" idx="12"/>
          </p:nvPr>
        </p:nvSpPr>
        <p:spPr/>
        <p:txBody>
          <a:bodyPr/>
          <a:lstStyle/>
          <a:p>
            <a:fld id="{DF271598-8EC2-4B80-9856-C1C3EC51AE0D}" type="slidenum">
              <a:rPr lang="en-US" altLang="en-US"/>
              <a:pPr/>
              <a:t>4</a:t>
            </a:fld>
            <a:endParaRPr lang="en-US" altLang="en-US"/>
          </a:p>
        </p:txBody>
      </p:sp>
      <p:sp>
        <p:nvSpPr>
          <p:cNvPr id="7169" name="Rectangle 1">
            <a:extLst>
              <a:ext uri="{FF2B5EF4-FFF2-40B4-BE49-F238E27FC236}">
                <a16:creationId xmlns:a16="http://schemas.microsoft.com/office/drawing/2014/main" id="{861FEDFE-89BA-4F50-96A6-D143D164CFA4}"/>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Môi trường và công cụ</a:t>
            </a:r>
          </a:p>
        </p:txBody>
      </p:sp>
      <p:sp>
        <p:nvSpPr>
          <p:cNvPr id="7170" name="Rectangle 2">
            <a:extLst>
              <a:ext uri="{FF2B5EF4-FFF2-40B4-BE49-F238E27FC236}">
                <a16:creationId xmlns:a16="http://schemas.microsoft.com/office/drawing/2014/main" id="{F0C41045-4BEE-44FB-B07D-39F74E490382}"/>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dirty="0" err="1"/>
              <a:t>Hệ</a:t>
            </a:r>
            <a:r>
              <a:rPr lang="fr-FR" altLang="en-US" dirty="0"/>
              <a:t> </a:t>
            </a:r>
            <a:r>
              <a:rPr lang="fr-FR" altLang="en-US" dirty="0" err="1"/>
              <a:t>điều</a:t>
            </a:r>
            <a:r>
              <a:rPr lang="fr-FR" altLang="en-US" dirty="0"/>
              <a:t> </a:t>
            </a:r>
            <a:r>
              <a:rPr lang="fr-FR" altLang="en-US" dirty="0" err="1"/>
              <a:t>hành</a:t>
            </a:r>
            <a:r>
              <a:rPr lang="fr-FR" altLang="en-US" dirty="0"/>
              <a:t>: Ubuntu</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dirty="0" err="1"/>
              <a:t>Ngôn</a:t>
            </a:r>
            <a:r>
              <a:rPr lang="fr-FR" altLang="en-US" dirty="0"/>
              <a:t> </a:t>
            </a:r>
            <a:r>
              <a:rPr lang="fr-FR" altLang="en-US" dirty="0" err="1"/>
              <a:t>ngữ</a:t>
            </a:r>
            <a:r>
              <a:rPr lang="fr-FR" altLang="en-US" dirty="0"/>
              <a:t> </a:t>
            </a:r>
            <a:r>
              <a:rPr lang="fr-FR" altLang="en-US" dirty="0" err="1"/>
              <a:t>lập</a:t>
            </a:r>
            <a:r>
              <a:rPr lang="fr-FR" altLang="en-US" dirty="0"/>
              <a:t> </a:t>
            </a:r>
            <a:r>
              <a:rPr lang="fr-FR" altLang="en-US" dirty="0" err="1"/>
              <a:t>trình</a:t>
            </a:r>
            <a:r>
              <a:rPr lang="fr-FR" altLang="en-US" dirty="0"/>
              <a:t>: C</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dirty="0" err="1"/>
              <a:t>Trình</a:t>
            </a:r>
            <a:r>
              <a:rPr lang="fr-FR" altLang="en-US" dirty="0"/>
              <a:t> </a:t>
            </a:r>
            <a:r>
              <a:rPr lang="fr-FR" altLang="en-US" dirty="0" err="1"/>
              <a:t>biên</a:t>
            </a:r>
            <a:r>
              <a:rPr lang="fr-FR" altLang="en-US" dirty="0"/>
              <a:t> </a:t>
            </a:r>
            <a:r>
              <a:rPr lang="fr-FR" altLang="en-US" dirty="0" err="1"/>
              <a:t>dịch</a:t>
            </a:r>
            <a:r>
              <a:rPr lang="fr-FR" altLang="en-US" dirty="0"/>
              <a:t>: </a:t>
            </a:r>
            <a:r>
              <a:rPr lang="fr-FR" altLang="en-US" dirty="0" err="1"/>
              <a:t>gcc</a:t>
            </a:r>
            <a:endParaRPr lang="fr-FR" altLang="en-US" dirty="0"/>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dirty="0" err="1"/>
              <a:t>Trình</a:t>
            </a:r>
            <a:r>
              <a:rPr lang="fr-FR" altLang="en-US" dirty="0"/>
              <a:t> </a:t>
            </a:r>
            <a:r>
              <a:rPr lang="fr-FR" altLang="en-US" dirty="0" err="1"/>
              <a:t>soạn</a:t>
            </a:r>
            <a:r>
              <a:rPr lang="fr-FR" altLang="en-US" dirty="0"/>
              <a:t> </a:t>
            </a:r>
            <a:r>
              <a:rPr lang="fr-FR" altLang="en-US" dirty="0" err="1"/>
              <a:t>thảo</a:t>
            </a:r>
            <a:r>
              <a:rPr lang="fr-FR" altLang="en-US" dirty="0"/>
              <a:t> : </a:t>
            </a:r>
            <a:r>
              <a:rPr lang="fr-FR" altLang="en-US" dirty="0" err="1"/>
              <a:t>emacs</a:t>
            </a:r>
            <a:endParaRPr lang="fr-FR" altLang="en-US" dirty="0"/>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dirty="0" err="1"/>
              <a:t>Quản</a:t>
            </a:r>
            <a:r>
              <a:rPr lang="fr-FR" altLang="en-US" dirty="0"/>
              <a:t> </a:t>
            </a:r>
            <a:r>
              <a:rPr lang="fr-FR" altLang="en-US" dirty="0" err="1"/>
              <a:t>lý</a:t>
            </a:r>
            <a:r>
              <a:rPr lang="fr-FR" altLang="en-US" dirty="0"/>
              <a:t> </a:t>
            </a:r>
            <a:r>
              <a:rPr lang="fr-FR" altLang="en-US" dirty="0" err="1"/>
              <a:t>window</a:t>
            </a:r>
            <a:r>
              <a:rPr lang="fr-FR" altLang="en-US" dirty="0"/>
              <a:t>: KDE / Gnome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1AF539-EDC6-439B-938C-BF64B0899B26}"/>
              </a:ext>
            </a:extLst>
          </p:cNvPr>
          <p:cNvSpPr>
            <a:spLocks noGrp="1"/>
          </p:cNvSpPr>
          <p:nvPr>
            <p:ph type="sldNum" idx="12"/>
          </p:nvPr>
        </p:nvSpPr>
        <p:spPr/>
        <p:txBody>
          <a:bodyPr/>
          <a:lstStyle/>
          <a:p>
            <a:fld id="{802857A5-6D67-4CCC-9F58-2533721A21EA}" type="slidenum">
              <a:rPr lang="en-US" altLang="en-US"/>
              <a:pPr/>
              <a:t>5</a:t>
            </a:fld>
            <a:endParaRPr lang="en-US" altLang="en-US"/>
          </a:p>
        </p:txBody>
      </p:sp>
      <p:sp>
        <p:nvSpPr>
          <p:cNvPr id="8193" name="Rectangle 1">
            <a:extLst>
              <a:ext uri="{FF2B5EF4-FFF2-40B4-BE49-F238E27FC236}">
                <a16:creationId xmlns:a16="http://schemas.microsoft.com/office/drawing/2014/main" id="{C3003CC0-0BB2-4AEA-9C3D-33B71CC5F574}"/>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Đăng nhập Linux</a:t>
            </a:r>
          </a:p>
        </p:txBody>
      </p:sp>
      <p:sp>
        <p:nvSpPr>
          <p:cNvPr id="8194" name="Rectangle 2">
            <a:extLst>
              <a:ext uri="{FF2B5EF4-FFF2-40B4-BE49-F238E27FC236}">
                <a16:creationId xmlns:a16="http://schemas.microsoft.com/office/drawing/2014/main" id="{9CC7C53A-6D15-4FF5-A2E7-AAAFC5327448}"/>
              </a:ext>
            </a:extLst>
          </p:cNvPr>
          <p:cNvSpPr>
            <a:spLocks noGrp="1" noChangeArrowheads="1"/>
          </p:cNvSpPr>
          <p:nvPr>
            <p:ph type="body" idx="1"/>
          </p:nvPr>
        </p:nvSpPr>
        <p:spPr>
          <a:xfrm>
            <a:off x="457200" y="1143000"/>
            <a:ext cx="3733800" cy="5715000"/>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Sử dụng tài khoản đã có</a:t>
            </a:r>
          </a:p>
          <a:p>
            <a:pPr marL="341313"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800"/>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Thiết lập phiên làm việc, thư mục, trình soạn thảo và trình biên dịch</a:t>
            </a:r>
          </a:p>
        </p:txBody>
      </p:sp>
      <p:pic>
        <p:nvPicPr>
          <p:cNvPr id="8195" name="Picture 3">
            <a:extLst>
              <a:ext uri="{FF2B5EF4-FFF2-40B4-BE49-F238E27FC236}">
                <a16:creationId xmlns:a16="http://schemas.microsoft.com/office/drawing/2014/main" id="{CADEBF5F-2C04-44FF-AA19-3C3B53557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76400"/>
            <a:ext cx="4800600" cy="3600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9A26ED-1447-4765-958E-3E79CEBA06ED}"/>
              </a:ext>
            </a:extLst>
          </p:cNvPr>
          <p:cNvSpPr>
            <a:spLocks noGrp="1"/>
          </p:cNvSpPr>
          <p:nvPr>
            <p:ph type="sldNum" idx="12"/>
          </p:nvPr>
        </p:nvSpPr>
        <p:spPr/>
        <p:txBody>
          <a:bodyPr/>
          <a:lstStyle/>
          <a:p>
            <a:fld id="{073917B7-EE22-403D-8680-F04F44F21F02}" type="slidenum">
              <a:rPr lang="en-US" altLang="en-US"/>
              <a:pPr/>
              <a:t>6</a:t>
            </a:fld>
            <a:endParaRPr lang="en-US" altLang="en-US"/>
          </a:p>
        </p:txBody>
      </p:sp>
      <p:sp>
        <p:nvSpPr>
          <p:cNvPr id="9217" name="Rectangle 1">
            <a:extLst>
              <a:ext uri="{FF2B5EF4-FFF2-40B4-BE49-F238E27FC236}">
                <a16:creationId xmlns:a16="http://schemas.microsoft.com/office/drawing/2014/main" id="{95829998-3534-4956-9611-0949D75272C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Hệ thống tệp Linux</a:t>
            </a:r>
          </a:p>
        </p:txBody>
      </p:sp>
      <p:sp>
        <p:nvSpPr>
          <p:cNvPr id="9218" name="Rectangle 2">
            <a:extLst>
              <a:ext uri="{FF2B5EF4-FFF2-40B4-BE49-F238E27FC236}">
                <a16:creationId xmlns:a16="http://schemas.microsoft.com/office/drawing/2014/main" id="{92155D37-F363-4BE9-98D6-CCF3386CD6FC}"/>
              </a:ext>
            </a:extLst>
          </p:cNvPr>
          <p:cNvSpPr>
            <a:spLocks noGrp="1" noChangeArrowheads="1"/>
          </p:cNvSpPr>
          <p:nvPr>
            <p:ph type="body" idx="1"/>
          </p:nvPr>
        </p:nvSpPr>
        <p:spPr>
          <a:xfrm>
            <a:off x="4648200" y="1600200"/>
            <a:ext cx="4038600" cy="4456113"/>
          </a:xfrm>
          <a:ln/>
        </p:spPr>
        <p:txBody>
          <a:bodyPr/>
          <a:lstStyle/>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Cấu trúc dạng cây hướng lên trên</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Thư mục / thư mục con, thư mục gốc /</a:t>
            </a:r>
          </a:p>
          <a:p>
            <a:pPr marL="338138" indent="-338138">
              <a:lnSpc>
                <a:spcPct val="90000"/>
              </a:lnSpc>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Mối người dùng có một thư mục: ~ hoặc home/userid</a:t>
            </a:r>
          </a:p>
          <a:p>
            <a:pPr marL="341313" indent="-338138">
              <a:lnSpc>
                <a:spcPct val="90000"/>
              </a:lnSpc>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sz="2800"/>
          </a:p>
        </p:txBody>
      </p:sp>
      <p:pic>
        <p:nvPicPr>
          <p:cNvPr id="9219" name="Picture 3">
            <a:extLst>
              <a:ext uri="{FF2B5EF4-FFF2-40B4-BE49-F238E27FC236}">
                <a16:creationId xmlns:a16="http://schemas.microsoft.com/office/drawing/2014/main" id="{2A0D7DCF-7C02-48CF-A935-5C84DEDB8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3886200" cy="4953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FC7AFF8-D1B5-4CC2-AF86-515009672859}"/>
              </a:ext>
            </a:extLst>
          </p:cNvPr>
          <p:cNvSpPr>
            <a:spLocks noGrp="1"/>
          </p:cNvSpPr>
          <p:nvPr>
            <p:ph type="sldNum" idx="12"/>
          </p:nvPr>
        </p:nvSpPr>
        <p:spPr/>
        <p:txBody>
          <a:bodyPr/>
          <a:lstStyle/>
          <a:p>
            <a:fld id="{6CAF5D54-9F8D-4817-8DE4-4D54BB0D0D46}" type="slidenum">
              <a:rPr lang="en-US" altLang="en-US"/>
              <a:pPr/>
              <a:t>7</a:t>
            </a:fld>
            <a:endParaRPr lang="en-US" altLang="en-US"/>
          </a:p>
        </p:txBody>
      </p:sp>
      <p:sp>
        <p:nvSpPr>
          <p:cNvPr id="10241" name="Rectangle 1">
            <a:extLst>
              <a:ext uri="{FF2B5EF4-FFF2-40B4-BE49-F238E27FC236}">
                <a16:creationId xmlns:a16="http://schemas.microsoft.com/office/drawing/2014/main" id="{4910509B-A429-4B3D-9026-69C40F5173D1}"/>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Các thư mục và tệp quan trọng</a:t>
            </a:r>
          </a:p>
        </p:txBody>
      </p:sp>
      <p:sp>
        <p:nvSpPr>
          <p:cNvPr id="10242" name="Rectangle 2">
            <a:extLst>
              <a:ext uri="{FF2B5EF4-FFF2-40B4-BE49-F238E27FC236}">
                <a16:creationId xmlns:a16="http://schemas.microsoft.com/office/drawing/2014/main" id="{9D26D635-8D6A-4868-A82F-15B76AAF48A5}"/>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US" altLang="en-US" sz="2800"/>
              <a:t>Thư mục gốc - </a:t>
            </a:r>
            <a:r>
              <a:rPr lang="en-US" altLang="en-US" sz="3600" b="1"/>
              <a:t>/</a:t>
            </a:r>
            <a:r>
              <a:rPr lang="en-US" altLang="en-US" sz="2800"/>
              <a:t> 	</a:t>
            </a:r>
          </a:p>
          <a:p>
            <a:pPr lvl="1" indent="-280988">
              <a:buClrTx/>
              <a:buFontTx/>
              <a:buNone/>
              <a:tabLst>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US" altLang="en-US"/>
              <a:t>/root – thư mục gốc</a:t>
            </a:r>
          </a:p>
          <a:p>
            <a:pPr lvl="1" indent="-280988">
              <a:buClrTx/>
              <a:buFontTx/>
              <a:buNone/>
              <a:tabLst>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US" altLang="en-US"/>
              <a:t>/boot – các tệp tĩnh cho boot loader</a:t>
            </a:r>
          </a:p>
          <a:p>
            <a:pPr lvl="1" indent="-280988">
              <a:buClrTx/>
              <a:buFontTx/>
              <a:buNone/>
              <a:tabLst>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US" altLang="en-US"/>
              <a:t>/bin – các tệp để khởi động hệ thống</a:t>
            </a:r>
          </a:p>
          <a:p>
            <a:pPr lvl="1" indent="-280988">
              <a:buClrTx/>
              <a:buFontTx/>
              <a:buNone/>
              <a:tabLst>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US" altLang="en-US"/>
              <a:t>/sbin – /usr/sbin các công cụ quản trị hệ thống</a:t>
            </a:r>
          </a:p>
          <a:p>
            <a:pPr lvl="1" indent="-280988">
              <a:buClrTx/>
              <a:buFontTx/>
              <a:buNone/>
              <a:tabLst>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US" altLang="en-US"/>
              <a:t>/dev – các tệp thiết bị</a:t>
            </a:r>
          </a:p>
          <a:p>
            <a:pPr lvl="1" indent="-280988">
              <a:buClrTx/>
              <a:buFontTx/>
              <a:buNone/>
              <a:tabLst>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US" altLang="en-US"/>
              <a:t>/etc – các tệp tùy chỉnh và quản trị</a:t>
            </a:r>
          </a:p>
          <a:p>
            <a:pPr marL="338138" indent="-333375">
              <a:buClrTx/>
              <a:buFontTx/>
              <a:buNone/>
              <a:tabLst>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4773BAD-C0FB-4D67-B328-C8297213293E}"/>
              </a:ext>
            </a:extLst>
          </p:cNvPr>
          <p:cNvSpPr>
            <a:spLocks noGrp="1"/>
          </p:cNvSpPr>
          <p:nvPr>
            <p:ph type="sldNum" idx="12"/>
          </p:nvPr>
        </p:nvSpPr>
        <p:spPr/>
        <p:txBody>
          <a:bodyPr/>
          <a:lstStyle/>
          <a:p>
            <a:fld id="{308BC448-00FA-453C-BFFC-DA4A386FC861}" type="slidenum">
              <a:rPr lang="en-US" altLang="en-US"/>
              <a:pPr/>
              <a:t>8</a:t>
            </a:fld>
            <a:endParaRPr lang="en-US" altLang="en-US"/>
          </a:p>
        </p:txBody>
      </p:sp>
      <p:sp>
        <p:nvSpPr>
          <p:cNvPr id="11265" name="Rectangle 1">
            <a:extLst>
              <a:ext uri="{FF2B5EF4-FFF2-40B4-BE49-F238E27FC236}">
                <a16:creationId xmlns:a16="http://schemas.microsoft.com/office/drawing/2014/main" id="{40F13CF9-D832-405C-855E-5CBE1098C7C4}"/>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Mở cửa sổ lệnh</a:t>
            </a:r>
          </a:p>
        </p:txBody>
      </p:sp>
      <p:sp>
        <p:nvSpPr>
          <p:cNvPr id="11266" name="Rectangle 2">
            <a:extLst>
              <a:ext uri="{FF2B5EF4-FFF2-40B4-BE49-F238E27FC236}">
                <a16:creationId xmlns:a16="http://schemas.microsoft.com/office/drawing/2014/main" id="{83A278EF-E251-439F-AC6C-B0800705A515}"/>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Ấn vào biểu tượng Terminal (hoặc ấn Alt-F2: gõ xterm hoặc konsole)</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Sau đó có thể sử dụng cửa sổ lệnh</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Tạo các cửa sổ khác từ cửa số hiện hành bằng lệnh xterm &amp;</a:t>
            </a:r>
          </a:p>
          <a:p>
            <a:pPr marL="341313" indent="-338138">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C7D1B-6919-4620-802F-B5C32611C1B3}"/>
              </a:ext>
            </a:extLst>
          </p:cNvPr>
          <p:cNvSpPr>
            <a:spLocks noGrp="1"/>
          </p:cNvSpPr>
          <p:nvPr>
            <p:ph type="sldNum" idx="12"/>
          </p:nvPr>
        </p:nvSpPr>
        <p:spPr/>
        <p:txBody>
          <a:bodyPr/>
          <a:lstStyle/>
          <a:p>
            <a:fld id="{2AA6E6DB-1F00-4353-BCD7-E607C46E998C}" type="slidenum">
              <a:rPr lang="en-US" altLang="en-US"/>
              <a:pPr/>
              <a:t>9</a:t>
            </a:fld>
            <a:endParaRPr lang="en-US" altLang="en-US"/>
          </a:p>
        </p:txBody>
      </p:sp>
      <p:sp>
        <p:nvSpPr>
          <p:cNvPr id="12289" name="Rectangle 1">
            <a:extLst>
              <a:ext uri="{FF2B5EF4-FFF2-40B4-BE49-F238E27FC236}">
                <a16:creationId xmlns:a16="http://schemas.microsoft.com/office/drawing/2014/main" id="{AB6DC340-1088-4649-BC9D-7F2630A56B1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Một số lệnh Linux</a:t>
            </a:r>
          </a:p>
        </p:txBody>
      </p:sp>
      <p:sp>
        <p:nvSpPr>
          <p:cNvPr id="12290" name="Rectangle 2">
            <a:extLst>
              <a:ext uri="{FF2B5EF4-FFF2-40B4-BE49-F238E27FC236}">
                <a16:creationId xmlns:a16="http://schemas.microsoft.com/office/drawing/2014/main" id="{E1F4A492-E529-4995-AC7D-DC601D83D6EC}"/>
              </a:ext>
            </a:extLst>
          </p:cNvPr>
          <p:cNvSpPr>
            <a:spLocks noGrp="1" noChangeArrowheads="1"/>
          </p:cNvSpPr>
          <p:nvPr>
            <p:ph type="body" idx="1"/>
          </p:nvPr>
        </p:nvSpPr>
        <p:spPr>
          <a:xfrm>
            <a:off x="457200" y="1600200"/>
            <a:ext cx="8229600" cy="4456113"/>
          </a:xfrm>
          <a:ln/>
        </p:spPr>
        <p:txBody>
          <a:bodyPr/>
          <a:lstStyle/>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ls: Hiển thị nội dung thư mục</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pwd: Hiển thị thư mục làm việc</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400"/>
              <a:t>cd: Thay đổi thư mục làm việc</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400"/>
              <a:t>mkdir : Tạo thư mục</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cp : Sao chép tệp và thư mục</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cat: Xem nội dung tệp</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400"/>
              <a:t>mv      : Xóa/đổi tên tệp</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man: Hiển thị trang trợ giúp</a:t>
            </a:r>
          </a:p>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400"/>
              <a:t>which: in ra thư mục chứa lệnh</a:t>
            </a:r>
          </a:p>
          <a:p>
            <a:pPr lvl="1" indent="-280988">
              <a:lnSpc>
                <a:spcPct val="90000"/>
              </a:lnSpc>
              <a:spcBef>
                <a:spcPts val="5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000">
                <a:latin typeface="Courier New" panose="02070309020205020404" pitchFamily="49" charset="0"/>
              </a:rPr>
              <a:t>vd: which gcc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6F2BB13DADB345882905426723F21F" ma:contentTypeVersion="2" ma:contentTypeDescription="Create a new document." ma:contentTypeScope="" ma:versionID="6bdf57e84d0f54846dae914b94846beb">
  <xsd:schema xmlns:xsd="http://www.w3.org/2001/XMLSchema" xmlns:xs="http://www.w3.org/2001/XMLSchema" xmlns:p="http://schemas.microsoft.com/office/2006/metadata/properties" xmlns:ns2="cfabd2e2-cd6f-4303-b59c-3fa5959453df" targetNamespace="http://schemas.microsoft.com/office/2006/metadata/properties" ma:root="true" ma:fieldsID="0d86deb466906c543174d61d82109ce4" ns2:_="">
    <xsd:import namespace="cfabd2e2-cd6f-4303-b59c-3fa5959453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abd2e2-cd6f-4303-b59c-3fa5959453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484316-D2E5-45DB-9D71-872E8C19E46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92FE399-1837-4193-BAE7-35271A05CF2F}">
  <ds:schemaRefs>
    <ds:schemaRef ds:uri="http://schemas.microsoft.com/sharepoint/v3/contenttype/forms"/>
  </ds:schemaRefs>
</ds:datastoreItem>
</file>

<file path=customXml/itemProps3.xml><?xml version="1.0" encoding="utf-8"?>
<ds:datastoreItem xmlns:ds="http://schemas.openxmlformats.org/officeDocument/2006/customXml" ds:itemID="{91A5443C-001F-44E1-9269-D2BA96D5C5BF}"/>
</file>

<file path=docProps/app.xml><?xml version="1.0" encoding="utf-8"?>
<Properties xmlns="http://schemas.openxmlformats.org/officeDocument/2006/extended-properties" xmlns:vt="http://schemas.openxmlformats.org/officeDocument/2006/docPropsVTypes">
  <Template>Office Theme</Template>
  <TotalTime>401</TotalTime>
  <Words>1084</Words>
  <Application>Microsoft Office PowerPoint</Application>
  <PresentationFormat>On-screen Show (4:3)</PresentationFormat>
  <Paragraphs>222</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Giới thiệu</vt:lpstr>
      <vt:lpstr>Quy định</vt:lpstr>
      <vt:lpstr>Môi trường và công cụ</vt:lpstr>
      <vt:lpstr>Đăng nhập Linux</vt:lpstr>
      <vt:lpstr>Hệ thống tệp Linux</vt:lpstr>
      <vt:lpstr>Các thư mục và tệp quan trọng</vt:lpstr>
      <vt:lpstr>Mở cửa sổ lệnh</vt:lpstr>
      <vt:lpstr>Một số lệnh Linux</vt:lpstr>
      <vt:lpstr>Bài tập</vt:lpstr>
      <vt:lpstr>Các bước chạy chương trình</vt:lpstr>
      <vt:lpstr>Khởi động trình soạn thảo emacs</vt:lpstr>
      <vt:lpstr>Giao diện của Emacs</vt:lpstr>
      <vt:lpstr>Giao diện của Emacs</vt:lpstr>
      <vt:lpstr>Các lệnh Emacs</vt:lpstr>
      <vt:lpstr>Lệnh Emacs cho tệp </vt:lpstr>
      <vt:lpstr>Di chuyển</vt:lpstr>
      <vt:lpstr>PowerPoint Presentation</vt:lpstr>
      <vt:lpstr>Gõ văn bản</vt:lpstr>
      <vt:lpstr>Cut, Copy, và Paste</vt:lpstr>
      <vt:lpstr>Các lệnh hữu ích khác</vt:lpstr>
      <vt:lpstr>Bài tập 1.2 : Cấu hình Emacs</vt:lpstr>
      <vt:lpstr>Bài tập: Cấu hình Emacs</vt:lpstr>
      <vt:lpstr>Bài tập 1.3: Viết chương trình đầu tiên</vt:lpstr>
      <vt:lpstr>Bài tập 1.4 Xây dựng giải thuật đơn giản</vt:lpstr>
      <vt:lpstr>Bài tập</vt:lpstr>
      <vt:lpstr>Bài tập 1.5 Xây dựng giải thuật cơ bản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Admin</cp:lastModifiedBy>
  <cp:revision>31</cp:revision>
  <dcterms:created xsi:type="dcterms:W3CDTF">2020-04-20T02:25:53Z</dcterms:created>
  <dcterms:modified xsi:type="dcterms:W3CDTF">2021-04-08T02:43:58Z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0x010100CD6F2BB13DADB345882905426723F21F</vt:lpwstr>
  </property>
</Properties>
</file>