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2"/>
  </p:notesMasterIdLst>
  <p:sldIdLst>
    <p:sldId id="262" r:id="rId5"/>
    <p:sldId id="257" r:id="rId6"/>
    <p:sldId id="258" r:id="rId7"/>
    <p:sldId id="259" r:id="rId8"/>
    <p:sldId id="260" r:id="rId9"/>
    <p:sldId id="261" r:id="rId10"/>
    <p:sldId id="266" r:id="rId11"/>
    <p:sldId id="263" r:id="rId12"/>
    <p:sldId id="264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65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04C56D-F37B-8A93-8258-4BF24177998C}" v="17" dt="2020-04-21T01:07:19.938"/>
    <p1510:client id="{734CD73E-9010-4AE1-A07F-8EDAC7FFFA03}" v="1" dt="2021-04-14T15:10:39.785"/>
    <p1510:client id="{911AC38F-A83B-4353-B036-3C5696465EEF}" v="1" dt="2020-12-02T05:18:45.101"/>
    <p1510:client id="{EC6460C2-FB90-4C1B-AB86-EB6DF27D9E0F}" v="1" dt="2021-04-08T02:52:00.5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Sy Viet Nhat 20205011" userId="S::nhat.nsv205011@sis.hust.edu.vn::1cdb3dcb-cbce-4c8b-a875-f2d88a682a3e" providerId="AD" clId="Web-{734CD73E-9010-4AE1-A07F-8EDAC7FFFA03}"/>
    <pc:docChg chg="addSld">
      <pc:chgData name="Nguyen Sy Viet Nhat 20205011" userId="S::nhat.nsv205011@sis.hust.edu.vn::1cdb3dcb-cbce-4c8b-a875-f2d88a682a3e" providerId="AD" clId="Web-{734CD73E-9010-4AE1-A07F-8EDAC7FFFA03}" dt="2021-04-14T15:10:39.785" v="0"/>
      <pc:docMkLst>
        <pc:docMk/>
      </pc:docMkLst>
      <pc:sldChg chg="new">
        <pc:chgData name="Nguyen Sy Viet Nhat 20205011" userId="S::nhat.nsv205011@sis.hust.edu.vn::1cdb3dcb-cbce-4c8b-a875-f2d88a682a3e" providerId="AD" clId="Web-{734CD73E-9010-4AE1-A07F-8EDAC7FFFA03}" dt="2021-04-14T15:10:39.785" v="0"/>
        <pc:sldMkLst>
          <pc:docMk/>
          <pc:sldMk cId="1230813301" sldId="283"/>
        </pc:sldMkLst>
      </pc:sldChg>
    </pc:docChg>
  </pc:docChgLst>
  <pc:docChgLst>
    <pc:chgData name="Nguyen Duc Minh 20205101" userId="S::minh.nd205101@sis.hust.edu.vn::552266dd-d240-4cf8-b130-3f845a365bbf" providerId="AD" clId="Web-{EC6460C2-FB90-4C1B-AB86-EB6DF27D9E0F}"/>
    <pc:docChg chg="modSld">
      <pc:chgData name="Nguyen Duc Minh 20205101" userId="S::minh.nd205101@sis.hust.edu.vn::552266dd-d240-4cf8-b130-3f845a365bbf" providerId="AD" clId="Web-{EC6460C2-FB90-4C1B-AB86-EB6DF27D9E0F}" dt="2021-04-08T02:52:00.570" v="0" actId="1076"/>
      <pc:docMkLst>
        <pc:docMk/>
      </pc:docMkLst>
      <pc:sldChg chg="modSp">
        <pc:chgData name="Nguyen Duc Minh 20205101" userId="S::minh.nd205101@sis.hust.edu.vn::552266dd-d240-4cf8-b130-3f845a365bbf" providerId="AD" clId="Web-{EC6460C2-FB90-4C1B-AB86-EB6DF27D9E0F}" dt="2021-04-08T02:52:00.570" v="0" actId="1076"/>
        <pc:sldMkLst>
          <pc:docMk/>
          <pc:sldMk cId="0" sldId="261"/>
        </pc:sldMkLst>
        <pc:spChg chg="mod">
          <ac:chgData name="Nguyen Duc Minh 20205101" userId="S::minh.nd205101@sis.hust.edu.vn::552266dd-d240-4cf8-b130-3f845a365bbf" providerId="AD" clId="Web-{EC6460C2-FB90-4C1B-AB86-EB6DF27D9E0F}" dt="2021-04-08T02:52:00.570" v="0" actId="1076"/>
          <ac:spMkLst>
            <pc:docMk/>
            <pc:sldMk cId="0" sldId="261"/>
            <ac:spMk id="9218" creationId="{D66D79AD-4497-46A9-951D-BCB2FFEB274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EBC21-3AAA-409E-97B4-6D2C454D8BB5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BA8C3-E511-4FF1-8714-E44AAC02E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39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488AFE68-BB72-4602-AFEE-E1982063A5A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8F0F195-DEC9-44AD-A576-6A657946A0D1}" type="slidenum">
              <a:rPr lang="fr-FR" altLang="en-US"/>
              <a:pPr/>
              <a:t>2</a:t>
            </a:fld>
            <a:endParaRPr lang="fr-FR" altLang="en-US"/>
          </a:p>
        </p:txBody>
      </p:sp>
      <p:sp>
        <p:nvSpPr>
          <p:cNvPr id="30721" name="Rectangle 1">
            <a:extLst>
              <a:ext uri="{FF2B5EF4-FFF2-40B4-BE49-F238E27FC236}">
                <a16:creationId xmlns:a16="http://schemas.microsoft.com/office/drawing/2014/main" id="{DEFA035D-2985-49ED-B818-46FCDDD97B7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2" name="Text Box 2">
            <a:extLst>
              <a:ext uri="{FF2B5EF4-FFF2-40B4-BE49-F238E27FC236}">
                <a16:creationId xmlns:a16="http://schemas.microsoft.com/office/drawing/2014/main" id="{56AEF77E-B0A0-47D0-80F4-FC061119C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5866177C-A0E0-475E-B4B4-32C96ACC47A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A4EC3C6-82A2-40A6-AE45-D47AB2B772D6}" type="slidenum">
              <a:rPr lang="fr-FR" altLang="en-US"/>
              <a:pPr/>
              <a:t>11</a:t>
            </a:fld>
            <a:endParaRPr lang="fr-FR" altLang="en-US"/>
          </a:p>
        </p:txBody>
      </p:sp>
      <p:sp>
        <p:nvSpPr>
          <p:cNvPr id="39937" name="Rectangle 1">
            <a:extLst>
              <a:ext uri="{FF2B5EF4-FFF2-40B4-BE49-F238E27FC236}">
                <a16:creationId xmlns:a16="http://schemas.microsoft.com/office/drawing/2014/main" id="{876E8700-6AFB-4ACB-9345-59413B0101D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Text Box 2">
            <a:extLst>
              <a:ext uri="{FF2B5EF4-FFF2-40B4-BE49-F238E27FC236}">
                <a16:creationId xmlns:a16="http://schemas.microsoft.com/office/drawing/2014/main" id="{A982D069-4F75-4203-B290-FFD9E1F70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8CC9418A-6BE9-48D3-89AE-1872A5E882E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E18F709-3FC2-4E65-93C7-B273717B6D33}" type="slidenum">
              <a:rPr lang="fr-FR" altLang="en-US"/>
              <a:pPr/>
              <a:t>12</a:t>
            </a:fld>
            <a:endParaRPr lang="fr-FR" altLang="en-US"/>
          </a:p>
        </p:txBody>
      </p:sp>
      <p:sp>
        <p:nvSpPr>
          <p:cNvPr id="40961" name="Rectangle 1">
            <a:extLst>
              <a:ext uri="{FF2B5EF4-FFF2-40B4-BE49-F238E27FC236}">
                <a16:creationId xmlns:a16="http://schemas.microsoft.com/office/drawing/2014/main" id="{66C370C6-4DAC-4AC4-B187-D3818108BB5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Text Box 2">
            <a:extLst>
              <a:ext uri="{FF2B5EF4-FFF2-40B4-BE49-F238E27FC236}">
                <a16:creationId xmlns:a16="http://schemas.microsoft.com/office/drawing/2014/main" id="{DF056A1C-F69B-4A86-A599-BF6B0A59F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D0873A0B-BFD2-4F30-A091-976E3FE7ACF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E6E685D-EE59-4F80-BC0A-2F90ACD501B1}" type="slidenum">
              <a:rPr lang="fr-FR" altLang="en-US"/>
              <a:pPr/>
              <a:t>13</a:t>
            </a:fld>
            <a:endParaRPr lang="fr-FR" altLang="en-US"/>
          </a:p>
        </p:txBody>
      </p:sp>
      <p:sp>
        <p:nvSpPr>
          <p:cNvPr id="41985" name="Rectangle 1">
            <a:extLst>
              <a:ext uri="{FF2B5EF4-FFF2-40B4-BE49-F238E27FC236}">
                <a16:creationId xmlns:a16="http://schemas.microsoft.com/office/drawing/2014/main" id="{63678B5C-0B38-4678-B6BD-375A73801D9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Text Box 2">
            <a:extLst>
              <a:ext uri="{FF2B5EF4-FFF2-40B4-BE49-F238E27FC236}">
                <a16:creationId xmlns:a16="http://schemas.microsoft.com/office/drawing/2014/main" id="{760108F4-CE2E-4608-989C-CFD78A1BB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A04A171C-1FFF-4CA2-B357-5075377B2D2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376C640-8029-4EF1-A5BF-FDD093FF51C8}" type="slidenum">
              <a:rPr lang="fr-FR" altLang="en-US"/>
              <a:pPr/>
              <a:t>14</a:t>
            </a:fld>
            <a:endParaRPr lang="fr-FR" altLang="en-US"/>
          </a:p>
        </p:txBody>
      </p:sp>
      <p:sp>
        <p:nvSpPr>
          <p:cNvPr id="43009" name="Rectangle 1">
            <a:extLst>
              <a:ext uri="{FF2B5EF4-FFF2-40B4-BE49-F238E27FC236}">
                <a16:creationId xmlns:a16="http://schemas.microsoft.com/office/drawing/2014/main" id="{E09F685E-3721-4BD1-9409-5CE58103EA7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0" name="Text Box 2">
            <a:extLst>
              <a:ext uri="{FF2B5EF4-FFF2-40B4-BE49-F238E27FC236}">
                <a16:creationId xmlns:a16="http://schemas.microsoft.com/office/drawing/2014/main" id="{1AE16AA1-E7BB-4727-A1DC-C96F07B05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EC58B43E-CB18-42B6-A776-5F6006D3A57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8C0C2CC-2204-453A-B77E-0A87383D1861}" type="slidenum">
              <a:rPr lang="fr-FR" altLang="en-US"/>
              <a:pPr/>
              <a:t>15</a:t>
            </a:fld>
            <a:endParaRPr lang="fr-FR" altLang="en-US"/>
          </a:p>
        </p:txBody>
      </p:sp>
      <p:sp>
        <p:nvSpPr>
          <p:cNvPr id="44033" name="Rectangle 1">
            <a:extLst>
              <a:ext uri="{FF2B5EF4-FFF2-40B4-BE49-F238E27FC236}">
                <a16:creationId xmlns:a16="http://schemas.microsoft.com/office/drawing/2014/main" id="{0426EEF5-0026-4366-8AF9-171F6FB7377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4" name="Text Box 2">
            <a:extLst>
              <a:ext uri="{FF2B5EF4-FFF2-40B4-BE49-F238E27FC236}">
                <a16:creationId xmlns:a16="http://schemas.microsoft.com/office/drawing/2014/main" id="{9CA28A26-DD7D-4D09-8A47-813F6974B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909539DD-9946-4E02-AD89-F71B25F3DC5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E85F3AA-C655-430F-8660-623FC3674AB3}" type="slidenum">
              <a:rPr lang="fr-FR" altLang="en-US"/>
              <a:pPr/>
              <a:t>16</a:t>
            </a:fld>
            <a:endParaRPr lang="fr-FR" altLang="en-US"/>
          </a:p>
        </p:txBody>
      </p:sp>
      <p:sp>
        <p:nvSpPr>
          <p:cNvPr id="45057" name="Rectangle 1">
            <a:extLst>
              <a:ext uri="{FF2B5EF4-FFF2-40B4-BE49-F238E27FC236}">
                <a16:creationId xmlns:a16="http://schemas.microsoft.com/office/drawing/2014/main" id="{5637173E-4135-40B9-90D9-23A5963D4C8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8" name="Text Box 2">
            <a:extLst>
              <a:ext uri="{FF2B5EF4-FFF2-40B4-BE49-F238E27FC236}">
                <a16:creationId xmlns:a16="http://schemas.microsoft.com/office/drawing/2014/main" id="{5EF25006-17EE-4ABF-8500-EFC0BADE7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37F26009-9A27-4913-843A-DE35B5313A7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BA9B013-88B2-40F5-8063-F788CE816E6D}" type="slidenum">
              <a:rPr lang="fr-FR" altLang="en-US"/>
              <a:pPr/>
              <a:t>17</a:t>
            </a:fld>
            <a:endParaRPr lang="fr-FR" altLang="en-US"/>
          </a:p>
        </p:txBody>
      </p:sp>
      <p:sp>
        <p:nvSpPr>
          <p:cNvPr id="46081" name="Rectangle 1">
            <a:extLst>
              <a:ext uri="{FF2B5EF4-FFF2-40B4-BE49-F238E27FC236}">
                <a16:creationId xmlns:a16="http://schemas.microsoft.com/office/drawing/2014/main" id="{8E40BAC4-6505-449E-8D1D-8979DAB04C8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2" name="Text Box 2">
            <a:extLst>
              <a:ext uri="{FF2B5EF4-FFF2-40B4-BE49-F238E27FC236}">
                <a16:creationId xmlns:a16="http://schemas.microsoft.com/office/drawing/2014/main" id="{F2CE1367-A645-4E1D-8191-D3F6C04F5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C936FD87-6D08-49B9-9108-E7D9D05093B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763DFCC-D024-4A11-A4A9-7CF90E02E016}" type="slidenum">
              <a:rPr lang="fr-FR" altLang="en-US"/>
              <a:pPr/>
              <a:t>18</a:t>
            </a:fld>
            <a:endParaRPr lang="fr-FR" altLang="en-US"/>
          </a:p>
        </p:txBody>
      </p:sp>
      <p:sp>
        <p:nvSpPr>
          <p:cNvPr id="47105" name="Rectangle 1">
            <a:extLst>
              <a:ext uri="{FF2B5EF4-FFF2-40B4-BE49-F238E27FC236}">
                <a16:creationId xmlns:a16="http://schemas.microsoft.com/office/drawing/2014/main" id="{FA6E9861-540F-46FD-9625-56CC7C897B9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6" name="Text Box 2">
            <a:extLst>
              <a:ext uri="{FF2B5EF4-FFF2-40B4-BE49-F238E27FC236}">
                <a16:creationId xmlns:a16="http://schemas.microsoft.com/office/drawing/2014/main" id="{C9B4EE39-D393-484E-96F6-4E9AAACB7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4A764ED9-0B6B-43EC-81F3-CB2A5A11538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A3A30BE-0BF7-4743-9446-0B341B64597E}" type="slidenum">
              <a:rPr lang="fr-FR" altLang="en-US"/>
              <a:pPr/>
              <a:t>19</a:t>
            </a:fld>
            <a:endParaRPr lang="fr-FR" altLang="en-US"/>
          </a:p>
        </p:txBody>
      </p:sp>
      <p:sp>
        <p:nvSpPr>
          <p:cNvPr id="48129" name="Rectangle 1">
            <a:extLst>
              <a:ext uri="{FF2B5EF4-FFF2-40B4-BE49-F238E27FC236}">
                <a16:creationId xmlns:a16="http://schemas.microsoft.com/office/drawing/2014/main" id="{C08978D1-1FE7-415C-964C-D069CA3B094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0" name="Text Box 2">
            <a:extLst>
              <a:ext uri="{FF2B5EF4-FFF2-40B4-BE49-F238E27FC236}">
                <a16:creationId xmlns:a16="http://schemas.microsoft.com/office/drawing/2014/main" id="{9910C71F-9DB6-499A-B5EC-E50052ADB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95BEECCA-8EA5-4DB0-B55E-BBEA28DF4AA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6820BD6-39E2-4122-8F8F-7F69DC2C4948}" type="slidenum">
              <a:rPr lang="fr-FR" altLang="en-US"/>
              <a:pPr/>
              <a:t>20</a:t>
            </a:fld>
            <a:endParaRPr lang="fr-FR" altLang="en-US"/>
          </a:p>
        </p:txBody>
      </p:sp>
      <p:sp>
        <p:nvSpPr>
          <p:cNvPr id="49153" name="Rectangle 1">
            <a:extLst>
              <a:ext uri="{FF2B5EF4-FFF2-40B4-BE49-F238E27FC236}">
                <a16:creationId xmlns:a16="http://schemas.microsoft.com/office/drawing/2014/main" id="{F7C02AFC-209C-453E-890E-5E9374F996A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4" name="Text Box 2">
            <a:extLst>
              <a:ext uri="{FF2B5EF4-FFF2-40B4-BE49-F238E27FC236}">
                <a16:creationId xmlns:a16="http://schemas.microsoft.com/office/drawing/2014/main" id="{D536DDD8-C47E-4E7B-94CD-925C1A561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6597E517-BB61-43C8-B889-E9420162302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094AADE-0300-45AC-9E6D-45A3BAF01B66}" type="slidenum">
              <a:rPr lang="fr-FR" altLang="en-US"/>
              <a:pPr/>
              <a:t>3</a:t>
            </a:fld>
            <a:endParaRPr lang="fr-FR" altLang="en-US"/>
          </a:p>
        </p:txBody>
      </p:sp>
      <p:sp>
        <p:nvSpPr>
          <p:cNvPr id="31745" name="Rectangle 1">
            <a:extLst>
              <a:ext uri="{FF2B5EF4-FFF2-40B4-BE49-F238E27FC236}">
                <a16:creationId xmlns:a16="http://schemas.microsoft.com/office/drawing/2014/main" id="{FC5E5034-8201-4BFC-97E6-751D77642B5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Text Box 2">
            <a:extLst>
              <a:ext uri="{FF2B5EF4-FFF2-40B4-BE49-F238E27FC236}">
                <a16:creationId xmlns:a16="http://schemas.microsoft.com/office/drawing/2014/main" id="{A0736EDA-D2E7-4F91-B6E1-931CF2AE8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40E1E082-2A54-4C49-BB75-C4FBB288A1B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4A66A1-BA21-47C9-B3A1-25E9DA5B73C9}" type="slidenum">
              <a:rPr lang="fr-FR" altLang="en-US"/>
              <a:pPr/>
              <a:t>21</a:t>
            </a:fld>
            <a:endParaRPr lang="fr-FR" altLang="en-US"/>
          </a:p>
        </p:txBody>
      </p:sp>
      <p:sp>
        <p:nvSpPr>
          <p:cNvPr id="50177" name="Rectangle 1">
            <a:extLst>
              <a:ext uri="{FF2B5EF4-FFF2-40B4-BE49-F238E27FC236}">
                <a16:creationId xmlns:a16="http://schemas.microsoft.com/office/drawing/2014/main" id="{69DA1435-4C7B-429A-913F-FFF5D934FB2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8" name="Text Box 2">
            <a:extLst>
              <a:ext uri="{FF2B5EF4-FFF2-40B4-BE49-F238E27FC236}">
                <a16:creationId xmlns:a16="http://schemas.microsoft.com/office/drawing/2014/main" id="{D82CAE5B-457C-4019-81AE-FBB20D2AA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60DDF4A2-2DDE-4F4A-91C8-EB3F5C6D9D2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F3D60C9-75AD-4E4C-8B95-AA6DDEECC3FF}" type="slidenum">
              <a:rPr lang="fr-FR" altLang="en-US"/>
              <a:pPr/>
              <a:t>22</a:t>
            </a:fld>
            <a:endParaRPr lang="fr-FR" altLang="en-US"/>
          </a:p>
        </p:txBody>
      </p:sp>
      <p:sp>
        <p:nvSpPr>
          <p:cNvPr id="51201" name="Rectangle 1">
            <a:extLst>
              <a:ext uri="{FF2B5EF4-FFF2-40B4-BE49-F238E27FC236}">
                <a16:creationId xmlns:a16="http://schemas.microsoft.com/office/drawing/2014/main" id="{A1E2996E-C221-49D8-AB17-8DC8358BF5D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2" name="Text Box 2">
            <a:extLst>
              <a:ext uri="{FF2B5EF4-FFF2-40B4-BE49-F238E27FC236}">
                <a16:creationId xmlns:a16="http://schemas.microsoft.com/office/drawing/2014/main" id="{9D622C87-832D-4AFB-8B26-1315FF83F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728DA4F1-E561-4901-BF4E-25EB77DF9B3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A059D65-9C88-4EFF-B42D-E9A06E09E867}" type="slidenum">
              <a:rPr lang="fr-FR" altLang="en-US"/>
              <a:pPr/>
              <a:t>23</a:t>
            </a:fld>
            <a:endParaRPr lang="fr-FR" altLang="en-US"/>
          </a:p>
        </p:txBody>
      </p:sp>
      <p:sp>
        <p:nvSpPr>
          <p:cNvPr id="52225" name="Rectangle 1">
            <a:extLst>
              <a:ext uri="{FF2B5EF4-FFF2-40B4-BE49-F238E27FC236}">
                <a16:creationId xmlns:a16="http://schemas.microsoft.com/office/drawing/2014/main" id="{EBAEC148-29E2-491A-892D-9741247DAC3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6" name="Text Box 2">
            <a:extLst>
              <a:ext uri="{FF2B5EF4-FFF2-40B4-BE49-F238E27FC236}">
                <a16:creationId xmlns:a16="http://schemas.microsoft.com/office/drawing/2014/main" id="{83A5EE37-13C8-4A22-B81C-84DC7B05D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5B6DBA0E-9097-4492-B4B4-AB99FDFFD10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B648A5F-2D53-4095-92F0-FCA771F4A95A}" type="slidenum">
              <a:rPr lang="fr-FR" altLang="en-US"/>
              <a:pPr/>
              <a:t>24</a:t>
            </a:fld>
            <a:endParaRPr lang="fr-FR" altLang="en-US"/>
          </a:p>
        </p:txBody>
      </p:sp>
      <p:sp>
        <p:nvSpPr>
          <p:cNvPr id="53249" name="Rectangle 1">
            <a:extLst>
              <a:ext uri="{FF2B5EF4-FFF2-40B4-BE49-F238E27FC236}">
                <a16:creationId xmlns:a16="http://schemas.microsoft.com/office/drawing/2014/main" id="{E9CF4EDF-A230-46B8-8437-50ABCE060AA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0" name="Text Box 2">
            <a:extLst>
              <a:ext uri="{FF2B5EF4-FFF2-40B4-BE49-F238E27FC236}">
                <a16:creationId xmlns:a16="http://schemas.microsoft.com/office/drawing/2014/main" id="{9703FB7A-74E4-476E-A08B-1193DAB35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2F4A1116-404E-436B-8498-9FA9661F522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83533BF-1938-4FED-83AD-A2895F070EFF}" type="slidenum">
              <a:rPr lang="fr-FR" altLang="en-US"/>
              <a:pPr/>
              <a:t>25</a:t>
            </a:fld>
            <a:endParaRPr lang="fr-FR" altLang="en-US"/>
          </a:p>
        </p:txBody>
      </p:sp>
      <p:sp>
        <p:nvSpPr>
          <p:cNvPr id="54273" name="Rectangle 1">
            <a:extLst>
              <a:ext uri="{FF2B5EF4-FFF2-40B4-BE49-F238E27FC236}">
                <a16:creationId xmlns:a16="http://schemas.microsoft.com/office/drawing/2014/main" id="{26248362-6850-4A91-959E-30E703E6125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4" name="Text Box 2">
            <a:extLst>
              <a:ext uri="{FF2B5EF4-FFF2-40B4-BE49-F238E27FC236}">
                <a16:creationId xmlns:a16="http://schemas.microsoft.com/office/drawing/2014/main" id="{902AA246-C370-421D-9306-03327B51F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FE19D851-4F2F-4AC5-85BE-DB2593ABEC0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C3E7C3-64B4-457C-9170-B0162AF5374F}" type="slidenum">
              <a:rPr lang="fr-FR" altLang="en-US"/>
              <a:pPr/>
              <a:t>4</a:t>
            </a:fld>
            <a:endParaRPr lang="fr-FR" altLang="en-US"/>
          </a:p>
        </p:txBody>
      </p:sp>
      <p:sp>
        <p:nvSpPr>
          <p:cNvPr id="32769" name="Rectangle 1">
            <a:extLst>
              <a:ext uri="{FF2B5EF4-FFF2-40B4-BE49-F238E27FC236}">
                <a16:creationId xmlns:a16="http://schemas.microsoft.com/office/drawing/2014/main" id="{0F6FA455-6F3D-4CB6-AAF5-11AAEE3C1EA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Text Box 2">
            <a:extLst>
              <a:ext uri="{FF2B5EF4-FFF2-40B4-BE49-F238E27FC236}">
                <a16:creationId xmlns:a16="http://schemas.microsoft.com/office/drawing/2014/main" id="{C19605D2-017F-4B0E-A16E-4F3676408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425E2BDD-2CD4-4B52-AC18-504C49FB26E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85BCD46-2BA9-4C46-ADDE-873F8CF723B6}" type="slidenum">
              <a:rPr lang="fr-FR" altLang="en-US"/>
              <a:pPr/>
              <a:t>5</a:t>
            </a:fld>
            <a:endParaRPr lang="fr-FR" altLang="en-US"/>
          </a:p>
        </p:txBody>
      </p:sp>
      <p:sp>
        <p:nvSpPr>
          <p:cNvPr id="33793" name="Rectangle 1">
            <a:extLst>
              <a:ext uri="{FF2B5EF4-FFF2-40B4-BE49-F238E27FC236}">
                <a16:creationId xmlns:a16="http://schemas.microsoft.com/office/drawing/2014/main" id="{E8EC87A2-1F11-4EDA-B683-6E3C8C2DCA0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Text Box 2">
            <a:extLst>
              <a:ext uri="{FF2B5EF4-FFF2-40B4-BE49-F238E27FC236}">
                <a16:creationId xmlns:a16="http://schemas.microsoft.com/office/drawing/2014/main" id="{A3489955-9E85-4D29-9189-7425A5B88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FFB7EFA8-AB91-4E91-86A7-4D847A0741F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ED8D149-0D80-4485-9164-05B0374F8532}" type="slidenum">
              <a:rPr lang="fr-FR" altLang="en-US"/>
              <a:pPr/>
              <a:t>6</a:t>
            </a:fld>
            <a:endParaRPr lang="fr-FR" altLang="en-US"/>
          </a:p>
        </p:txBody>
      </p:sp>
      <p:sp>
        <p:nvSpPr>
          <p:cNvPr id="34817" name="Rectangle 1">
            <a:extLst>
              <a:ext uri="{FF2B5EF4-FFF2-40B4-BE49-F238E27FC236}">
                <a16:creationId xmlns:a16="http://schemas.microsoft.com/office/drawing/2014/main" id="{597132A8-5501-45BB-B5A2-5E598373A7F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Text Box 2">
            <a:extLst>
              <a:ext uri="{FF2B5EF4-FFF2-40B4-BE49-F238E27FC236}">
                <a16:creationId xmlns:a16="http://schemas.microsoft.com/office/drawing/2014/main" id="{B97657A3-EB34-4654-9B00-A6D5E9931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67356BD5-DDE7-4C44-8D74-8F418D962D6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FB07255-8B60-4528-8A38-98D677BF8183}" type="slidenum">
              <a:rPr lang="fr-FR" altLang="en-US"/>
              <a:pPr/>
              <a:t>7</a:t>
            </a:fld>
            <a:endParaRPr lang="fr-FR" altLang="en-US"/>
          </a:p>
        </p:txBody>
      </p:sp>
      <p:sp>
        <p:nvSpPr>
          <p:cNvPr id="35841" name="Rectangle 1">
            <a:extLst>
              <a:ext uri="{FF2B5EF4-FFF2-40B4-BE49-F238E27FC236}">
                <a16:creationId xmlns:a16="http://schemas.microsoft.com/office/drawing/2014/main" id="{6D967747-FB01-47D0-B5FE-DB198D7334A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2" name="Text Box 2">
            <a:extLst>
              <a:ext uri="{FF2B5EF4-FFF2-40B4-BE49-F238E27FC236}">
                <a16:creationId xmlns:a16="http://schemas.microsoft.com/office/drawing/2014/main" id="{9EBDA29D-3235-4651-BDF6-05F707D15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488C97F2-E825-4F54-B5BF-E210EC0B800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D5DB3D9-45C0-4FA1-A34A-BB753844F1BE}" type="slidenum">
              <a:rPr lang="fr-FR" altLang="en-US"/>
              <a:pPr/>
              <a:t>8</a:t>
            </a:fld>
            <a:endParaRPr lang="fr-FR" altLang="en-US"/>
          </a:p>
        </p:txBody>
      </p:sp>
      <p:sp>
        <p:nvSpPr>
          <p:cNvPr id="36865" name="Rectangle 1">
            <a:extLst>
              <a:ext uri="{FF2B5EF4-FFF2-40B4-BE49-F238E27FC236}">
                <a16:creationId xmlns:a16="http://schemas.microsoft.com/office/drawing/2014/main" id="{98371FD0-EC9C-4B55-9F06-3D2FFEB9BDB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Text Box 2">
            <a:extLst>
              <a:ext uri="{FF2B5EF4-FFF2-40B4-BE49-F238E27FC236}">
                <a16:creationId xmlns:a16="http://schemas.microsoft.com/office/drawing/2014/main" id="{C16F778B-EACF-48D5-838B-1FD681EE7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581C9DD0-0D74-4C04-A230-06FA048392E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DA76BFE-DBF6-4518-9639-43F03AB30CC0}" type="slidenum">
              <a:rPr lang="fr-FR" altLang="en-US"/>
              <a:pPr/>
              <a:t>9</a:t>
            </a:fld>
            <a:endParaRPr lang="fr-FR" altLang="en-US"/>
          </a:p>
        </p:txBody>
      </p:sp>
      <p:sp>
        <p:nvSpPr>
          <p:cNvPr id="37889" name="Rectangle 1">
            <a:extLst>
              <a:ext uri="{FF2B5EF4-FFF2-40B4-BE49-F238E27FC236}">
                <a16:creationId xmlns:a16="http://schemas.microsoft.com/office/drawing/2014/main" id="{81A77A49-B707-4588-8FE1-2DCFD952097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0" name="Text Box 2">
            <a:extLst>
              <a:ext uri="{FF2B5EF4-FFF2-40B4-BE49-F238E27FC236}">
                <a16:creationId xmlns:a16="http://schemas.microsoft.com/office/drawing/2014/main" id="{A402A6B9-11F1-4E5A-BF61-1FF22252D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B977F7CA-9EFD-4809-ADD5-CF525132899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D30C5EE-F553-457C-821D-0365BA20F3F7}" type="slidenum">
              <a:rPr lang="fr-FR" altLang="en-US"/>
              <a:pPr/>
              <a:t>10</a:t>
            </a:fld>
            <a:endParaRPr lang="fr-FR" altLang="en-US"/>
          </a:p>
        </p:txBody>
      </p:sp>
      <p:sp>
        <p:nvSpPr>
          <p:cNvPr id="38913" name="Rectangle 1">
            <a:extLst>
              <a:ext uri="{FF2B5EF4-FFF2-40B4-BE49-F238E27FC236}">
                <a16:creationId xmlns:a16="http://schemas.microsoft.com/office/drawing/2014/main" id="{7EB51878-28EA-4205-861A-6CF8B32068D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Text Box 2">
            <a:extLst>
              <a:ext uri="{FF2B5EF4-FFF2-40B4-BE49-F238E27FC236}">
                <a16:creationId xmlns:a16="http://schemas.microsoft.com/office/drawing/2014/main" id="{1653F68A-E92B-4D91-BA79-5FA9583BE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9FE6C9D9-BBD6-4D47-BAD9-8F0E18C0FE3C}" type="datetimeFigureOut">
              <a:rPr lang="zh-CN" altLang="en-US" smtClean="0"/>
              <a:pPr/>
              <a:t>2021/4/14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1F88B7E-86B8-4862-842E-2DB840C1EC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749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692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246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923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787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874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546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6842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3851"/>
            <a:ext cx="7886700" cy="44831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7950" y="6141245"/>
            <a:ext cx="2057400" cy="365125"/>
          </a:xfrm>
        </p:spPr>
        <p:txBody>
          <a:bodyPr/>
          <a:lstStyle>
            <a:lvl1pPr algn="r">
              <a:defRPr/>
            </a:lvl1pPr>
          </a:lstStyle>
          <a:p>
            <a:fld id="{9FE6C9D9-BBD6-4D47-BAD9-8F0E18C0FE3C}" type="datetimeFigureOut">
              <a:rPr lang="zh-CN" altLang="en-US" smtClean="0"/>
              <a:pPr/>
              <a:t>2021/4/14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2350" y="6413501"/>
            <a:ext cx="1143000" cy="365125"/>
          </a:xfrm>
        </p:spPr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601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23966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3227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757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2877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2877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755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549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54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0" y="1781176"/>
            <a:ext cx="2711450" cy="4244974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013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9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364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5557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625600"/>
            <a:ext cx="7886700" cy="4460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7750" y="6121400"/>
            <a:ext cx="1117600" cy="276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FE6C9D9-BBD6-4D47-BAD9-8F0E18C0FE3C}" type="datetimeFigureOut">
              <a:rPr lang="zh-CN" altLang="en-US" smtClean="0"/>
              <a:pPr/>
              <a:t>2021/4/14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87850" y="6432550"/>
            <a:ext cx="300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97750" y="6432551"/>
            <a:ext cx="111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1F88B7E-86B8-4862-842E-2DB840C1EC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341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3" r:id="rId7"/>
    <p:sldLayoutId id="2147483672" r:id="rId8"/>
    <p:sldLayoutId id="2147483667" r:id="rId9"/>
    <p:sldLayoutId id="2147483675" r:id="rId10"/>
    <p:sldLayoutId id="2147483674" r:id="rId11"/>
    <p:sldLayoutId id="2147483668" r:id="rId12"/>
    <p:sldLayoutId id="2147483669" r:id="rId13"/>
    <p:sldLayoutId id="2147483670" r:id="rId14"/>
    <p:sldLayoutId id="2147483671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28F74-C3F4-40F2-86CC-D1DEF9C44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38359"/>
            <a:ext cx="7886700" cy="34102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6000" b="1">
                <a:solidFill>
                  <a:schemeClr val="bg1"/>
                </a:solidFill>
                <a:latin typeface="Linh AvantGarde" panose="02000603030000020004" pitchFamily="2" charset="0"/>
              </a:rPr>
              <a:t>C PROGRAMMING INTRODUCTION</a:t>
            </a:r>
          </a:p>
          <a:p>
            <a:pPr marL="0" indent="0" algn="ctr">
              <a:buNone/>
            </a:pPr>
            <a:r>
              <a:rPr lang="en-US" altLang="zh-CN" sz="3600" b="1">
                <a:solidFill>
                  <a:schemeClr val="bg1"/>
                </a:solidFill>
                <a:latin typeface="Linh AvantGarde" panose="02000603030000020004" pitchFamily="2" charset="0"/>
              </a:rPr>
              <a:t>TUẦN 2: GIỚI THIỆU NNLT C</a:t>
            </a:r>
            <a:endParaRPr lang="zh-CN" altLang="en-US" sz="3600" b="1">
              <a:solidFill>
                <a:schemeClr val="bg1"/>
              </a:solidFill>
              <a:latin typeface="Linh AvantGarde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2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>
            <a:extLst>
              <a:ext uri="{FF2B5EF4-FFF2-40B4-BE49-F238E27FC236}">
                <a16:creationId xmlns:a16="http://schemas.microsoft.com/office/drawing/2014/main" id="{A402EB31-559C-4C91-A54A-622D7285D1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FR" altLang="en-US"/>
              <a:t>Biên dịch với gcc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3680EDC9-24E5-4916-BB38-3809EACE86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56113"/>
          </a:xfrm>
          <a:ln/>
        </p:spPr>
        <p:txBody>
          <a:bodyPr/>
          <a:lstStyle/>
          <a:p>
            <a:pPr marL="339725" indent="-339725"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fr-FR" altLang="en-US"/>
              <a:t>GNU C Compiler </a:t>
            </a:r>
          </a:p>
          <a:p>
            <a:pPr marL="339725" indent="-339725"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fr-FR" altLang="en-US"/>
              <a:t>Chạy trên HĐH Linux</a:t>
            </a:r>
          </a:p>
          <a:p>
            <a:pPr marL="339725" indent="-339725"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fr-FR" altLang="en-US"/>
              <a:t>Thực hiện các chức năng</a:t>
            </a:r>
          </a:p>
          <a:p>
            <a:pPr marL="739775" lvl="1" indent="-282575">
              <a:buClr>
                <a:srgbClr val="006699"/>
              </a:buClr>
              <a:buFont typeface="Verdana" panose="020B0604030504040204" pitchFamily="34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fr-FR" altLang="en-US"/>
              <a:t>Tiền xử lý</a:t>
            </a:r>
          </a:p>
          <a:p>
            <a:pPr marL="739775" lvl="1" indent="-282575">
              <a:buClr>
                <a:srgbClr val="006699"/>
              </a:buClr>
              <a:buFont typeface="Verdana" panose="020B0604030504040204" pitchFamily="34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fr-FR" altLang="en-US"/>
              <a:t>Biên dịch</a:t>
            </a:r>
          </a:p>
          <a:p>
            <a:pPr marL="739775" lvl="1" indent="-282575">
              <a:buClr>
                <a:srgbClr val="006699"/>
              </a:buClr>
              <a:buFont typeface="Verdana" panose="020B0604030504040204" pitchFamily="34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fr-FR" altLang="en-US"/>
              <a:t>Liên kết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>
            <a:extLst>
              <a:ext uri="{FF2B5EF4-FFF2-40B4-BE49-F238E27FC236}">
                <a16:creationId xmlns:a16="http://schemas.microsoft.com/office/drawing/2014/main" id="{29FABD47-974D-4B2B-9B75-41F547F7C04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FR" altLang="en-US"/>
              <a:t>Ví dụ gcc cơ bản</a:t>
            </a: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58630C08-5D69-4D79-BB52-199F5C80AD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620000" cy="4456113"/>
          </a:xfrm>
          <a:ln/>
        </p:spPr>
        <p:txBody>
          <a:bodyPr/>
          <a:lstStyle/>
          <a:p>
            <a:pPr marL="339725" indent="-339725">
              <a:buClr>
                <a:srgbClr val="006699"/>
              </a:buClr>
              <a:buFont typeface="Courier New" panose="02070309020205020404" pitchFamily="49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fr-FR" altLang="en-US">
                <a:latin typeface="Courier New" panose="02070309020205020404" pitchFamily="49" charset="0"/>
              </a:rPr>
              <a:t>gcc hello.c (biên dịch hello.c thành tệp thực thi a.out)</a:t>
            </a:r>
          </a:p>
          <a:p>
            <a:pPr marL="339725" indent="-339725">
              <a:buClr>
                <a:srgbClr val="006699"/>
              </a:buClr>
              <a:buFont typeface="Courier New" panose="02070309020205020404" pitchFamily="49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fr-FR" altLang="en-US">
                <a:latin typeface="Courier New" panose="02070309020205020404" pitchFamily="49" charset="0"/>
              </a:rPr>
              <a:t>gcc –o hello hello.c (biên dịch hello.c thành tệp thực thi hello)</a:t>
            </a:r>
          </a:p>
          <a:p>
            <a:pPr marL="339725" indent="-339725">
              <a:buClr>
                <a:srgbClr val="006699"/>
              </a:buClr>
              <a:buFont typeface="Courier New" panose="02070309020205020404" pitchFamily="49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fr-FR" altLang="en-US">
                <a:latin typeface="Courier New" panose="02070309020205020404" pitchFamily="49" charset="0"/>
              </a:rPr>
              <a:t>gcc –o hello hello.c other.c (biên dịch hello.c và other.c thành tệp thực thi hello)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8350C1DB-089E-4381-B17B-134A1055945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FR" altLang="en-US"/>
              <a:t>Sử dụng tệp trung gian</a:t>
            </a: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29628CEC-01B4-40E5-ADCA-BA11E0073D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56113"/>
          </a:xfrm>
          <a:ln/>
        </p:spPr>
        <p:txBody>
          <a:bodyPr/>
          <a:lstStyle/>
          <a:p>
            <a:pPr marL="339725" indent="-339725"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fr-FR" altLang="en-US"/>
              <a:t>Từ mã nguồn, có thể tạo ra các tệp object để liên kết đến nhằm tạo ra tệp thực thi</a:t>
            </a:r>
          </a:p>
          <a:p>
            <a:pPr marL="341313" indent="-339725"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fr-FR" altLang="en-US"/>
          </a:p>
          <a:p>
            <a:pPr lvl="1" indent="-282575">
              <a:spcBef>
                <a:spcPts val="60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fr-FR" altLang="en-US" sz="2400">
                <a:latin typeface="Courier New" panose="02070309020205020404" pitchFamily="49" charset="0"/>
              </a:rPr>
              <a:t>gcc –c hello.c</a:t>
            </a:r>
          </a:p>
          <a:p>
            <a:pPr lvl="1" indent="-282575">
              <a:spcBef>
                <a:spcPts val="60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fr-FR" altLang="en-US" sz="2400">
                <a:latin typeface="Courier New" panose="02070309020205020404" pitchFamily="49" charset="0"/>
              </a:rPr>
              <a:t>gcc –c other.c</a:t>
            </a:r>
          </a:p>
          <a:p>
            <a:pPr lvl="1" indent="-282575">
              <a:spcBef>
                <a:spcPts val="60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fr-FR" altLang="en-US" sz="2400">
                <a:latin typeface="Courier New" panose="02070309020205020404" pitchFamily="49" charset="0"/>
              </a:rPr>
              <a:t>gcc –o hello hello.o other.o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16D4309D-BB33-4953-B523-0C8907D4A8B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FR" altLang="en-US"/>
              <a:t>Các tùy chọn quan trọng của gcc</a:t>
            </a: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53F0B352-8D47-49FC-B45C-C6BC8856D6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56113"/>
          </a:xfrm>
          <a:ln/>
        </p:spPr>
        <p:txBody>
          <a:bodyPr/>
          <a:lstStyle/>
          <a:p>
            <a:pPr marL="339725" indent="-339725"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fr-FR" altLang="en-US"/>
              <a:t>-g: in ra thông tin debug</a:t>
            </a:r>
          </a:p>
          <a:p>
            <a:pPr marL="339725" indent="-339725"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fr-FR" altLang="en-US"/>
              <a:t>-l&lt;name&gt;: sử dụng thư viện </a:t>
            </a:r>
          </a:p>
          <a:p>
            <a:pPr marL="341313" indent="-339725"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fr-FR" altLang="en-US"/>
          </a:p>
          <a:p>
            <a:pPr marL="339725" indent="-339725"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fr-FR" altLang="en-US"/>
              <a:t>Ví dụ, sử dụng thư viện toán học:  gcc -lm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>
            <a:extLst>
              <a:ext uri="{FF2B5EF4-FFF2-40B4-BE49-F238E27FC236}">
                <a16:creationId xmlns:a16="http://schemas.microsoft.com/office/drawing/2014/main" id="{9220F1E9-CB45-48F7-B4B1-7CB81A72F54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FR" altLang="en-US"/>
              <a:t>Bài tập 2.1</a:t>
            </a: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F2F990C9-F630-4DD3-93AC-263784CBF9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56113"/>
          </a:xfrm>
          <a:ln/>
        </p:spPr>
        <p:txBody>
          <a:bodyPr/>
          <a:lstStyle/>
          <a:p>
            <a:pPr marL="339725" indent="-339725"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i="1"/>
              <a:t>Sử dụng gcc để biên dịch tệp hello.c trong tuần trước</a:t>
            </a:r>
          </a:p>
          <a:p>
            <a:pPr marL="339725" indent="-339725"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Thực thi</a:t>
            </a:r>
          </a:p>
          <a:p>
            <a:pPr lvl="1" indent="-282575"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./a.out</a:t>
            </a:r>
          </a:p>
          <a:p>
            <a:pPr marL="341313" indent="-339725"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altLang="en-US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>
            <a:extLst>
              <a:ext uri="{FF2B5EF4-FFF2-40B4-BE49-F238E27FC236}">
                <a16:creationId xmlns:a16="http://schemas.microsoft.com/office/drawing/2014/main" id="{E2E96881-21BD-4D36-8AFF-43E176B9DD7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Nếu chương trình có lỗi</a:t>
            </a: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A86C30A2-DFC4-479C-9F63-384716A63A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56113"/>
          </a:xfrm>
          <a:ln/>
        </p:spPr>
        <p:txBody>
          <a:bodyPr/>
          <a:lstStyle/>
          <a:p>
            <a:pPr indent="-339725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>
                <a:latin typeface="Courier New" panose="02070309020205020404" pitchFamily="49" charset="0"/>
              </a:rPr>
              <a:t>/* Your name – your class */</a:t>
            </a:r>
          </a:p>
          <a:p>
            <a:pPr indent="-339725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>
                <a:latin typeface="Courier New" panose="02070309020205020404" pitchFamily="49" charset="0"/>
              </a:rPr>
              <a:t>/* This is my first program in C */</a:t>
            </a:r>
          </a:p>
          <a:p>
            <a:pPr indent="-339725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>
                <a:latin typeface="Courier New" panose="02070309020205020404" pitchFamily="49" charset="0"/>
              </a:rPr>
              <a:t>#include &lt;stdio.h&gt;</a:t>
            </a:r>
          </a:p>
          <a:p>
            <a:pPr indent="-339725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>
                <a:latin typeface="Courier New" panose="02070309020205020404" pitchFamily="49" charset="0"/>
              </a:rPr>
              <a:t>main(              </a:t>
            </a:r>
            <a:r>
              <a:rPr lang="en-US" altLang="en-US" sz="2400">
                <a:solidFill>
                  <a:srgbClr val="FF3333"/>
                </a:solidFill>
                <a:latin typeface="Courier New" panose="02070309020205020404" pitchFamily="49" charset="0"/>
              </a:rPr>
              <a:t>không đóng ngoặc ')'</a:t>
            </a:r>
          </a:p>
          <a:p>
            <a:pPr indent="-339725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>
                <a:latin typeface="Courier New" panose="02070309020205020404" pitchFamily="49" charset="0"/>
              </a:rPr>
              <a:t>{</a:t>
            </a:r>
          </a:p>
          <a:p>
            <a:pPr indent="-339725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>
                <a:latin typeface="Courier New" panose="02070309020205020404" pitchFamily="49" charset="0"/>
              </a:rPr>
              <a:t>  printf("Welcome to C Programming Introduction.\n");</a:t>
            </a:r>
          </a:p>
          <a:p>
            <a:pPr indent="-339725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>
                <a:latin typeface="Courier New" panose="02070309020205020404" pitchFamily="49" charset="0"/>
              </a:rPr>
              <a:t>}</a:t>
            </a:r>
          </a:p>
          <a:p>
            <a:pPr marL="339725" indent="-336550">
              <a:lnSpc>
                <a:spcPct val="90000"/>
              </a:lnSpc>
              <a:spcBef>
                <a:spcPts val="600"/>
              </a:spcBef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/>
              <a:t>Thông báo khi biên dịch </a:t>
            </a:r>
          </a:p>
          <a:p>
            <a:pPr marL="339725" indent="-336550">
              <a:lnSpc>
                <a:spcPct val="90000"/>
              </a:lnSpc>
              <a:spcBef>
                <a:spcPts val="600"/>
              </a:spcBef>
              <a:buClr>
                <a:srgbClr val="006699"/>
              </a:buClr>
              <a:buFont typeface="Courier New" panose="02070309020205020404" pitchFamily="49" charset="0"/>
              <a:buChar char="•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altLang="en-US" sz="2400">
                <a:latin typeface="Courier New" panose="02070309020205020404" pitchFamily="49" charset="0"/>
              </a:rPr>
              <a:t>hello.c : in function 'main'</a:t>
            </a:r>
          </a:p>
          <a:p>
            <a:pPr marL="339725" indent="-336550">
              <a:lnSpc>
                <a:spcPct val="90000"/>
              </a:lnSpc>
              <a:spcBef>
                <a:spcPts val="600"/>
              </a:spcBef>
              <a:buClr>
                <a:srgbClr val="006699"/>
              </a:buClr>
              <a:buFont typeface="Courier New" panose="02070309020205020404" pitchFamily="49" charset="0"/>
              <a:buChar char="•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fr-FR" altLang="en-US" sz="2400">
                <a:latin typeface="Courier New" panose="02070309020205020404" pitchFamily="49" charset="0"/>
              </a:rPr>
              <a:t>hello.c:4: parse error before '}'</a:t>
            </a:r>
          </a:p>
          <a:p>
            <a:pPr indent="-339725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fr-FR" altLang="en-US" sz="2400">
              <a:latin typeface="Courier New" panose="02070309020205020404" pitchFamily="49" charset="0"/>
            </a:endParaRPr>
          </a:p>
        </p:txBody>
      </p:sp>
      <p:sp>
        <p:nvSpPr>
          <p:cNvPr id="18435" name="Line 3">
            <a:extLst>
              <a:ext uri="{FF2B5EF4-FFF2-40B4-BE49-F238E27FC236}">
                <a16:creationId xmlns:a16="http://schemas.microsoft.com/office/drawing/2014/main" id="{A71DFCE2-35E8-4ED9-809C-686D18A9B0C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9250" y="3409950"/>
            <a:ext cx="2362200" cy="1588"/>
          </a:xfrm>
          <a:prstGeom prst="line">
            <a:avLst/>
          </a:prstGeom>
          <a:noFill/>
          <a:ln w="9360" cap="sq">
            <a:solidFill>
              <a:srgbClr val="FF3300"/>
            </a:solidFill>
            <a:miter lim="800000"/>
            <a:headEnd type="triangl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6" name="Line 4">
            <a:extLst>
              <a:ext uri="{FF2B5EF4-FFF2-40B4-BE49-F238E27FC236}">
                <a16:creationId xmlns:a16="http://schemas.microsoft.com/office/drawing/2014/main" id="{FC2B5A54-3CA9-4D16-9F49-25223A198D0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35225" y="5940425"/>
            <a:ext cx="2520950" cy="463550"/>
          </a:xfrm>
          <a:prstGeom prst="line">
            <a:avLst/>
          </a:prstGeom>
          <a:noFill/>
          <a:ln w="9360" cap="sq">
            <a:solidFill>
              <a:srgbClr val="FF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7" name="Text Box 5">
            <a:extLst>
              <a:ext uri="{FF2B5EF4-FFF2-40B4-BE49-F238E27FC236}">
                <a16:creationId xmlns:a16="http://schemas.microsoft.com/office/drawing/2014/main" id="{464E4CDC-8AE6-480D-842D-12BF5DACF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6172200"/>
            <a:ext cx="1676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fr-FR" altLang="en-US">
                <a:solidFill>
                  <a:srgbClr val="FF3300"/>
                </a:solidFill>
                <a:latin typeface="Verdana" panose="020B0604030504040204" pitchFamily="34" charset="0"/>
              </a:rPr>
              <a:t>số dòng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>
            <a:extLst>
              <a:ext uri="{FF2B5EF4-FFF2-40B4-BE49-F238E27FC236}">
                <a16:creationId xmlns:a16="http://schemas.microsoft.com/office/drawing/2014/main" id="{CEC23375-7931-4AA1-866D-C81B775C688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Sửa lỗi</a:t>
            </a: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5FA3498F-1C93-4775-A8BD-7D45AD5BFC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56113"/>
          </a:xfrm>
          <a:ln/>
        </p:spPr>
        <p:txBody>
          <a:bodyPr/>
          <a:lstStyle/>
          <a:p>
            <a:pPr marL="339725" indent="-339725"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fr-FR" altLang="en-US"/>
              <a:t>Mở tệp "hello.c" bằng emacs</a:t>
            </a:r>
          </a:p>
          <a:p>
            <a:pPr marL="339725" indent="-339725"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fr-FR" altLang="en-US"/>
              <a:t>Xác định lỗi và sửa</a:t>
            </a:r>
          </a:p>
          <a:p>
            <a:pPr marL="339725" indent="-339725"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fr-FR" altLang="en-US"/>
              <a:t>Lưu lại tệp đã chỉnh sửa</a:t>
            </a:r>
          </a:p>
          <a:p>
            <a:pPr marL="339725" indent="-339725"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fr-FR" altLang="en-US"/>
              <a:t>Biên dịch lại và thực thi lại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>
            <a:extLst>
              <a:ext uri="{FF2B5EF4-FFF2-40B4-BE49-F238E27FC236}">
                <a16:creationId xmlns:a16="http://schemas.microsoft.com/office/drawing/2014/main" id="{14D18EF4-BF7A-4EF8-B587-96FEE827984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FR" altLang="en-US"/>
              <a:t>Bài tập 2.2</a:t>
            </a: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860338B5-62C6-43A8-B1E4-D0C89BED79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56113"/>
          </a:xfrm>
          <a:ln/>
        </p:spPr>
        <p:txBody>
          <a:bodyPr/>
          <a:lstStyle/>
          <a:p>
            <a:pPr marL="339725" indent="-339725"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Sử dụng gcc để biên dịch tệp hello.c và tạo ra tệp thực thi </a:t>
            </a:r>
            <a:r>
              <a:rPr lang="en-US" altLang="en-US">
                <a:latin typeface="Courier New" panose="02070309020205020404" pitchFamily="49" charset="0"/>
              </a:rPr>
              <a:t>sayhello</a:t>
            </a:r>
          </a:p>
          <a:p>
            <a:pPr marL="341313" indent="-339725"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altLang="en-US"/>
          </a:p>
          <a:p>
            <a:pPr marL="339725" indent="-339725"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Chạy chương trình sayhello:</a:t>
            </a:r>
          </a:p>
          <a:p>
            <a:pPr lvl="1" indent="-282575"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./sayhello</a:t>
            </a:r>
          </a:p>
          <a:p>
            <a:pPr marL="341313" indent="-339725"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altLang="en-US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>
            <a:extLst>
              <a:ext uri="{FF2B5EF4-FFF2-40B4-BE49-F238E27FC236}">
                <a16:creationId xmlns:a16="http://schemas.microsoft.com/office/drawing/2014/main" id="{596CBFB0-8025-489A-B8D7-1B89AFB85A7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887412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FR" altLang="en-US" sz="3600"/>
              <a:t>Bài tập 2.3</a:t>
            </a: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C778B842-2732-461F-BA02-F093C44B06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81600"/>
          </a:xfrm>
          <a:ln/>
        </p:spPr>
        <p:txBody>
          <a:bodyPr/>
          <a:lstStyle/>
          <a:p>
            <a:pPr marL="339725" indent="-339725">
              <a:lnSpc>
                <a:spcPct val="90000"/>
              </a:lnSpc>
              <a:spcBef>
                <a:spcPts val="600"/>
              </a:spcBef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fr-FR" altLang="en-US" sz="2400"/>
              <a:t>Sử dụng emacs để soạn thảo tệp hello.c như dưới đây. Lưu tệp với tên hello1.c</a:t>
            </a:r>
          </a:p>
          <a:p>
            <a:pPr marL="341313" indent="-339725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fr-FR" altLang="en-US" sz="2400"/>
          </a:p>
          <a:p>
            <a:pPr marL="341313"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fr-FR" altLang="en-US" sz="2000"/>
          </a:p>
          <a:p>
            <a:pPr marL="341313"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fr-FR" altLang="en-US" sz="2000"/>
          </a:p>
          <a:p>
            <a:pPr marL="341313"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fr-FR" altLang="en-US" sz="2000"/>
          </a:p>
          <a:p>
            <a:pPr marL="341313"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fr-FR" altLang="en-US" sz="2000"/>
          </a:p>
          <a:p>
            <a:pPr marL="341313"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fr-FR" altLang="en-US" sz="2000"/>
          </a:p>
          <a:p>
            <a:pPr marL="341313"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fr-FR" altLang="en-US" sz="2000"/>
          </a:p>
          <a:p>
            <a:pPr marL="341313"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fr-FR" altLang="en-US" sz="2000"/>
          </a:p>
          <a:p>
            <a:pPr marL="339725" indent="-339725">
              <a:lnSpc>
                <a:spcPct val="90000"/>
              </a:lnSpc>
              <a:spcBef>
                <a:spcPts val="600"/>
              </a:spcBef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fr-FR" altLang="en-US" sz="2400"/>
              <a:t>Sử dụng gcc để biên dịch hello1.c thành tệp thực thi hello1.</a:t>
            </a:r>
          </a:p>
          <a:p>
            <a:pPr marL="339725" indent="-339725">
              <a:lnSpc>
                <a:spcPct val="90000"/>
              </a:lnSpc>
              <a:spcBef>
                <a:spcPts val="600"/>
              </a:spcBef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fr-FR" altLang="en-US" sz="2400"/>
              <a:t>Chạy và quan sát kết quả</a:t>
            </a:r>
          </a:p>
          <a:p>
            <a:pPr marL="341313" indent="-339725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fr-FR" altLang="en-US" sz="2400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CCAAEA6C-1D1F-41C9-9F0E-4F25A9564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209800"/>
            <a:ext cx="6629400" cy="2514600"/>
          </a:xfrm>
          <a:prstGeom prst="rect">
            <a:avLst/>
          </a:prstGeom>
          <a:solidFill>
            <a:srgbClr val="EDFAD2"/>
          </a:solidFill>
          <a:ln w="9360" cap="sq">
            <a:solidFill>
              <a:srgbClr val="00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latin typeface="Verdana" panose="020B0604030504040204" pitchFamily="34" charset="0"/>
              </a:rPr>
              <a:t>/* Ten – lop */</a:t>
            </a:r>
          </a:p>
          <a:p>
            <a:pPr>
              <a:buClrTx/>
              <a:buFontTx/>
              <a:buNone/>
            </a:pPr>
            <a:r>
              <a:rPr lang="en-US" altLang="en-US">
                <a:latin typeface="Verdana" panose="020B0604030504040204" pitchFamily="34" charset="0"/>
              </a:rPr>
              <a:t>/* Day la chuong trinh C thu hai cua toi*/</a:t>
            </a:r>
          </a:p>
          <a:p>
            <a:pPr>
              <a:buClrTx/>
              <a:buFontTx/>
              <a:buNone/>
            </a:pPr>
            <a:endParaRPr lang="en-US" altLang="en-US">
              <a:latin typeface="Verdana" panose="020B0604030504040204" pitchFamily="34" charset="0"/>
            </a:endParaRPr>
          </a:p>
          <a:p>
            <a:pPr>
              <a:buClrTx/>
              <a:buFontTx/>
              <a:buNone/>
            </a:pPr>
            <a:r>
              <a:rPr lang="en-US" altLang="en-US">
                <a:latin typeface="Verdana" panose="020B0604030504040204" pitchFamily="34" charset="0"/>
              </a:rPr>
              <a:t>#include &lt;stdio.h&gt;</a:t>
            </a:r>
          </a:p>
          <a:p>
            <a:pPr>
              <a:buClrTx/>
              <a:buFontTx/>
              <a:buNone/>
            </a:pPr>
            <a:r>
              <a:rPr lang="en-US" altLang="en-US">
                <a:latin typeface="Verdana" panose="020B0604030504040204" pitchFamily="34" charset="0"/>
              </a:rPr>
              <a:t>main()</a:t>
            </a:r>
          </a:p>
          <a:p>
            <a:pPr>
              <a:buClrTx/>
              <a:buFontTx/>
              <a:buNone/>
            </a:pPr>
            <a:r>
              <a:rPr lang="en-US" altLang="en-US">
                <a:latin typeface="Verdana" panose="020B0604030504040204" pitchFamily="34" charset="0"/>
              </a:rPr>
              <a:t>{</a:t>
            </a:r>
          </a:p>
          <a:p>
            <a:pPr>
              <a:buClrTx/>
              <a:buFontTx/>
              <a:buNone/>
            </a:pPr>
            <a:r>
              <a:rPr lang="en-US" altLang="en-US">
                <a:latin typeface="Verdana" panose="020B0604030504040204" pitchFamily="34" charset="0"/>
              </a:rPr>
              <a:t>   printf("Welcome to C");</a:t>
            </a:r>
          </a:p>
          <a:p>
            <a:pPr>
              <a:buClrTx/>
              <a:buFontTx/>
              <a:buNone/>
            </a:pPr>
            <a:r>
              <a:rPr lang="en-US" altLang="en-US">
                <a:latin typeface="Verdana" panose="020B0604030504040204" pitchFamily="34" charset="0"/>
              </a:rPr>
              <a:t>   printf("Programming Introduction.\n");</a:t>
            </a:r>
          </a:p>
          <a:p>
            <a:pPr>
              <a:buClrTx/>
              <a:buFontTx/>
              <a:buNone/>
            </a:pPr>
            <a:r>
              <a:rPr lang="en-US" altLang="en-US">
                <a:latin typeface="Verdana" panose="020B0604030504040204" pitchFamily="34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>
            <a:extLst>
              <a:ext uri="{FF2B5EF4-FFF2-40B4-BE49-F238E27FC236}">
                <a16:creationId xmlns:a16="http://schemas.microsoft.com/office/drawing/2014/main" id="{8DB820C8-0965-408C-86A5-6B33D173417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887412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FR" altLang="en-US" sz="3600"/>
              <a:t>Bài tập 2.4</a:t>
            </a: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461F1643-2A87-4297-AB5D-6DEA592188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81600"/>
          </a:xfrm>
          <a:ln/>
        </p:spPr>
        <p:txBody>
          <a:bodyPr/>
          <a:lstStyle/>
          <a:p>
            <a:pPr marL="339725" indent="-339725">
              <a:spcBef>
                <a:spcPts val="700"/>
              </a:spcBef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fr-FR" altLang="en-US" sz="2800"/>
              <a:t>Viết chương trình như dưới đây, biên dịch và chạy chương trình:</a:t>
            </a:r>
          </a:p>
          <a:p>
            <a:pPr marL="341313" indent="-339725">
              <a:spcBef>
                <a:spcPts val="70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fr-FR" altLang="en-US" sz="2800"/>
          </a:p>
          <a:p>
            <a:pPr marL="341313" indent="-339725">
              <a:spcBef>
                <a:spcPts val="60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fr-FR" altLang="en-US" sz="2400"/>
          </a:p>
          <a:p>
            <a:pPr marL="341313" indent="-339725">
              <a:spcBef>
                <a:spcPts val="60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fr-FR" altLang="en-US" sz="2400"/>
          </a:p>
          <a:p>
            <a:pPr marL="341313" indent="-339725">
              <a:spcBef>
                <a:spcPts val="60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fr-FR" altLang="en-US" sz="2400"/>
          </a:p>
          <a:p>
            <a:pPr marL="341313" indent="-339725">
              <a:spcBef>
                <a:spcPts val="60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fr-FR" altLang="en-US" sz="2400"/>
          </a:p>
          <a:p>
            <a:pPr marL="341313" indent="-339725">
              <a:spcBef>
                <a:spcPts val="60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fr-FR" altLang="en-US" sz="2400"/>
          </a:p>
          <a:p>
            <a:pPr marL="341313" indent="-339725">
              <a:spcBef>
                <a:spcPts val="60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fr-FR" altLang="en-US" sz="2400"/>
          </a:p>
          <a:p>
            <a:pPr marL="341313" indent="-339725">
              <a:spcBef>
                <a:spcPts val="60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fr-FR" altLang="en-US" sz="2400"/>
          </a:p>
          <a:p>
            <a:pPr marL="339725" indent="-336550">
              <a:spcBef>
                <a:spcPts val="60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fr-FR" altLang="en-US" sz="2400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66CD39E7-E206-4FD7-B831-1401750CC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048000"/>
            <a:ext cx="6629400" cy="2514600"/>
          </a:xfrm>
          <a:prstGeom prst="rect">
            <a:avLst/>
          </a:prstGeom>
          <a:solidFill>
            <a:srgbClr val="EDFAD2"/>
          </a:solidFill>
          <a:ln w="9360" cap="sq">
            <a:solidFill>
              <a:srgbClr val="00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latin typeface="Verdana" panose="020B0604030504040204" pitchFamily="34" charset="0"/>
              </a:rPr>
              <a:t>/* Ten – lop */</a:t>
            </a:r>
          </a:p>
          <a:p>
            <a:pPr>
              <a:buClrTx/>
              <a:buFontTx/>
              <a:buNone/>
            </a:pPr>
            <a:r>
              <a:rPr lang="en-US" altLang="en-US">
                <a:latin typeface="Verdana" panose="020B0604030504040204" pitchFamily="34" charset="0"/>
              </a:rPr>
              <a:t>/* Day la chuong trinh C thu hai cua toi */</a:t>
            </a:r>
          </a:p>
          <a:p>
            <a:pPr>
              <a:buClrTx/>
              <a:buFontTx/>
              <a:buNone/>
            </a:pPr>
            <a:endParaRPr lang="en-US" altLang="en-US">
              <a:latin typeface="Verdana" panose="020B0604030504040204" pitchFamily="34" charset="0"/>
            </a:endParaRPr>
          </a:p>
          <a:p>
            <a:pPr>
              <a:buClrTx/>
              <a:buFontTx/>
              <a:buNone/>
            </a:pPr>
            <a:r>
              <a:rPr lang="en-US" altLang="en-US">
                <a:latin typeface="Verdana" panose="020B0604030504040204" pitchFamily="34" charset="0"/>
              </a:rPr>
              <a:t>#include &lt;stdio.h&gt;</a:t>
            </a:r>
          </a:p>
          <a:p>
            <a:pPr>
              <a:buClrTx/>
              <a:buFontTx/>
              <a:buNone/>
            </a:pPr>
            <a:r>
              <a:rPr lang="en-US" altLang="en-US">
                <a:latin typeface="Verdana" panose="020B0604030504040204" pitchFamily="34" charset="0"/>
              </a:rPr>
              <a:t>main()</a:t>
            </a:r>
          </a:p>
          <a:p>
            <a:pPr>
              <a:buClrTx/>
              <a:buFontTx/>
              <a:buNone/>
            </a:pPr>
            <a:r>
              <a:rPr lang="en-US" altLang="en-US">
                <a:latin typeface="Verdana" panose="020B0604030504040204" pitchFamily="34" charset="0"/>
              </a:rPr>
              <a:t>{</a:t>
            </a:r>
          </a:p>
          <a:p>
            <a:pPr>
              <a:buClrTx/>
              <a:buFontTx/>
              <a:buNone/>
            </a:pPr>
            <a:r>
              <a:rPr lang="en-US" altLang="en-US">
                <a:latin typeface="Verdana" panose="020B0604030504040204" pitchFamily="34" charset="0"/>
              </a:rPr>
              <a:t>   printf("Welcome to C\n");</a:t>
            </a:r>
          </a:p>
          <a:p>
            <a:pPr>
              <a:buClrTx/>
              <a:buFontTx/>
              <a:buNone/>
            </a:pPr>
            <a:r>
              <a:rPr lang="en-US" altLang="en-US">
                <a:latin typeface="Verdana" panose="020B0604030504040204" pitchFamily="34" charset="0"/>
              </a:rPr>
              <a:t>   printf("Programming Introduction.\n");</a:t>
            </a:r>
          </a:p>
          <a:p>
            <a:pPr>
              <a:buClrTx/>
              <a:buFontTx/>
              <a:buNone/>
            </a:pPr>
            <a:r>
              <a:rPr lang="en-US" altLang="en-US">
                <a:latin typeface="Verdana" panose="020B0604030504040204" pitchFamily="34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22F261BD-A464-44F1-B795-DF21EA5BCA7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Nội dung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41F1373F-9354-4A07-9E33-915EF5996F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56113"/>
          </a:xfrm>
          <a:ln/>
        </p:spPr>
        <p:txBody>
          <a:bodyPr/>
          <a:lstStyle/>
          <a:p>
            <a:pPr marL="339725" indent="-339725"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>
                <a:ea typeface="MS Mincho" panose="02020609040205080304" pitchFamily="49" charset="-128"/>
              </a:rPr>
              <a:t>NNLT C</a:t>
            </a:r>
            <a:r>
              <a:rPr lang="en-US" altLang="en-US">
                <a:ea typeface="ＭＳ Ｐゴシック" panose="020B0600070205080204" pitchFamily="34" charset="-128"/>
              </a:rPr>
              <a:t> </a:t>
            </a:r>
          </a:p>
          <a:p>
            <a:pPr marL="739775" lvl="1" indent="-282575">
              <a:buClr>
                <a:srgbClr val="006699"/>
              </a:buClr>
              <a:buFont typeface="Verdana" panose="020B0604030504040204" pitchFamily="34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Ôn lại </a:t>
            </a:r>
          </a:p>
          <a:p>
            <a:pPr lvl="2"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Cấu trúc chương trình C</a:t>
            </a:r>
          </a:p>
          <a:p>
            <a:pPr lvl="2"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Biên dịch và chạy chương trình</a:t>
            </a:r>
          </a:p>
          <a:p>
            <a:pPr lvl="2"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Các từ khóa</a:t>
            </a:r>
          </a:p>
          <a:p>
            <a:pPr marL="739775" lvl="1" indent="-282575">
              <a:buClr>
                <a:srgbClr val="006699"/>
              </a:buClr>
              <a:buFont typeface="Verdana" panose="020B0604030504040204" pitchFamily="34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Thực hành lập trình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>
            <a:extLst>
              <a:ext uri="{FF2B5EF4-FFF2-40B4-BE49-F238E27FC236}">
                <a16:creationId xmlns:a16="http://schemas.microsoft.com/office/drawing/2014/main" id="{D9BB0803-03C7-43C6-824A-F2BD4B904F9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811212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FR" altLang="en-US"/>
              <a:t>Bài tập 2.5</a:t>
            </a: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1DA594E8-7DF9-4840-B15D-B9052F4785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989513"/>
          </a:xfrm>
          <a:ln/>
        </p:spPr>
        <p:txBody>
          <a:bodyPr/>
          <a:lstStyle/>
          <a:p>
            <a:pPr marL="339725" indent="-339725">
              <a:spcBef>
                <a:spcPts val="700"/>
              </a:spcBef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fr-FR" altLang="en-US" sz="2800"/>
              <a:t>Viết chương trình để giới thiệu bản thân và chào người dùng</a:t>
            </a:r>
          </a:p>
          <a:p>
            <a:pPr marL="339725" indent="-339725">
              <a:spcBef>
                <a:spcPts val="700"/>
              </a:spcBef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fr-FR" altLang="en-US" sz="2800"/>
              <a:t>Ví dụ:</a:t>
            </a:r>
          </a:p>
          <a:p>
            <a:pPr marL="341313" indent="-339725">
              <a:spcBef>
                <a:spcPts val="70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fr-FR" altLang="en-US" sz="2800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456511F7-CDC3-4FDB-8ADD-EC5C202E4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429000"/>
            <a:ext cx="4114800" cy="2209800"/>
          </a:xfrm>
          <a:prstGeom prst="rect">
            <a:avLst/>
          </a:prstGeom>
          <a:solidFill>
            <a:srgbClr val="EDFAD2"/>
          </a:solidFill>
          <a:ln w="9360" cap="sq">
            <a:solidFill>
              <a:srgbClr val="00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latin typeface="Verdana" panose="020B0604030504040204" pitchFamily="34" charset="0"/>
              </a:rPr>
              <a:t>*************************</a:t>
            </a:r>
          </a:p>
          <a:p>
            <a:pPr>
              <a:buClrTx/>
              <a:buFontTx/>
              <a:buNone/>
            </a:pPr>
            <a:r>
              <a:rPr lang="en-US" altLang="en-US">
                <a:latin typeface="Verdana" panose="020B0604030504040204" pitchFamily="34" charset="0"/>
              </a:rPr>
              <a:t>My name is Binh Nguyen. </a:t>
            </a:r>
          </a:p>
          <a:p>
            <a:pPr>
              <a:buClrTx/>
              <a:buFontTx/>
              <a:buNone/>
            </a:pPr>
            <a:r>
              <a:rPr lang="en-US" altLang="en-US">
                <a:latin typeface="Verdana" panose="020B0604030504040204" pitchFamily="34" charset="0"/>
              </a:rPr>
              <a:t>Nice to meet you.</a:t>
            </a:r>
          </a:p>
          <a:p>
            <a:pPr>
              <a:buClrTx/>
              <a:buFontTx/>
              <a:buNone/>
            </a:pPr>
            <a:r>
              <a:rPr lang="en-US" altLang="en-US">
                <a:latin typeface="Verdana" panose="020B0604030504040204" pitchFamily="34" charset="0"/>
              </a:rPr>
              <a:t>Hope you will have happy time</a:t>
            </a:r>
          </a:p>
          <a:p>
            <a:pPr>
              <a:buClrTx/>
              <a:buFontTx/>
              <a:buNone/>
            </a:pPr>
            <a:endParaRPr lang="en-US" altLang="en-US">
              <a:latin typeface="Verdana" panose="020B0604030504040204" pitchFamily="34" charset="0"/>
            </a:endParaRPr>
          </a:p>
          <a:p>
            <a:pPr>
              <a:buClrTx/>
              <a:buFontTx/>
              <a:buNone/>
            </a:pPr>
            <a:r>
              <a:rPr lang="en-US" altLang="en-US">
                <a:latin typeface="Verdana" panose="020B0604030504040204" pitchFamily="34" charset="0"/>
              </a:rPr>
              <a:t>*************************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>
            <a:extLst>
              <a:ext uri="{FF2B5EF4-FFF2-40B4-BE49-F238E27FC236}">
                <a16:creationId xmlns:a16="http://schemas.microsoft.com/office/drawing/2014/main" id="{F8BC90C7-9692-4F28-9E6D-9143615FC36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658812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FR" altLang="en-US" sz="4000"/>
              <a:t>Bài tập 2.6</a:t>
            </a: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E4C5FCF0-8CC5-4300-AE9F-CB5D95797D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562600"/>
          </a:xfrm>
          <a:ln/>
        </p:spPr>
        <p:txBody>
          <a:bodyPr/>
          <a:lstStyle/>
          <a:p>
            <a:pPr marL="339725" indent="-339725">
              <a:lnSpc>
                <a:spcPct val="80000"/>
              </a:lnSpc>
              <a:spcBef>
                <a:spcPts val="500"/>
              </a:spcBef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fr-FR" altLang="en-US" sz="2000"/>
              <a:t>Lưu nội dung sau vào tệp pi.c. Biên dịch thành pi.out và chạy. Lưu các tệp vào thư mục </a:t>
            </a:r>
            <a:r>
              <a:rPr lang="fr-FR" altLang="en-US" sz="2000" b="1"/>
              <a:t>week2</a:t>
            </a:r>
            <a:r>
              <a:rPr lang="fr-FR" altLang="en-US" sz="2000"/>
              <a:t>. Yêu cầu hiểu mã nguồn và kết quả chương trình.</a:t>
            </a:r>
          </a:p>
          <a:p>
            <a:pPr marL="341313"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fr-FR" altLang="en-US" sz="2000"/>
          </a:p>
          <a:p>
            <a:pPr marL="339725" indent="-336550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fr-FR" altLang="en-US" sz="1600"/>
              <a:t>#include &lt;stdio.h&gt;</a:t>
            </a:r>
          </a:p>
          <a:p>
            <a:pPr marL="339725" indent="-336550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fr-FR" altLang="en-US" sz="1600"/>
              <a:t>#define PI 3.142</a:t>
            </a:r>
          </a:p>
          <a:p>
            <a:pPr marL="339725" indent="-336550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fr-FR" altLang="en-US" sz="1600"/>
          </a:p>
          <a:p>
            <a:pPr marL="339725" indent="-336550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fr-FR" altLang="en-US" sz="1600"/>
              <a:t>main()</a:t>
            </a:r>
          </a:p>
          <a:p>
            <a:pPr marL="339725" indent="-336550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fr-FR" altLang="en-US" sz="1600"/>
              <a:t>{</a:t>
            </a:r>
          </a:p>
          <a:p>
            <a:pPr marL="339725" indent="-336550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fr-FR" altLang="en-US" sz="1600"/>
              <a:t>  double r, c, ac, as, v;</a:t>
            </a:r>
          </a:p>
          <a:p>
            <a:pPr marL="339725" indent="-336550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fr-FR" altLang="en-US" sz="1600"/>
              <a:t>  r = 5.678;</a:t>
            </a:r>
          </a:p>
          <a:p>
            <a:pPr marL="339725" indent="-336550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fr-FR" altLang="en-US" sz="1600"/>
              <a:t>  printf("Radius = %f\n", r);</a:t>
            </a:r>
          </a:p>
          <a:p>
            <a:pPr marL="339725" indent="-336550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fr-FR" altLang="en-US" sz="1600"/>
              <a:t>  c = 2.0 * PI * r;</a:t>
            </a:r>
          </a:p>
          <a:p>
            <a:pPr marL="339725" indent="-336550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fr-FR" altLang="en-US" sz="1600"/>
              <a:t>  printf("Circle's circumference = %f\n", c);</a:t>
            </a:r>
          </a:p>
          <a:p>
            <a:pPr marL="339725" indent="-336550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fr-FR" altLang="en-US" sz="1600"/>
              <a:t>  ac = PI * r * r;</a:t>
            </a:r>
          </a:p>
          <a:p>
            <a:pPr marL="339725" indent="-336550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fr-FR" altLang="en-US" sz="1600"/>
              <a:t>  printf("Circle's area = %f\n", ac);</a:t>
            </a:r>
          </a:p>
          <a:p>
            <a:pPr marL="339725" indent="-336550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fr-FR" altLang="en-US" sz="1600"/>
              <a:t>  as = 4.0 * PI * r * r;</a:t>
            </a:r>
          </a:p>
          <a:p>
            <a:pPr marL="339725" indent="-336550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fr-FR" altLang="en-US" sz="1600"/>
              <a:t>  printf("Sphere's area = %f\n", as);</a:t>
            </a:r>
          </a:p>
          <a:p>
            <a:pPr marL="339725" indent="-336550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fr-FR" altLang="en-US" sz="1600"/>
              <a:t>  v = 4.0/3.0 * PI * r * r * r;</a:t>
            </a:r>
          </a:p>
          <a:p>
            <a:pPr marL="339725" indent="-336550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fr-FR" altLang="en-US" sz="1600"/>
              <a:t>  printf("Sphere's volume = %f\n", v);</a:t>
            </a:r>
          </a:p>
          <a:p>
            <a:pPr marL="339725" indent="-336550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fr-FR" altLang="en-US" sz="1600"/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>
            <a:extLst>
              <a:ext uri="{FF2B5EF4-FFF2-40B4-BE49-F238E27FC236}">
                <a16:creationId xmlns:a16="http://schemas.microsoft.com/office/drawing/2014/main" id="{D9B44BF0-F2FF-4BAB-809A-B843B9C49A2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FR" altLang="en-US"/>
              <a:t>Bài tập 2.7</a:t>
            </a: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90CDA35D-BB7E-4D78-AAE4-186A01D990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56113"/>
          </a:xfrm>
          <a:ln/>
        </p:spPr>
        <p:txBody>
          <a:bodyPr/>
          <a:lstStyle/>
          <a:p>
            <a:pPr marL="606425" indent="-606425">
              <a:buClr>
                <a:srgbClr val="006699"/>
              </a:buClr>
              <a:buFont typeface="Times New Roman" panose="02020603050405020304" pitchFamily="18" charset="0"/>
              <a:buAutoNum type="arabicPeriod"/>
              <a:tabLst>
                <a:tab pos="606425" algn="l"/>
                <a:tab pos="719138" algn="l"/>
                <a:tab pos="1176338" algn="l"/>
                <a:tab pos="1633538" algn="l"/>
                <a:tab pos="2090738" algn="l"/>
                <a:tab pos="2547938" algn="l"/>
                <a:tab pos="3005138" algn="l"/>
                <a:tab pos="3462338" algn="l"/>
                <a:tab pos="3919538" algn="l"/>
                <a:tab pos="4376738" algn="l"/>
                <a:tab pos="4833938" algn="l"/>
                <a:tab pos="5291138" algn="l"/>
                <a:tab pos="5748338" algn="l"/>
                <a:tab pos="6205538" algn="l"/>
                <a:tab pos="6662738" algn="l"/>
                <a:tab pos="7119938" algn="l"/>
                <a:tab pos="7577138" algn="l"/>
                <a:tab pos="8034338" algn="l"/>
                <a:tab pos="8491538" algn="l"/>
                <a:tab pos="8948738" algn="l"/>
                <a:tab pos="9405938" algn="l"/>
              </a:tabLst>
            </a:pPr>
            <a:r>
              <a:rPr lang="en-US" altLang="en-US">
                <a:ea typeface="SimSun" panose="02010600030101010101" pitchFamily="2" charset="-122"/>
              </a:rPr>
              <a:t>Viết một chương trình để viết ra màn hình một chương trình in ra tên người ngồi cạnh bạn</a:t>
            </a:r>
          </a:p>
          <a:p>
            <a:pPr marL="606425" indent="-606425">
              <a:buClr>
                <a:srgbClr val="006699"/>
              </a:buClr>
              <a:buFont typeface="Times New Roman" panose="02020603050405020304" pitchFamily="18" charset="0"/>
              <a:buAutoNum type="arabicPeriod"/>
              <a:tabLst>
                <a:tab pos="606425" algn="l"/>
                <a:tab pos="719138" algn="l"/>
                <a:tab pos="1176338" algn="l"/>
                <a:tab pos="1633538" algn="l"/>
                <a:tab pos="2090738" algn="l"/>
                <a:tab pos="2547938" algn="l"/>
                <a:tab pos="3005138" algn="l"/>
                <a:tab pos="3462338" algn="l"/>
                <a:tab pos="3919538" algn="l"/>
                <a:tab pos="4376738" algn="l"/>
                <a:tab pos="4833938" algn="l"/>
                <a:tab pos="5291138" algn="l"/>
                <a:tab pos="5748338" algn="l"/>
                <a:tab pos="6205538" algn="l"/>
                <a:tab pos="6662738" algn="l"/>
                <a:tab pos="7119938" algn="l"/>
                <a:tab pos="7577138" algn="l"/>
                <a:tab pos="8034338" algn="l"/>
                <a:tab pos="8491538" algn="l"/>
                <a:tab pos="8948738" algn="l"/>
                <a:tab pos="9405938" algn="l"/>
              </a:tabLst>
            </a:pPr>
            <a:r>
              <a:rPr lang="en-US" altLang="en-US">
                <a:ea typeface="SimSun" panose="02010600030101010101" pitchFamily="2" charset="-122"/>
              </a:rPr>
              <a:t>Biên dịch và chạy chương trình; điều hướng kết quả tới tệp neighbor.c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>
            <a:extLst>
              <a:ext uri="{FF2B5EF4-FFF2-40B4-BE49-F238E27FC236}">
                <a16:creationId xmlns:a16="http://schemas.microsoft.com/office/drawing/2014/main" id="{C82A30E9-39B3-4ADA-936A-97571C9B15C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Bài tập 2.8: Thuật toán</a:t>
            </a: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42EE352E-38A9-47C2-8356-2B4D957FDE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56113"/>
          </a:xfrm>
          <a:ln/>
        </p:spPr>
        <p:txBody>
          <a:bodyPr/>
          <a:lstStyle/>
          <a:p>
            <a:pPr marL="339725" indent="-339725"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Viết một thuật toán trình bày các bước để viết một chương trình đơn giản</a:t>
            </a:r>
          </a:p>
          <a:p>
            <a:pPr marL="339725" indent="-339725"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Đầu vào: một máy tính.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>
            <a:extLst>
              <a:ext uri="{FF2B5EF4-FFF2-40B4-BE49-F238E27FC236}">
                <a16:creationId xmlns:a16="http://schemas.microsoft.com/office/drawing/2014/main" id="{32DB74D2-E197-47F7-B7B6-88C7936D8C5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658812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000"/>
              <a:t>Lời giải</a:t>
            </a: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9869D25B-D10E-4D0F-B283-33B57089C7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065713"/>
          </a:xfrm>
          <a:ln/>
        </p:spPr>
        <p:txBody>
          <a:bodyPr/>
          <a:lstStyle/>
          <a:p>
            <a:pPr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 i="1"/>
              <a:t>while (máy tính chưa đăng nhập) </a:t>
            </a:r>
          </a:p>
          <a:p>
            <a:pPr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 i="1"/>
              <a:t>{ </a:t>
            </a:r>
          </a:p>
          <a:p>
            <a:pPr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 i="1"/>
              <a:t>  if (máy đang tắt)  { </a:t>
            </a:r>
          </a:p>
          <a:p>
            <a:pPr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 i="1"/>
              <a:t>    bật máy lên</a:t>
            </a:r>
          </a:p>
          <a:p>
            <a:pPr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 i="1"/>
              <a:t>  } </a:t>
            </a:r>
          </a:p>
          <a:p>
            <a:pPr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 i="1"/>
              <a:t>  đăng nhập vào tài khoản</a:t>
            </a:r>
          </a:p>
          <a:p>
            <a:pPr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 i="1"/>
              <a:t>  thiết lập thư mục làm việc</a:t>
            </a:r>
          </a:p>
          <a:p>
            <a:pPr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 i="1"/>
              <a:t>  chạy Emacs để viết và lưu một chương trình C</a:t>
            </a:r>
          </a:p>
          <a:p>
            <a:pPr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 i="1"/>
              <a:t>  chạy gcc với các tham số phù hợp để biên dịch chương trình</a:t>
            </a:r>
          </a:p>
          <a:p>
            <a:pPr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 i="1"/>
              <a:t>  chạy chương trình</a:t>
            </a:r>
          </a:p>
          <a:p>
            <a:pPr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 i="1"/>
              <a:t>} </a:t>
            </a:r>
          </a:p>
          <a:p>
            <a:pPr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2000" i="1"/>
          </a:p>
          <a:p>
            <a:pPr indent="-339725">
              <a:lnSpc>
                <a:spcPct val="8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/>
              <a:t>Chú ý: Hoàn thành giải thuật trong trường hợp biên dịch có lỗi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>
            <a:extLst>
              <a:ext uri="{FF2B5EF4-FFF2-40B4-BE49-F238E27FC236}">
                <a16:creationId xmlns:a16="http://schemas.microsoft.com/office/drawing/2014/main" id="{D7C62BEE-28BE-4EF5-8E2D-6DE7CB15008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FR" altLang="en-US"/>
              <a:t>Lời giải</a:t>
            </a: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CEE2CEA6-4401-468F-8873-FE240DC244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56113"/>
          </a:xfrm>
          <a:ln/>
        </p:spPr>
        <p:txBody>
          <a:bodyPr/>
          <a:lstStyle/>
          <a:p>
            <a:pPr indent="-339725">
              <a:lnSpc>
                <a:spcPct val="8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/* A program that writes a program that writes your neighbor's name */</a:t>
            </a:r>
          </a:p>
          <a:p>
            <a:pPr indent="-339725">
              <a:lnSpc>
                <a:spcPct val="8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339725">
              <a:lnSpc>
                <a:spcPct val="8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indent="-339725">
              <a:lnSpc>
                <a:spcPct val="8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339725">
              <a:lnSpc>
                <a:spcPct val="8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 indent="-339725">
              <a:lnSpc>
                <a:spcPct val="8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indent="-339725">
              <a:lnSpc>
                <a:spcPct val="8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printf("#include &lt;stdio.h&gt;\n\n");</a:t>
            </a:r>
          </a:p>
          <a:p>
            <a:pPr indent="-339725">
              <a:lnSpc>
                <a:spcPct val="8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printf("int main()\n");</a:t>
            </a:r>
          </a:p>
          <a:p>
            <a:pPr indent="-339725">
              <a:lnSpc>
                <a:spcPct val="8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printf("{\n");</a:t>
            </a:r>
          </a:p>
          <a:p>
            <a:pPr indent="-339725">
              <a:lnSpc>
                <a:spcPct val="8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printf("    printf(\"Tran Viet Phuong\\n\");\n");</a:t>
            </a:r>
          </a:p>
          <a:p>
            <a:pPr indent="-339725">
              <a:lnSpc>
                <a:spcPct val="8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printf("    return 0;\n");</a:t>
            </a:r>
          </a:p>
          <a:p>
            <a:pPr indent="-339725">
              <a:lnSpc>
                <a:spcPct val="8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printf("}\n");</a:t>
            </a:r>
          </a:p>
          <a:p>
            <a:pPr indent="-339725">
              <a:lnSpc>
                <a:spcPct val="8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 indent="-339725">
              <a:lnSpc>
                <a:spcPct val="8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1313" indent="-339725">
              <a:lnSpc>
                <a:spcPct val="8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30F47-FE42-4410-8BF8-E4C47B900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04915-C4DB-47C8-90F8-7DFEFB600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13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3096B3D-C2D5-4D95-A93F-A7C0D9AAC94B}"/>
              </a:ext>
            </a:extLst>
          </p:cNvPr>
          <p:cNvSpPr txBox="1"/>
          <p:nvPr/>
        </p:nvSpPr>
        <p:spPr>
          <a:xfrm>
            <a:off x="432033" y="2290085"/>
            <a:ext cx="195882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2800" b="1" i="0" u="none" strike="noStrike">
                <a:solidFill>
                  <a:srgbClr val="FFFFFF"/>
                </a:solidFill>
                <a:effectLst/>
                <a:latin typeface="Linh AvantGarde" panose="02000603030000020004"/>
              </a:rPr>
              <a:t>Thank you for</a:t>
            </a:r>
            <a:r>
              <a:rPr lang="en-US" sz="2800" b="0" i="0">
                <a:solidFill>
                  <a:srgbClr val="000000"/>
                </a:solidFill>
                <a:effectLst/>
                <a:latin typeface="Linh AvantGarde" panose="02000603030000020004"/>
              </a:rPr>
              <a:t>​</a:t>
            </a:r>
            <a:r>
              <a:rPr lang="vi-VN" sz="2800" b="0" i="0">
                <a:solidFill>
                  <a:srgbClr val="000000"/>
                </a:solidFill>
                <a:effectLst/>
                <a:latin typeface="Linh AvantGarde" panose="02000603030000020004"/>
              </a:rPr>
              <a:t> </a:t>
            </a:r>
            <a:r>
              <a:rPr lang="en-US" sz="2800" b="1" i="0" u="none" strike="noStrike">
                <a:solidFill>
                  <a:srgbClr val="FFFFFF"/>
                </a:solidFill>
                <a:effectLst/>
                <a:latin typeface="Linh AvantGarde" panose="02000603030000020004"/>
              </a:rPr>
              <a:t>your attentions</a:t>
            </a:r>
            <a:r>
              <a:rPr lang="en-US" sz="2800" b="1" i="0" u="none" strike="noStrike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!</a:t>
            </a:r>
            <a:r>
              <a:rPr lang="en-US" sz="2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2800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580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D4079BFF-5C75-4816-8D98-1497B76067F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ea typeface="SimSun" panose="02010600030101010101" pitchFamily="2" charset="-122"/>
              </a:rPr>
              <a:t>Chương trình máy tính là gì?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347805CD-6693-48C2-9FDB-299E1A199C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56113"/>
          </a:xfrm>
          <a:ln/>
        </p:spPr>
        <p:txBody>
          <a:bodyPr/>
          <a:lstStyle/>
          <a:p>
            <a:pPr marL="339725" indent="-339725"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>
                <a:ea typeface="SimSun" panose="02010600030101010101" pitchFamily="2" charset="-122"/>
              </a:rPr>
              <a:t>Một chuỗi các câu lệnh được thiết kế để thực hiện một công việc nhất định</a:t>
            </a:r>
          </a:p>
          <a:p>
            <a:pPr marL="339725" indent="-339725"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>
                <a:ea typeface="SimSun" panose="02010600030101010101" pitchFamily="2" charset="-122"/>
              </a:rPr>
              <a:t>Các câu lệnh được thực hiện tuần tự </a:t>
            </a:r>
          </a:p>
          <a:p>
            <a:pPr marL="341313" indent="-339725"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altLang="en-US"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934EA83A-D8BD-4572-A1B9-E4F202C48AC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ea typeface="SimSun" panose="02010600030101010101" pitchFamily="2" charset="-122"/>
              </a:rPr>
              <a:t>Ví dụ về câu lệnh</a:t>
            </a: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51ED2F59-7E0C-4338-A5E7-D1A46CE03A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56113"/>
          </a:xfrm>
          <a:ln/>
        </p:spPr>
        <p:txBody>
          <a:bodyPr/>
          <a:lstStyle/>
          <a:p>
            <a:pPr marL="339725" indent="-339725"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>
                <a:ea typeface="SimSun" panose="02010600030101010101" pitchFamily="2" charset="-122"/>
              </a:rPr>
              <a:t>Nạp dữ liệu từ một địa chỉ trong bộ nhớ</a:t>
            </a:r>
          </a:p>
          <a:p>
            <a:pPr marL="339725" indent="-339725"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>
                <a:ea typeface="SimSun" panose="02010600030101010101" pitchFamily="2" charset="-122"/>
              </a:rPr>
              <a:t>Lưu dữ liệu và một địa chỉ</a:t>
            </a:r>
          </a:p>
          <a:p>
            <a:pPr marL="339725" indent="-339725"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>
                <a:ea typeface="SimSun" panose="02010600030101010101" pitchFamily="2" charset="-122"/>
              </a:rPr>
              <a:t>Tính tổng hai số</a:t>
            </a:r>
          </a:p>
          <a:p>
            <a:pPr marL="339725" indent="-339725"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>
                <a:ea typeface="SimSun" panose="02010600030101010101" pitchFamily="2" charset="-122"/>
              </a:rPr>
              <a:t>Nếu hai số bằng nhau, thực hiện một công việc</a:t>
            </a:r>
          </a:p>
          <a:p>
            <a:pPr marL="341313" indent="-339725"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altLang="en-US"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CA49B22D-D0B7-4A5B-981B-9B9D385CD00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Cấu trúc chương trình C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02757CE3-21C9-4BCB-98A7-C111364A0C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1700213"/>
            <a:ext cx="7772400" cy="649287"/>
          </a:xfrm>
          <a:ln/>
        </p:spPr>
        <p:txBody>
          <a:bodyPr/>
          <a:lstStyle/>
          <a:p>
            <a:pPr marL="339725" indent="-339725"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Cấu trúc chung</a:t>
            </a:r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E0A4E043-4F66-4BD4-BCDA-8A9791148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2276475"/>
            <a:ext cx="3168650" cy="418465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#include &lt;stdio.h&gt;</a:t>
            </a:r>
            <a:br>
              <a:rPr lang="en-US" altLang="en-US" sz="2000" b="1">
                <a:latin typeface="Courier New" panose="02070309020205020404" pitchFamily="49" charset="0"/>
              </a:rPr>
            </a:br>
            <a:r>
              <a:rPr lang="en-US" altLang="en-US" sz="2000" b="1">
                <a:latin typeface="Courier New" panose="02070309020205020404" pitchFamily="49" charset="0"/>
              </a:rPr>
              <a:t>#include &lt;…………………&gt;</a:t>
            </a:r>
            <a:br>
              <a:rPr lang="en-US" altLang="en-US" sz="2000" b="1">
                <a:latin typeface="Courier New" panose="02070309020205020404" pitchFamily="49" charset="0"/>
              </a:rPr>
            </a:br>
            <a:br>
              <a:rPr lang="en-US" altLang="en-US" sz="2000" b="1">
                <a:latin typeface="Courier New" panose="02070309020205020404" pitchFamily="49" charset="0"/>
              </a:rPr>
            </a:b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</a:rPr>
              <a:t>main() {</a:t>
            </a:r>
            <a:b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</a:rPr>
            </a:br>
            <a:br>
              <a:rPr lang="en-US" altLang="en-US" sz="2000" b="1">
                <a:latin typeface="Courier New" panose="02070309020205020404" pitchFamily="49" charset="0"/>
              </a:rPr>
            </a:br>
            <a:r>
              <a:rPr lang="en-US" altLang="en-US" sz="2000" b="1">
                <a:latin typeface="Courier New" panose="02070309020205020404" pitchFamily="49" charset="0"/>
              </a:rPr>
              <a:t>  [function-body];</a:t>
            </a:r>
            <a:br>
              <a:rPr lang="en-US" altLang="en-US" sz="2000" b="1">
                <a:latin typeface="Courier New" panose="02070309020205020404" pitchFamily="49" charset="0"/>
              </a:rPr>
            </a:br>
            <a:br>
              <a:rPr lang="en-US" altLang="en-US" sz="2000" b="1">
                <a:latin typeface="Courier New" panose="02070309020205020404" pitchFamily="49" charset="0"/>
              </a:rPr>
            </a:b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</a:rPr>
              <a:t>}</a:t>
            </a:r>
            <a:br>
              <a:rPr lang="en-US" altLang="en-US" sz="2000" b="1">
                <a:latin typeface="Courier New" panose="02070309020205020404" pitchFamily="49" charset="0"/>
                <a:cs typeface="Angsana New" panose="02020603050405020304" pitchFamily="18" charset="-34"/>
              </a:rPr>
            </a:br>
            <a:br>
              <a:rPr lang="en-US" altLang="en-US" sz="3600" b="1">
                <a:latin typeface="Courier New" panose="02070309020205020404" pitchFamily="49" charset="0"/>
                <a:cs typeface="Angsana New" panose="02020603050405020304" pitchFamily="18" charset="-34"/>
              </a:rPr>
            </a:b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  <a:cs typeface="Angsana New" panose="02020603050405020304" pitchFamily="18" charset="-34"/>
              </a:rPr>
              <a:t>type func() {</a:t>
            </a:r>
            <a:br>
              <a:rPr lang="en-US" altLang="en-US" sz="2000" b="1">
                <a:latin typeface="Courier New" panose="02070309020205020404" pitchFamily="49" charset="0"/>
                <a:cs typeface="Angsana New" panose="02020603050405020304" pitchFamily="18" charset="-34"/>
              </a:rPr>
            </a:br>
            <a:br>
              <a:rPr lang="en-US" altLang="en-US" sz="2000" b="1">
                <a:latin typeface="Courier New" panose="02070309020205020404" pitchFamily="49" charset="0"/>
                <a:cs typeface="Angsana New" panose="02020603050405020304" pitchFamily="18" charset="-34"/>
              </a:rPr>
            </a:br>
            <a:r>
              <a:rPr lang="en-US" altLang="en-US" sz="2000" b="1">
                <a:latin typeface="Courier New" panose="02070309020205020404" pitchFamily="49" charset="0"/>
                <a:cs typeface="Angsana New" panose="02020603050405020304" pitchFamily="18" charset="-34"/>
              </a:rPr>
              <a:t>  </a:t>
            </a:r>
            <a:r>
              <a:rPr lang="en-US" altLang="en-US" sz="2000" b="1">
                <a:latin typeface="Courier New" panose="02070309020205020404" pitchFamily="49" charset="0"/>
              </a:rPr>
              <a:t>[function-body];</a:t>
            </a:r>
            <a:br>
              <a:rPr lang="en-US" altLang="en-US" sz="2000" b="1">
                <a:latin typeface="Courier New" panose="02070309020205020404" pitchFamily="49" charset="0"/>
                <a:cs typeface="Angsana New" panose="02020603050405020304" pitchFamily="18" charset="-34"/>
              </a:rPr>
            </a:br>
            <a:br>
              <a:rPr lang="en-US" altLang="en-US" sz="2000" b="1">
                <a:latin typeface="Courier New" panose="02070309020205020404" pitchFamily="49" charset="0"/>
                <a:cs typeface="Angsana New" panose="02020603050405020304" pitchFamily="18" charset="-34"/>
              </a:rPr>
            </a:b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  <a:cs typeface="Angsana New" panose="02020603050405020304" pitchFamily="18" charset="-34"/>
              </a:rPr>
              <a:t>}</a:t>
            </a:r>
          </a:p>
        </p:txBody>
      </p:sp>
      <p:sp>
        <p:nvSpPr>
          <p:cNvPr id="8196" name="AutoShape 4">
            <a:extLst>
              <a:ext uri="{FF2B5EF4-FFF2-40B4-BE49-F238E27FC236}">
                <a16:creationId xmlns:a16="http://schemas.microsoft.com/office/drawing/2014/main" id="{E9758A0C-1ACA-44D7-AE4E-512A851322EE}"/>
              </a:ext>
            </a:extLst>
          </p:cNvPr>
          <p:cNvSpPr>
            <a:spLocks/>
          </p:cNvSpPr>
          <p:nvPr/>
        </p:nvSpPr>
        <p:spPr bwMode="auto">
          <a:xfrm>
            <a:off x="4643438" y="2276475"/>
            <a:ext cx="215900" cy="649288"/>
          </a:xfrm>
          <a:prstGeom prst="rightBrace">
            <a:avLst>
              <a:gd name="adj1" fmla="val 25061"/>
              <a:gd name="adj2" fmla="val 50000"/>
            </a:avLst>
          </a:prstGeom>
          <a:noFill/>
          <a:ln w="9360" cap="sq">
            <a:solidFill>
              <a:srgbClr val="0066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Text Box 5">
            <a:extLst>
              <a:ext uri="{FF2B5EF4-FFF2-40B4-BE49-F238E27FC236}">
                <a16:creationId xmlns:a16="http://schemas.microsoft.com/office/drawing/2014/main" id="{F28A49A2-F685-4004-B0BC-B727F10D4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2349500"/>
            <a:ext cx="3311525" cy="67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altLang="en-US" sz="2000">
                <a:latin typeface="Gill Sans MT" panose="020B0502020104020203" pitchFamily="34" charset="0"/>
              </a:rPr>
              <a:t>Tiền xử lý / </a:t>
            </a:r>
            <a:r>
              <a:rPr lang="en-US" altLang="en-US" sz="2000">
                <a:latin typeface="Gill Sans MT" panose="020B0502020104020203" pitchFamily="34" charset="0"/>
                <a:cs typeface="Angsana New" panose="02020603050405020304" pitchFamily="18" charset="-34"/>
              </a:rPr>
              <a:t>liên kết thư viện</a:t>
            </a:r>
          </a:p>
        </p:txBody>
      </p:sp>
      <p:sp>
        <p:nvSpPr>
          <p:cNvPr id="8198" name="AutoShape 6">
            <a:extLst>
              <a:ext uri="{FF2B5EF4-FFF2-40B4-BE49-F238E27FC236}">
                <a16:creationId xmlns:a16="http://schemas.microsoft.com/office/drawing/2014/main" id="{6B355F47-7D7F-482B-9A4C-9D73A0B89C17}"/>
              </a:ext>
            </a:extLst>
          </p:cNvPr>
          <p:cNvSpPr>
            <a:spLocks/>
          </p:cNvSpPr>
          <p:nvPr/>
        </p:nvSpPr>
        <p:spPr bwMode="auto">
          <a:xfrm>
            <a:off x="4643438" y="3068638"/>
            <a:ext cx="215900" cy="1584325"/>
          </a:xfrm>
          <a:prstGeom prst="rightBrace">
            <a:avLst>
              <a:gd name="adj1" fmla="val 61152"/>
              <a:gd name="adj2" fmla="val 50000"/>
            </a:avLst>
          </a:prstGeom>
          <a:noFill/>
          <a:ln w="9360" cap="sq">
            <a:solidFill>
              <a:srgbClr val="0066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Text Box 7">
            <a:extLst>
              <a:ext uri="{FF2B5EF4-FFF2-40B4-BE49-F238E27FC236}">
                <a16:creationId xmlns:a16="http://schemas.microsoft.com/office/drawing/2014/main" id="{8F8E7A8A-D471-494E-B707-3889CBB17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3500438"/>
            <a:ext cx="3816350" cy="947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altLang="en-US" sz="2000">
                <a:latin typeface="Gill Sans MT" panose="020B0502020104020203" pitchFamily="34" charset="0"/>
              </a:rPr>
              <a:t>Hàm main</a:t>
            </a:r>
            <a:r>
              <a:rPr lang="en-US" altLang="en-US" sz="2000">
                <a:latin typeface="Gill Sans MT" panose="020B0502020104020203" pitchFamily="34" charset="0"/>
                <a:cs typeface="Angsana New" panose="02020603050405020304" pitchFamily="18" charset="-34"/>
              </a:rPr>
              <a:t>:</a:t>
            </a:r>
            <a:br>
              <a:rPr lang="en-US" altLang="en-US" sz="2000">
                <a:latin typeface="Gill Sans MT" panose="020B0502020104020203" pitchFamily="34" charset="0"/>
                <a:cs typeface="Angsana New" panose="02020603050405020304" pitchFamily="18" charset="-34"/>
              </a:rPr>
            </a:br>
            <a:r>
              <a:rPr lang="th-TH" altLang="en-US" sz="2000">
                <a:latin typeface="Gill Sans MT" panose="020B0502020104020203" pitchFamily="34" charset="0"/>
                <a:cs typeface="Angsana New" panose="02020603050405020304" pitchFamily="18" charset="-34"/>
              </a:rPr>
              <a:t>[</a:t>
            </a:r>
            <a:r>
              <a:rPr lang="th-TH" altLang="en-US" sz="2000">
                <a:solidFill>
                  <a:srgbClr val="FF3333"/>
                </a:solidFill>
                <a:latin typeface="Gill Sans MT" panose="020B0502020104020203" pitchFamily="34" charset="0"/>
                <a:cs typeface="Angsana New" panose="02020603050405020304" pitchFamily="18" charset="-34"/>
              </a:rPr>
              <a:t>Danh sách khai báo</a:t>
            </a:r>
            <a:r>
              <a:rPr lang="th-TH" altLang="en-US" sz="2000">
                <a:latin typeface="Gill Sans MT" panose="020B0502020104020203" pitchFamily="34" charset="0"/>
                <a:cs typeface="Angsana New" panose="02020603050405020304" pitchFamily="18" charset="-34"/>
              </a:rPr>
              <a:t>] + [</a:t>
            </a:r>
            <a:r>
              <a:rPr lang="th-TH" altLang="en-US" sz="2000">
                <a:solidFill>
                  <a:srgbClr val="FF3333"/>
                </a:solidFill>
                <a:latin typeface="Gill Sans MT" panose="020B0502020104020203" pitchFamily="34" charset="0"/>
                <a:cs typeface="Angsana New" panose="02020603050405020304" pitchFamily="18" charset="-34"/>
              </a:rPr>
              <a:t>Danh sách câu lệnh</a:t>
            </a:r>
            <a:r>
              <a:rPr lang="th-TH" altLang="en-US" sz="2000">
                <a:latin typeface="Gill Sans MT" panose="020B0502020104020203" pitchFamily="34" charset="0"/>
                <a:cs typeface="Angsana New" panose="02020603050405020304" pitchFamily="18" charset="-34"/>
              </a:rPr>
              <a:t>]</a:t>
            </a:r>
          </a:p>
        </p:txBody>
      </p:sp>
      <p:sp>
        <p:nvSpPr>
          <p:cNvPr id="8200" name="AutoShape 8">
            <a:extLst>
              <a:ext uri="{FF2B5EF4-FFF2-40B4-BE49-F238E27FC236}">
                <a16:creationId xmlns:a16="http://schemas.microsoft.com/office/drawing/2014/main" id="{A0393578-2647-4124-8C88-AE66A38A50C9}"/>
              </a:ext>
            </a:extLst>
          </p:cNvPr>
          <p:cNvSpPr>
            <a:spLocks/>
          </p:cNvSpPr>
          <p:nvPr/>
        </p:nvSpPr>
        <p:spPr bwMode="auto">
          <a:xfrm>
            <a:off x="4643438" y="4941888"/>
            <a:ext cx="215900" cy="1511300"/>
          </a:xfrm>
          <a:prstGeom prst="rightBrace">
            <a:avLst>
              <a:gd name="adj1" fmla="val 58333"/>
              <a:gd name="adj2" fmla="val 50000"/>
            </a:avLst>
          </a:prstGeom>
          <a:noFill/>
          <a:ln w="9360" cap="sq">
            <a:solidFill>
              <a:srgbClr val="0066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Text Box 9">
            <a:extLst>
              <a:ext uri="{FF2B5EF4-FFF2-40B4-BE49-F238E27FC236}">
                <a16:creationId xmlns:a16="http://schemas.microsoft.com/office/drawing/2014/main" id="{B694704D-4CDF-4A19-B493-7A07FA62A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5300663"/>
            <a:ext cx="3816350" cy="947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altLang="en-US" sz="2000">
                <a:latin typeface="Gill Sans MT" panose="020B0502020104020203" pitchFamily="34" charset="0"/>
              </a:rPr>
              <a:t>Hàm func</a:t>
            </a:r>
            <a:r>
              <a:rPr lang="en-US" altLang="en-US" sz="2000">
                <a:latin typeface="Gill Sans MT" panose="020B0502020104020203" pitchFamily="34" charset="0"/>
                <a:cs typeface="Angsana New" panose="02020603050405020304" pitchFamily="18" charset="-34"/>
              </a:rPr>
              <a:t>:</a:t>
            </a:r>
            <a:br>
              <a:rPr lang="en-US" altLang="en-US" sz="2000">
                <a:latin typeface="Gill Sans MT" panose="020B0502020104020203" pitchFamily="34" charset="0"/>
                <a:cs typeface="Angsana New" panose="02020603050405020304" pitchFamily="18" charset="-34"/>
              </a:rPr>
            </a:br>
            <a:r>
              <a:rPr lang="th-TH" altLang="en-US" sz="2000">
                <a:latin typeface="Gill Sans MT" panose="020B0502020104020203" pitchFamily="34" charset="0"/>
                <a:cs typeface="Angsana New" panose="02020603050405020304" pitchFamily="18" charset="-34"/>
              </a:rPr>
              <a:t>[Danh sách khai báo] + [Danh sách câu lệnh]</a:t>
            </a:r>
          </a:p>
        </p:txBody>
      </p:sp>
      <p:sp>
        <p:nvSpPr>
          <p:cNvPr id="8202" name="Text Box 10">
            <a:extLst>
              <a:ext uri="{FF2B5EF4-FFF2-40B4-BE49-F238E27FC236}">
                <a16:creationId xmlns:a16="http://schemas.microsoft.com/office/drawing/2014/main" id="{8E6360ED-F4D8-41B3-A4CB-50DD3B5F4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3141663"/>
            <a:ext cx="1081087" cy="673100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altLang="en-US" sz="2000">
                <a:latin typeface="Gill Sans MT" panose="020B0502020104020203" pitchFamily="34" charset="0"/>
              </a:rPr>
              <a:t>Bắt đầu</a:t>
            </a:r>
          </a:p>
        </p:txBody>
      </p:sp>
      <p:sp>
        <p:nvSpPr>
          <p:cNvPr id="8203" name="Text Box 11">
            <a:extLst>
              <a:ext uri="{FF2B5EF4-FFF2-40B4-BE49-F238E27FC236}">
                <a16:creationId xmlns:a16="http://schemas.microsoft.com/office/drawing/2014/main" id="{A6A9BB6B-659E-4CCC-A7AC-0EC2FF075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4221163"/>
            <a:ext cx="1081088" cy="673100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altLang="en-US" sz="2000">
                <a:latin typeface="Gill Sans MT" panose="020B0502020104020203" pitchFamily="34" charset="0"/>
              </a:rPr>
              <a:t>Kết thúc</a:t>
            </a:r>
          </a:p>
        </p:txBody>
      </p:sp>
      <p:sp>
        <p:nvSpPr>
          <p:cNvPr id="8204" name="Line 12">
            <a:extLst>
              <a:ext uri="{FF2B5EF4-FFF2-40B4-BE49-F238E27FC236}">
                <a16:creationId xmlns:a16="http://schemas.microsoft.com/office/drawing/2014/main" id="{A68061BC-626E-4B1C-82B7-69624D7EA1A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7313" y="3284538"/>
            <a:ext cx="287337" cy="1587"/>
          </a:xfrm>
          <a:prstGeom prst="line">
            <a:avLst/>
          </a:prstGeom>
          <a:noFill/>
          <a:ln w="9360" cap="sq">
            <a:solidFill>
              <a:srgbClr val="00669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5" name="Line 13">
            <a:extLst>
              <a:ext uri="{FF2B5EF4-FFF2-40B4-BE49-F238E27FC236}">
                <a16:creationId xmlns:a16="http://schemas.microsoft.com/office/drawing/2014/main" id="{15059398-5471-48FB-917B-4A44D03C18F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9250" y="4365625"/>
            <a:ext cx="287338" cy="1588"/>
          </a:xfrm>
          <a:prstGeom prst="line">
            <a:avLst/>
          </a:prstGeom>
          <a:noFill/>
          <a:ln w="9360" cap="sq">
            <a:solidFill>
              <a:srgbClr val="00669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6" name="Text Box 14">
            <a:extLst>
              <a:ext uri="{FF2B5EF4-FFF2-40B4-BE49-F238E27FC236}">
                <a16:creationId xmlns:a16="http://schemas.microsoft.com/office/drawing/2014/main" id="{14DCB968-9EC8-43C6-AB6C-5F7022868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4581525"/>
            <a:ext cx="287337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r">
              <a:lnSpc>
                <a:spcPct val="1000"/>
              </a:lnSpc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Gill Sans MT" panose="020B0502020104020203" pitchFamily="34" charset="0"/>
              </a:rPr>
              <a:t>.</a:t>
            </a:r>
          </a:p>
          <a:p>
            <a:pPr algn="r">
              <a:lnSpc>
                <a:spcPct val="1000"/>
              </a:lnSpc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Gill Sans MT" panose="020B0502020104020203" pitchFamily="34" charset="0"/>
              </a:rPr>
              <a:t>.</a:t>
            </a:r>
          </a:p>
          <a:p>
            <a:pPr algn="r">
              <a:lnSpc>
                <a:spcPct val="1000"/>
              </a:lnSpc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Gill Sans MT" panose="020B0502020104020203" pitchFamily="34" charset="0"/>
              </a:rPr>
              <a:t>.</a:t>
            </a:r>
          </a:p>
        </p:txBody>
      </p:sp>
      <p:sp>
        <p:nvSpPr>
          <p:cNvPr id="8207" name="Text Box 15">
            <a:extLst>
              <a:ext uri="{FF2B5EF4-FFF2-40B4-BE49-F238E27FC236}">
                <a16:creationId xmlns:a16="http://schemas.microsoft.com/office/drawing/2014/main" id="{3D86B1BD-8938-4A43-897E-1AD0FBFCF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4581525"/>
            <a:ext cx="1512888" cy="39846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altLang="en-US" sz="2000">
                <a:latin typeface="Gill Sans MT" panose="020B0502020104020203" pitchFamily="34" charset="0"/>
              </a:rPr>
              <a:t>Semicolon</a:t>
            </a:r>
          </a:p>
        </p:txBody>
      </p:sp>
      <p:sp>
        <p:nvSpPr>
          <p:cNvPr id="8208" name="Oval 16">
            <a:extLst>
              <a:ext uri="{FF2B5EF4-FFF2-40B4-BE49-F238E27FC236}">
                <a16:creationId xmlns:a16="http://schemas.microsoft.com/office/drawing/2014/main" id="{403B0840-8C4D-4141-9EB2-3843509AE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3573463"/>
            <a:ext cx="215900" cy="576262"/>
          </a:xfrm>
          <a:prstGeom prst="ellipse">
            <a:avLst/>
          </a:prstGeom>
          <a:noFill/>
          <a:ln w="9360" cap="sq">
            <a:solidFill>
              <a:srgbClr val="0066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9" name="Line 17">
            <a:extLst>
              <a:ext uri="{FF2B5EF4-FFF2-40B4-BE49-F238E27FC236}">
                <a16:creationId xmlns:a16="http://schemas.microsoft.com/office/drawing/2014/main" id="{371EDBE3-9957-4C57-B261-7A67642D1D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7175" y="4149725"/>
            <a:ext cx="1588" cy="574675"/>
          </a:xfrm>
          <a:prstGeom prst="line">
            <a:avLst/>
          </a:prstGeom>
          <a:noFill/>
          <a:ln w="9360" cap="sq">
            <a:solidFill>
              <a:srgbClr val="0066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0" name="Line 18">
            <a:extLst>
              <a:ext uri="{FF2B5EF4-FFF2-40B4-BE49-F238E27FC236}">
                <a16:creationId xmlns:a16="http://schemas.microsoft.com/office/drawing/2014/main" id="{66FC7AF1-B84A-43A2-A3C5-AD0A8508B34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7175" y="4724400"/>
            <a:ext cx="1152525" cy="1588"/>
          </a:xfrm>
          <a:prstGeom prst="line">
            <a:avLst/>
          </a:prstGeom>
          <a:noFill/>
          <a:ln w="9360" cap="sq">
            <a:solidFill>
              <a:srgbClr val="00669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6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1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5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30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34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39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43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48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52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57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61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65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69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4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8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>
            <a:extLst>
              <a:ext uri="{FF2B5EF4-FFF2-40B4-BE49-F238E27FC236}">
                <a16:creationId xmlns:a16="http://schemas.microsoft.com/office/drawing/2014/main" id="{791AACE0-5844-47C0-A3BF-99CA49FDD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773238"/>
            <a:ext cx="748665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ts val="800"/>
              </a:spcBef>
              <a:buClr>
                <a:srgbClr val="006699"/>
              </a:buClr>
              <a:buFont typeface="Verdana" panose="020B0604030504040204" pitchFamily="34" charset="0"/>
              <a:buChar char="•"/>
            </a:pPr>
            <a:r>
              <a:rPr lang="en-US" altLang="en-US" sz="3200">
                <a:latin typeface="Verdana" panose="020B0604030504040204" pitchFamily="34" charset="0"/>
                <a:cs typeface="Angsana New" panose="02020603050405020304" pitchFamily="18" charset="-34"/>
              </a:rPr>
              <a:t>Chương trình C đầu tiên (hello.c)</a:t>
            </a:r>
            <a:r>
              <a:rPr lang="th-TH" altLang="en-US" sz="3200">
                <a:latin typeface="Verdana" panose="020B0604030504040204" pitchFamily="34" charset="0"/>
                <a:cs typeface="Angsana New" panose="02020603050405020304" pitchFamily="18" charset="-34"/>
              </a:rPr>
              <a:t> 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D66D79AD-4497-46A9-951D-BCB2FFEB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2337405"/>
            <a:ext cx="6408738" cy="26035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972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en-US" altLang="en-US" sz="2800" b="1">
                <a:latin typeface="Courier New" panose="02070309020205020404" pitchFamily="49" charset="0"/>
                <a:cs typeface="Angsana New" panose="02020603050405020304" pitchFamily="18" charset="-34"/>
              </a:rPr>
              <a:t>#include &lt;</a:t>
            </a:r>
            <a:r>
              <a:rPr lang="en-US" altLang="en-US" sz="2800" b="1">
                <a:solidFill>
                  <a:srgbClr val="FF0000"/>
                </a:solidFill>
                <a:latin typeface="Courier New" panose="02070309020205020404" pitchFamily="49" charset="0"/>
                <a:cs typeface="Angsana New" panose="02020603050405020304" pitchFamily="18" charset="-34"/>
              </a:rPr>
              <a:t>stdio.h</a:t>
            </a:r>
            <a:r>
              <a:rPr lang="en-US" altLang="en-US" sz="2800" b="1">
                <a:latin typeface="Courier New" panose="02070309020205020404" pitchFamily="49" charset="0"/>
                <a:cs typeface="Angsana New" panose="02020603050405020304" pitchFamily="18" charset="-34"/>
              </a:rPr>
              <a:t>&gt;</a:t>
            </a:r>
          </a:p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en-US" altLang="en-US" sz="2800" b="1">
                <a:latin typeface="Courier New" panose="02070309020205020404" pitchFamily="49" charset="0"/>
                <a:cs typeface="Angsana New" panose="02020603050405020304" pitchFamily="18" charset="-34"/>
              </a:rPr>
              <a:t>int main()</a:t>
            </a:r>
            <a:r>
              <a:rPr lang="th-TH" altLang="en-US" sz="2800" b="1">
                <a:latin typeface="Courier New" panose="02070309020205020404" pitchFamily="49" charset="0"/>
                <a:cs typeface="Angsana New" panose="02020603050405020304" pitchFamily="18" charset="-34"/>
              </a:rPr>
              <a:t> </a:t>
            </a:r>
            <a:r>
              <a:rPr lang="en-US" altLang="en-US" sz="2800" b="1">
                <a:latin typeface="Courier New" panose="02070309020205020404" pitchFamily="49" charset="0"/>
                <a:cs typeface="Angsana New" panose="02020603050405020304" pitchFamily="18" charset="-34"/>
              </a:rPr>
              <a:t>{</a:t>
            </a:r>
          </a:p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en-US" altLang="en-US" sz="2800" b="1">
                <a:latin typeface="Courier New" panose="02070309020205020404" pitchFamily="49" charset="0"/>
                <a:cs typeface="Angsana New" panose="02020603050405020304" pitchFamily="18" charset="-34"/>
              </a:rPr>
              <a:t>	printf(</a:t>
            </a:r>
            <a:r>
              <a:rPr lang="en-US" altLang="en-US" sz="2800" b="1">
                <a:latin typeface="Courier New" panose="02070309020205020404" pitchFamily="49" charset="0"/>
              </a:rPr>
              <a:t>"</a:t>
            </a:r>
            <a:r>
              <a:rPr lang="en-US" altLang="en-US" sz="2800" b="1">
                <a:solidFill>
                  <a:srgbClr val="FF00FF"/>
                </a:solidFill>
                <a:latin typeface="Courier New" panose="02070309020205020404" pitchFamily="49" charset="0"/>
                <a:cs typeface="Angsana New" panose="02020603050405020304" pitchFamily="18" charset="-34"/>
              </a:rPr>
              <a:t>Hello CP\n</a:t>
            </a:r>
            <a:r>
              <a:rPr lang="en-US" altLang="en-US" sz="2800" b="1">
                <a:latin typeface="Courier New" panose="02070309020205020404" pitchFamily="49" charset="0"/>
              </a:rPr>
              <a:t>"</a:t>
            </a:r>
            <a:r>
              <a:rPr lang="en-US" altLang="en-US" sz="2800" b="1">
                <a:latin typeface="Courier New" panose="02070309020205020404" pitchFamily="49" charset="0"/>
                <a:cs typeface="Angsana New" panose="02020603050405020304" pitchFamily="18" charset="-34"/>
              </a:rPr>
              <a:t>);</a:t>
            </a:r>
          </a:p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en-US" altLang="en-US" sz="2800" b="1">
                <a:latin typeface="Courier New" panose="02070309020205020404" pitchFamily="49" charset="0"/>
                <a:cs typeface="Angsana New" panose="02020603050405020304" pitchFamily="18" charset="-34"/>
              </a:rPr>
              <a:t>  </a:t>
            </a:r>
            <a:r>
              <a:rPr lang="en-US" altLang="en-US" sz="2800" b="1">
                <a:latin typeface="Courier New" panose="02070309020205020404" pitchFamily="49" charset="0"/>
              </a:rPr>
              <a:t>return 0;</a:t>
            </a:r>
          </a:p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en-US" altLang="en-US" sz="2800" b="1">
                <a:latin typeface="Courier New" panose="02070309020205020404" pitchFamily="49" charset="0"/>
                <a:cs typeface="Angsana New" panose="02020603050405020304" pitchFamily="18" charset="-34"/>
              </a:rPr>
              <a:t>}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6E405162-AB24-4038-A2CD-621CBE6A256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Cấu trúc chương trình C (tiếp)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2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>
            <a:extLst>
              <a:ext uri="{FF2B5EF4-FFF2-40B4-BE49-F238E27FC236}">
                <a16:creationId xmlns:a16="http://schemas.microsoft.com/office/drawing/2014/main" id="{D1379D2E-DE52-46E5-9F2D-1B6C0E15806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457200" y="1600200"/>
            <a:ext cx="8229600" cy="4456113"/>
          </a:xfrm>
          <a:ln/>
        </p:spPr>
        <p:txBody>
          <a:bodyPr anchor="t">
            <a:normAutofit lnSpcReduction="10000"/>
          </a:bodyPr>
          <a:lstStyle/>
          <a:p>
            <a:pPr marL="339725" indent="-339725" algn="l">
              <a:spcBef>
                <a:spcPts val="600"/>
              </a:spcBef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2400">
                <a:solidFill>
                  <a:srgbClr val="006699"/>
                </a:solidFill>
                <a:effectLst/>
              </a:rPr>
              <a:t>#include &lt;stdio.h&gt;</a:t>
            </a:r>
          </a:p>
          <a:p>
            <a:pPr marL="739775" lvl="1" indent="-282575" algn="l">
              <a:spcBef>
                <a:spcPts val="500"/>
              </a:spcBef>
              <a:buClr>
                <a:srgbClr val="006699"/>
              </a:buClr>
              <a:buFont typeface="Verdana" panose="020B0604030504040204" pitchFamily="34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2000">
                <a:solidFill>
                  <a:srgbClr val="006699"/>
                </a:solidFill>
                <a:effectLst/>
              </a:rPr>
              <a:t>Khai báo sử dụng thư viện vào ra chuẩn. Các thư viện khác: string, time, math…</a:t>
            </a:r>
          </a:p>
          <a:p>
            <a:pPr marL="339725" indent="-339725" algn="l">
              <a:spcBef>
                <a:spcPts val="600"/>
              </a:spcBef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2400">
                <a:solidFill>
                  <a:srgbClr val="006699"/>
                </a:solidFill>
                <a:effectLst/>
              </a:rPr>
              <a:t>int main()</a:t>
            </a:r>
          </a:p>
          <a:p>
            <a:pPr marL="739775" lvl="1" indent="-282575" algn="l">
              <a:spcBef>
                <a:spcPts val="500"/>
              </a:spcBef>
              <a:buClr>
                <a:srgbClr val="006699"/>
              </a:buClr>
              <a:buFont typeface="Verdana" panose="020B0604030504040204" pitchFamily="34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2000">
                <a:solidFill>
                  <a:srgbClr val="006699"/>
                </a:solidFill>
                <a:effectLst/>
              </a:rPr>
              <a:t>Khai báo hàm main(). Mỗi chương trình C chỉ có một hàm main().</a:t>
            </a:r>
          </a:p>
          <a:p>
            <a:pPr marL="339725" indent="-339725" algn="l">
              <a:spcBef>
                <a:spcPts val="600"/>
              </a:spcBef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2400">
                <a:solidFill>
                  <a:srgbClr val="006699"/>
                </a:solidFill>
                <a:effectLst/>
              </a:rPr>
              <a:t>{ … }</a:t>
            </a:r>
          </a:p>
          <a:p>
            <a:pPr marL="739775" lvl="1" indent="-282575" algn="l">
              <a:spcBef>
                <a:spcPts val="500"/>
              </a:spcBef>
              <a:buClr>
                <a:srgbClr val="006699"/>
              </a:buClr>
              <a:buFont typeface="Verdana" panose="020B0604030504040204" pitchFamily="34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2000">
                <a:solidFill>
                  <a:srgbClr val="006699"/>
                </a:solidFill>
                <a:effectLst/>
              </a:rPr>
              <a:t>Cú pháp để mở và đóng một khối lệnh</a:t>
            </a:r>
          </a:p>
          <a:p>
            <a:pPr marL="339725" indent="-339725" algn="l">
              <a:spcBef>
                <a:spcPts val="600"/>
              </a:spcBef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2400">
                <a:solidFill>
                  <a:srgbClr val="006699"/>
                </a:solidFill>
                <a:effectLst/>
              </a:rPr>
              <a:t>printf</a:t>
            </a:r>
          </a:p>
          <a:p>
            <a:pPr marL="739775" lvl="1" indent="-282575" algn="l">
              <a:spcBef>
                <a:spcPts val="500"/>
              </a:spcBef>
              <a:buClr>
                <a:srgbClr val="006699"/>
              </a:buClr>
              <a:buFont typeface="Verdana" panose="020B0604030504040204" pitchFamily="34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2000">
                <a:solidFill>
                  <a:srgbClr val="006699"/>
                </a:solidFill>
                <a:effectLst/>
              </a:rPr>
              <a:t>Hàm printf() in nội dung ra đầu ra chuẩn (màn hình).</a:t>
            </a:r>
          </a:p>
          <a:p>
            <a:pPr marL="339725" indent="-339725" algn="l">
              <a:spcBef>
                <a:spcPts val="600"/>
              </a:spcBef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2400">
                <a:solidFill>
                  <a:srgbClr val="006699"/>
                </a:solidFill>
                <a:effectLst/>
              </a:rPr>
              <a:t>return 0;</a:t>
            </a:r>
          </a:p>
          <a:p>
            <a:pPr marL="739775" lvl="1" indent="-282575" algn="l">
              <a:spcBef>
                <a:spcPts val="500"/>
              </a:spcBef>
              <a:buClr>
                <a:srgbClr val="006699"/>
              </a:buClr>
              <a:buFont typeface="Verdana" panose="020B0604030504040204" pitchFamily="34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2000">
                <a:solidFill>
                  <a:srgbClr val="006699"/>
                </a:solidFill>
                <a:effectLst/>
              </a:rPr>
              <a:t>Thoát khỏi chương trình</a:t>
            </a:r>
          </a:p>
          <a:p>
            <a:pPr marL="341313" indent="-339725" algn="l">
              <a:spcBef>
                <a:spcPts val="50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altLang="en-US" sz="2000">
              <a:solidFill>
                <a:srgbClr val="006699"/>
              </a:solidFill>
              <a:effectLst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38D3B4F-F88F-4A67-93B7-E7BD7BD8551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Cấu trúc chương trình C (tiếp)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B41A833E-6F7F-4BDB-A991-64E9420CCD9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Cấu trúc chương trình C (tiếp)</a:t>
            </a: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085F3970-EBE7-4DD6-BE0A-D9A25D6A40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3238"/>
          </a:xfrm>
          <a:ln/>
        </p:spPr>
        <p:txBody>
          <a:bodyPr/>
          <a:lstStyle/>
          <a:p>
            <a:pPr marL="339725" indent="-339725">
              <a:lnSpc>
                <a:spcPct val="90000"/>
              </a:lnSpc>
              <a:spcBef>
                <a:spcPts val="700"/>
              </a:spcBef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2800"/>
              <a:t>Một ví dụ khác:</a:t>
            </a:r>
          </a:p>
        </p:txBody>
      </p:sp>
      <p:sp>
        <p:nvSpPr>
          <p:cNvPr id="11267" name="Text Box 3">
            <a:extLst>
              <a:ext uri="{FF2B5EF4-FFF2-40B4-BE49-F238E27FC236}">
                <a16:creationId xmlns:a16="http://schemas.microsoft.com/office/drawing/2014/main" id="{138B3DC6-EF9F-41C8-B112-CB7C5B8E2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2636838"/>
            <a:ext cx="7415212" cy="269875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#include &lt;</a:t>
            </a: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en-US" sz="2000" b="1"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main() {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</a:t>
            </a:r>
            <a:r>
              <a:rPr lang="en-US" altLang="en-US" sz="2000" b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000" b="1">
                <a:latin typeface="Courier New" panose="02070309020205020404" pitchFamily="49" charset="0"/>
              </a:rPr>
              <a:t> sum;    </a:t>
            </a:r>
            <a:r>
              <a:rPr lang="en-US" altLang="en-US" sz="2000" b="1">
                <a:solidFill>
                  <a:srgbClr val="33CC33"/>
                </a:solidFill>
                <a:latin typeface="Courier New" panose="02070309020205020404" pitchFamily="49" charset="0"/>
              </a:rPr>
              <a:t>/* Variable declaration */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          </a:t>
            </a:r>
            <a:r>
              <a:rPr lang="en-US" altLang="en-US" sz="2000" b="1">
                <a:solidFill>
                  <a:srgbClr val="33CC33"/>
                </a:solidFill>
                <a:latin typeface="Courier New" panose="02070309020205020404" pitchFamily="49" charset="0"/>
              </a:rPr>
              <a:t>/* sum is a variable hold the </a:t>
            </a:r>
            <a:br>
              <a:rPr lang="en-US" altLang="en-US" sz="2000" b="1">
                <a:solidFill>
                  <a:srgbClr val="33CC33"/>
                </a:solidFill>
                <a:latin typeface="Courier New" panose="02070309020205020404" pitchFamily="49" charset="0"/>
              </a:rPr>
            </a:br>
            <a:r>
              <a:rPr lang="en-US" altLang="en-US" sz="2000" b="1">
                <a:solidFill>
                  <a:srgbClr val="33CC33"/>
                </a:solidFill>
                <a:latin typeface="Courier New" panose="02070309020205020404" pitchFamily="49" charset="0"/>
              </a:rPr>
              <a:t>                  sum of two integer */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sum = 75 + 25;   </a:t>
            </a:r>
            <a:r>
              <a:rPr lang="en-US" altLang="en-US" sz="2000" b="1">
                <a:solidFill>
                  <a:srgbClr val="33CC33"/>
                </a:solidFill>
                <a:latin typeface="Courier New" panose="02070309020205020404" pitchFamily="49" charset="0"/>
              </a:rPr>
              <a:t>/* Value assignment */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printf("</a:t>
            </a:r>
            <a:r>
              <a:rPr lang="en-US" altLang="en-US" sz="2000" b="1">
                <a:solidFill>
                  <a:srgbClr val="FF00FF"/>
                </a:solidFill>
                <a:latin typeface="Courier New" panose="02070309020205020404" pitchFamily="49" charset="0"/>
              </a:rPr>
              <a:t>The sum of 75 and 25 is %d\n</a:t>
            </a:r>
            <a:r>
              <a:rPr lang="en-US" altLang="en-US" sz="2000" b="1">
                <a:latin typeface="Courier New" panose="02070309020205020404" pitchFamily="49" charset="0"/>
              </a:rPr>
              <a:t>", sum);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6CA693F7-65B0-4AB0-857A-7515BDB86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5589588"/>
            <a:ext cx="7416800" cy="72072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6699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The sum of 75 and 25 is 100</a:t>
            </a:r>
          </a:p>
        </p:txBody>
      </p:sp>
      <p:sp>
        <p:nvSpPr>
          <p:cNvPr id="11269" name="AutoShape 5">
            <a:extLst>
              <a:ext uri="{FF2B5EF4-FFF2-40B4-BE49-F238E27FC236}">
                <a16:creationId xmlns:a16="http://schemas.microsoft.com/office/drawing/2014/main" id="{5F5F8FB5-38E8-4CE1-BC97-33B26BD91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5157788"/>
            <a:ext cx="504825" cy="576262"/>
          </a:xfrm>
          <a:prstGeom prst="downArrow">
            <a:avLst>
              <a:gd name="adj1" fmla="val 37111"/>
              <a:gd name="adj2" fmla="val 55347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2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2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>
            <a:extLst>
              <a:ext uri="{FF2B5EF4-FFF2-40B4-BE49-F238E27FC236}">
                <a16:creationId xmlns:a16="http://schemas.microsoft.com/office/drawing/2014/main" id="{306035A4-5410-4258-B942-44E66321F30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3810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Các từ khóa trong C</a:t>
            </a: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C42509DB-86A7-4D94-89F5-7558EC2B45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0888" y="1666875"/>
            <a:ext cx="7494587" cy="3590925"/>
          </a:xfrm>
          <a:ln/>
        </p:spPr>
        <p:txBody>
          <a:bodyPr>
            <a:normAutofit lnSpcReduction="10000"/>
          </a:bodyPr>
          <a:lstStyle/>
          <a:p>
            <a:pPr marL="339725" indent="-339725">
              <a:lnSpc>
                <a:spcPct val="90000"/>
              </a:lnSpc>
              <a:spcBef>
                <a:spcPts val="500"/>
              </a:spcBef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altLang="en-US" sz="2000"/>
              <a:t>Luồng điều khiển (6) – </a:t>
            </a:r>
            <a:r>
              <a:rPr lang="en-GB" altLang="en-US" sz="2000">
                <a:latin typeface="Courier New" panose="02070309020205020404" pitchFamily="49" charset="0"/>
              </a:rPr>
              <a:t>if, else, return, switch, case, default</a:t>
            </a:r>
          </a:p>
          <a:p>
            <a:pPr marL="339725" indent="-339725">
              <a:lnSpc>
                <a:spcPct val="90000"/>
              </a:lnSpc>
              <a:spcBef>
                <a:spcPts val="500"/>
              </a:spcBef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altLang="en-US" sz="2000"/>
              <a:t>Vòng lặp (5) – </a:t>
            </a:r>
            <a:r>
              <a:rPr lang="en-GB" altLang="en-US" sz="2000">
                <a:latin typeface="Courier New" panose="02070309020205020404" pitchFamily="49" charset="0"/>
              </a:rPr>
              <a:t>for, do, while, break, continue</a:t>
            </a:r>
          </a:p>
          <a:p>
            <a:pPr marL="339725" indent="-339725">
              <a:lnSpc>
                <a:spcPct val="90000"/>
              </a:lnSpc>
              <a:spcBef>
                <a:spcPts val="500"/>
              </a:spcBef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altLang="en-US" sz="2000"/>
              <a:t>Kiểu dữ liệu cơ sở</a:t>
            </a:r>
            <a:r>
              <a:rPr lang="en-GB" altLang="en-US" sz="2000" i="1"/>
              <a:t> </a:t>
            </a:r>
            <a:r>
              <a:rPr lang="en-GB" altLang="en-US" sz="2000"/>
              <a:t>(5) – </a:t>
            </a:r>
            <a:r>
              <a:rPr lang="en-GB" altLang="en-US" sz="2000">
                <a:latin typeface="Courier New" panose="02070309020205020404" pitchFamily="49" charset="0"/>
              </a:rPr>
              <a:t>int, float, double, char, void</a:t>
            </a:r>
          </a:p>
          <a:p>
            <a:pPr marL="339725" indent="-339725">
              <a:lnSpc>
                <a:spcPct val="90000"/>
              </a:lnSpc>
              <a:spcBef>
                <a:spcPts val="500"/>
              </a:spcBef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altLang="en-US" sz="2000"/>
              <a:t>Cấu trúc (3) – </a:t>
            </a:r>
            <a:r>
              <a:rPr lang="en-GB" altLang="en-US" sz="2000">
                <a:latin typeface="Courier New" panose="02070309020205020404" pitchFamily="49" charset="0"/>
              </a:rPr>
              <a:t>struct, typedef, union</a:t>
            </a:r>
          </a:p>
          <a:p>
            <a:pPr marL="339725" indent="-339725">
              <a:lnSpc>
                <a:spcPct val="90000"/>
              </a:lnSpc>
              <a:spcBef>
                <a:spcPts val="700"/>
              </a:spcBef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altLang="en-US" sz="2000"/>
              <a:t>Đếm, kích thước (2) – </a:t>
            </a:r>
            <a:r>
              <a:rPr lang="en-GB" altLang="en-US" sz="2000">
                <a:latin typeface="Courier New" panose="02070309020205020404" pitchFamily="49" charset="0"/>
              </a:rPr>
              <a:t>enum, sizeof</a:t>
            </a:r>
            <a:r>
              <a:rPr lang="en-GB" altLang="en-US" sz="2800"/>
              <a:t> </a:t>
            </a:r>
          </a:p>
          <a:p>
            <a:pPr marL="339725" indent="-339725">
              <a:lnSpc>
                <a:spcPct val="90000"/>
              </a:lnSpc>
              <a:spcBef>
                <a:spcPts val="500"/>
              </a:spcBef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altLang="en-US" sz="2000"/>
              <a:t>Kiểu mở rộng</a:t>
            </a:r>
            <a:r>
              <a:rPr lang="en-GB" altLang="en-US" sz="2000" i="1"/>
              <a:t> </a:t>
            </a:r>
            <a:r>
              <a:rPr lang="en-GB" altLang="en-US" sz="2000"/>
              <a:t>(7) – </a:t>
            </a:r>
            <a:r>
              <a:rPr lang="en-GB" altLang="en-US" sz="2000">
                <a:latin typeface="Courier New" panose="02070309020205020404" pitchFamily="49" charset="0"/>
              </a:rPr>
              <a:t>extern, signed, unsigned, long, short, static, const</a:t>
            </a:r>
          </a:p>
          <a:p>
            <a:pPr marL="339725" indent="-339725">
              <a:lnSpc>
                <a:spcPct val="90000"/>
              </a:lnSpc>
              <a:spcBef>
                <a:spcPts val="500"/>
              </a:spcBef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altLang="en-US" sz="2000"/>
              <a:t>Nhãn (1) – </a:t>
            </a:r>
            <a:r>
              <a:rPr lang="en-GB" altLang="en-US" sz="2000">
                <a:latin typeface="Courier New" panose="02070309020205020404" pitchFamily="49" charset="0"/>
              </a:rPr>
              <a:t>goto</a:t>
            </a:r>
          </a:p>
          <a:p>
            <a:pPr marL="339725" indent="-339725">
              <a:lnSpc>
                <a:spcPct val="90000"/>
              </a:lnSpc>
              <a:spcBef>
                <a:spcPts val="500"/>
              </a:spcBef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altLang="en-US" sz="2000"/>
              <a:t>Các từ khóa khác (3) – </a:t>
            </a:r>
            <a:r>
              <a:rPr lang="en-GB" altLang="en-US" sz="2000">
                <a:latin typeface="Courier New" panose="02070309020205020404" pitchFamily="49" charset="0"/>
              </a:rPr>
              <a:t>auto, register, volatile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6F2BB13DADB345882905426723F21F" ma:contentTypeVersion="2" ma:contentTypeDescription="Create a new document." ma:contentTypeScope="" ma:versionID="6bdf57e84d0f54846dae914b94846beb">
  <xsd:schema xmlns:xsd="http://www.w3.org/2001/XMLSchema" xmlns:xs="http://www.w3.org/2001/XMLSchema" xmlns:p="http://schemas.microsoft.com/office/2006/metadata/properties" xmlns:ns2="cfabd2e2-cd6f-4303-b59c-3fa5959453df" targetNamespace="http://schemas.microsoft.com/office/2006/metadata/properties" ma:root="true" ma:fieldsID="0d86deb466906c543174d61d82109ce4" ns2:_="">
    <xsd:import namespace="cfabd2e2-cd6f-4303-b59c-3fa5959453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abd2e2-cd6f-4303-b59c-3fa5959453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04B39C3-343C-4A53-9691-263E90CF3CE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00E6F1-3AB2-4800-B258-499E044580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fabd2e2-cd6f-4303-b59c-3fa5959453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428874A-380B-40E2-82BF-CDCCE0310E1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On-screen Show (4:3)</PresentationFormat>
  <Slides>27</Slides>
  <Notes>24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PowerPoint Presentation</vt:lpstr>
      <vt:lpstr>Nội dung</vt:lpstr>
      <vt:lpstr>Chương trình máy tính là gì?</vt:lpstr>
      <vt:lpstr>Ví dụ về câu lệnh</vt:lpstr>
      <vt:lpstr>Cấu trúc chương trình C</vt:lpstr>
      <vt:lpstr>Cấu trúc chương trình C (tiếp)</vt:lpstr>
      <vt:lpstr>Cấu trúc chương trình C (tiếp)</vt:lpstr>
      <vt:lpstr>Cấu trúc chương trình C (tiếp)</vt:lpstr>
      <vt:lpstr>Các từ khóa trong C</vt:lpstr>
      <vt:lpstr>Biên dịch với gcc</vt:lpstr>
      <vt:lpstr>Ví dụ gcc cơ bản</vt:lpstr>
      <vt:lpstr>Sử dụng tệp trung gian</vt:lpstr>
      <vt:lpstr>Các tùy chọn quan trọng của gcc</vt:lpstr>
      <vt:lpstr>Bài tập 2.1</vt:lpstr>
      <vt:lpstr>Nếu chương trình có lỗi</vt:lpstr>
      <vt:lpstr>Sửa lỗi</vt:lpstr>
      <vt:lpstr>Bài tập 2.2</vt:lpstr>
      <vt:lpstr>Bài tập 2.3</vt:lpstr>
      <vt:lpstr>Bài tập 2.4</vt:lpstr>
      <vt:lpstr>Bài tập 2.5</vt:lpstr>
      <vt:lpstr>Bài tập 2.6</vt:lpstr>
      <vt:lpstr>Bài tập 2.7</vt:lpstr>
      <vt:lpstr>Bài tập 2.8: Thuật toán</vt:lpstr>
      <vt:lpstr>Lời giải</vt:lpstr>
      <vt:lpstr>Lời giải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Long Long</dc:creator>
  <cp:revision>2</cp:revision>
  <dcterms:created xsi:type="dcterms:W3CDTF">2020-04-20T02:25:53Z</dcterms:created>
  <dcterms:modified xsi:type="dcterms:W3CDTF">2021-04-14T15:10:40Z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0x010100CD6F2BB13DADB345882905426723F21F</vt:lpwstr>
  </property>
</Properties>
</file>