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62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8C48-6EC7-450B-A619-F6748D6D2F78}" v="32" dt="2021-04-08T02:45:58.460"/>
    <p1510:client id="{06908D58-7CE4-4D85-8B68-43B4008B578F}" v="5" dt="2021-04-01T03:58:35.910"/>
    <p1510:client id="{159B9708-27DB-4D1A-A945-216F3416CCA5}" v="1" dt="2021-04-08T04:29:31.715"/>
    <p1510:client id="{4863AAA3-8E5E-4696-A150-E0A30AC1C01C}" v="5" dt="2021-04-08T02:07:41.099"/>
    <p1510:client id="{4D0A6908-5F8A-4601-BA37-A35685B494CB}" v="1" dt="2021-04-08T02:16:23.828"/>
    <p1510:client id="{5071366B-5957-4B79-815C-7C8C981E825D}" v="29" dt="2021-04-08T03:20:52.672"/>
    <p1510:client id="{577246D2-84DB-4F18-9715-4BD27F7D754F}" v="4" dt="2021-04-14T14:41:19.135"/>
    <p1510:client id="{59B4FBF6-A7D7-4078-8FD1-04BC4653ED5B}" v="4" dt="2021-04-08T02:45:51.305"/>
    <p1510:client id="{6804C56D-F37B-8A93-8258-4BF24177998C}" v="17" dt="2020-04-21T01:07:19.938"/>
    <p1510:client id="{6B85F1E7-FB99-4848-93CA-CD3287FD1917}" v="2" dt="2021-04-08T03:56:37.330"/>
    <p1510:client id="{6F6B8E35-1A0F-47A2-9D57-AE2E15961BF5}" v="2" dt="2021-04-08T02:14:51.476"/>
    <p1510:client id="{701723A5-CD96-42FB-B37E-A25D066C77FA}" v="9" dt="2021-04-08T03:15:08.119"/>
    <p1510:client id="{75EE9A24-3F9A-49E6-A783-11D83801FCD1}" v="1" dt="2021-04-08T03:18:25.063"/>
    <p1510:client id="{81400CC4-047D-431F-9203-3A9328C8499D}" v="2" dt="2021-04-08T02:21:24.765"/>
    <p1510:client id="{911AC38F-A83B-4353-B036-3C5696465EEF}" v="1" dt="2020-12-02T05:18:45.101"/>
    <p1510:client id="{9EEE8D59-4CDD-4CE4-B5C4-3BBB5BE883A7}" v="2" dt="2021-04-08T01:48:25.766"/>
    <p1510:client id="{A368A9EB-F922-4F1C-9F97-2A1AD3B16900}" v="1" dt="2021-04-08T02:24:12.275"/>
    <p1510:client id="{BB95541C-4F0A-4E9F-BC8E-B6108A894AD7}" v="1" dt="2021-04-08T14:52:05.023"/>
    <p1510:client id="{C5F1475B-BE24-4B92-A202-12A8F09282BC}" v="4" dt="2021-04-08T03:05:54.889"/>
    <p1510:client id="{C6568597-BEE8-4B6A-8AC6-C58DFEB7070C}" vWet="4" dt="2021-04-08T02:50:06.261"/>
    <p1510:client id="{FAE09BE8-77B1-45C2-864E-5AC8FCA6DF84}" v="27" dt="2021-04-08T03:28:2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uan Ngoc Huy 20204986" userId="S::huy.ltn204986@sis.hust.edu.vn::25688bcc-8b71-46e1-b3ec-43c7db32ee95" providerId="AD" clId="Web-{701723A5-CD96-42FB-B37E-A25D066C77FA}"/>
    <pc:docChg chg="modSld">
      <pc:chgData name="Le Tuan Ngoc Huy 20204986" userId="S::huy.ltn204986@sis.hust.edu.vn::25688bcc-8b71-46e1-b3ec-43c7db32ee95" providerId="AD" clId="Web-{701723A5-CD96-42FB-B37E-A25D066C77FA}" dt="2021-04-08T03:15:08.119" v="8" actId="1076"/>
      <pc:docMkLst>
        <pc:docMk/>
      </pc:docMkLst>
      <pc:sldChg chg="modSp">
        <pc:chgData name="Le Tuan Ngoc Huy 20204986" userId="S::huy.ltn204986@sis.hust.edu.vn::25688bcc-8b71-46e1-b3ec-43c7db32ee95" providerId="AD" clId="Web-{701723A5-CD96-42FB-B37E-A25D066C77FA}" dt="2021-04-08T02:31:29.016" v="7" actId="20577"/>
        <pc:sldMkLst>
          <pc:docMk/>
          <pc:sldMk cId="0" sldId="267"/>
        </pc:sldMkLst>
        <pc:spChg chg="mod">
          <ac:chgData name="Le Tuan Ngoc Huy 20204986" userId="S::huy.ltn204986@sis.hust.edu.vn::25688bcc-8b71-46e1-b3ec-43c7db32ee95" providerId="AD" clId="Web-{701723A5-CD96-42FB-B37E-A25D066C77FA}" dt="2021-04-08T02:31:29.016" v="7" actId="20577"/>
          <ac:spMkLst>
            <pc:docMk/>
            <pc:sldMk cId="0" sldId="267"/>
            <ac:spMk id="13314" creationId="{209FFF9C-28E0-4731-83F0-9F766BFE3F00}"/>
          </ac:spMkLst>
        </pc:spChg>
      </pc:sldChg>
      <pc:sldChg chg="modSp">
        <pc:chgData name="Le Tuan Ngoc Huy 20204986" userId="S::huy.ltn204986@sis.hust.edu.vn::25688bcc-8b71-46e1-b3ec-43c7db32ee95" providerId="AD" clId="Web-{701723A5-CD96-42FB-B37E-A25D066C77FA}" dt="2021-04-08T01:50:29.997" v="4" actId="1076"/>
        <pc:sldMkLst>
          <pc:docMk/>
          <pc:sldMk cId="0" sldId="270"/>
        </pc:sldMkLst>
        <pc:spChg chg="mod">
          <ac:chgData name="Le Tuan Ngoc Huy 20204986" userId="S::huy.ltn204986@sis.hust.edu.vn::25688bcc-8b71-46e1-b3ec-43c7db32ee95" providerId="AD" clId="Web-{701723A5-CD96-42FB-B37E-A25D066C77FA}" dt="2021-04-08T01:50:29.997" v="4" actId="1076"/>
          <ac:spMkLst>
            <pc:docMk/>
            <pc:sldMk cId="0" sldId="270"/>
            <ac:spMk id="16455" creationId="{4CA536FE-3651-481C-9737-9FF77A4FEFE5}"/>
          </ac:spMkLst>
        </pc:spChg>
      </pc:sldChg>
      <pc:sldChg chg="modSp">
        <pc:chgData name="Le Tuan Ngoc Huy 20204986" userId="S::huy.ltn204986@sis.hust.edu.vn::25688bcc-8b71-46e1-b3ec-43c7db32ee95" providerId="AD" clId="Web-{701723A5-CD96-42FB-B37E-A25D066C77FA}" dt="2021-04-08T02:17:07.811" v="5" actId="1076"/>
        <pc:sldMkLst>
          <pc:docMk/>
          <pc:sldMk cId="0" sldId="281"/>
        </pc:sldMkLst>
        <pc:spChg chg="mod">
          <ac:chgData name="Le Tuan Ngoc Huy 20204986" userId="S::huy.ltn204986@sis.hust.edu.vn::25688bcc-8b71-46e1-b3ec-43c7db32ee95" providerId="AD" clId="Web-{701723A5-CD96-42FB-B37E-A25D066C77FA}" dt="2021-04-08T02:17:07.811" v="5" actId="1076"/>
          <ac:spMkLst>
            <pc:docMk/>
            <pc:sldMk cId="0" sldId="281"/>
            <ac:spMk id="27650" creationId="{9AC75CE9-EA5F-4701-8972-C68FE12D359A}"/>
          </ac:spMkLst>
        </pc:spChg>
      </pc:sldChg>
      <pc:sldChg chg="modSp">
        <pc:chgData name="Le Tuan Ngoc Huy 20204986" userId="S::huy.ltn204986@sis.hust.edu.vn::25688bcc-8b71-46e1-b3ec-43c7db32ee95" providerId="AD" clId="Web-{701723A5-CD96-42FB-B37E-A25D066C77FA}" dt="2021-04-08T03:15:08.119" v="8" actId="1076"/>
        <pc:sldMkLst>
          <pc:docMk/>
          <pc:sldMk cId="0" sldId="288"/>
        </pc:sldMkLst>
        <pc:spChg chg="mod">
          <ac:chgData name="Le Tuan Ngoc Huy 20204986" userId="S::huy.ltn204986@sis.hust.edu.vn::25688bcc-8b71-46e1-b3ec-43c7db32ee95" providerId="AD" clId="Web-{701723A5-CD96-42FB-B37E-A25D066C77FA}" dt="2021-04-08T03:15:08.119" v="8" actId="1076"/>
          <ac:spMkLst>
            <pc:docMk/>
            <pc:sldMk cId="0" sldId="288"/>
            <ac:spMk id="34818" creationId="{18205E40-A6E4-4EDF-9637-65933EA7C917}"/>
          </ac:spMkLst>
        </pc:spChg>
      </pc:sldChg>
    </pc:docChg>
  </pc:docChgLst>
  <pc:docChgLst>
    <pc:chgData name="Nguyen Duc Minh 20205101" userId="S::minh.nd205101@sis.hust.edu.vn::552266dd-d240-4cf8-b130-3f845a365bbf" providerId="AD" clId="Web-{03768C48-6EC7-450B-A619-F6748D6D2F78}"/>
    <pc:docChg chg="modSld">
      <pc:chgData name="Nguyen Duc Minh 20205101" userId="S::minh.nd205101@sis.hust.edu.vn::552266dd-d240-4cf8-b130-3f845a365bbf" providerId="AD" clId="Web-{03768C48-6EC7-450B-A619-F6748D6D2F78}" dt="2021-04-08T02:45:48.318" v="5" actId="1076"/>
      <pc:docMkLst>
        <pc:docMk/>
      </pc:docMkLst>
      <pc:sldChg chg="modSp">
        <pc:chgData name="Nguyen Duc Minh 20205101" userId="S::minh.nd205101@sis.hust.edu.vn::552266dd-d240-4cf8-b130-3f845a365bbf" providerId="AD" clId="Web-{03768C48-6EC7-450B-A619-F6748D6D2F78}" dt="2021-04-08T02:45:48.318" v="5" actId="1076"/>
        <pc:sldMkLst>
          <pc:docMk/>
          <pc:sldMk cId="0" sldId="266"/>
        </pc:sldMkLst>
        <pc:spChg chg="mod">
          <ac:chgData name="Nguyen Duc Minh 20205101" userId="S::minh.nd205101@sis.hust.edu.vn::552266dd-d240-4cf8-b130-3f845a365bbf" providerId="AD" clId="Web-{03768C48-6EC7-450B-A619-F6748D6D2F78}" dt="2021-04-08T02:45:46.146" v="4" actId="1076"/>
          <ac:spMkLst>
            <pc:docMk/>
            <pc:sldMk cId="0" sldId="266"/>
            <ac:spMk id="10253" creationId="{6C00AA67-920C-4BEE-8ED6-1FC9F787E050}"/>
          </ac:spMkLst>
        </pc:spChg>
        <pc:spChg chg="mod">
          <ac:chgData name="Nguyen Duc Minh 20205101" userId="S::minh.nd205101@sis.hust.edu.vn::552266dd-d240-4cf8-b130-3f845a365bbf" providerId="AD" clId="Web-{03768C48-6EC7-450B-A619-F6748D6D2F78}" dt="2021-04-08T02:45:48.318" v="5" actId="1076"/>
          <ac:spMkLst>
            <pc:docMk/>
            <pc:sldMk cId="0" sldId="266"/>
            <ac:spMk id="10259" creationId="{D231698C-3973-4EC2-9087-98A827F77B89}"/>
          </ac:spMkLst>
        </pc:spChg>
        <pc:spChg chg="mod">
          <ac:chgData name="Nguyen Duc Minh 20205101" userId="S::minh.nd205101@sis.hust.edu.vn::552266dd-d240-4cf8-b130-3f845a365bbf" providerId="AD" clId="Web-{03768C48-6EC7-450B-A619-F6748D6D2F78}" dt="2021-04-08T02:45:45.021" v="3" actId="1076"/>
          <ac:spMkLst>
            <pc:docMk/>
            <pc:sldMk cId="0" sldId="266"/>
            <ac:spMk id="10262" creationId="{354E3D99-AFAD-44F7-9DD4-32BD89079E63}"/>
          </ac:spMkLst>
        </pc:spChg>
      </pc:sldChg>
    </pc:docChg>
  </pc:docChgLst>
  <pc:docChgLst>
    <pc:chgData name="Do Trung Hieu 20205081" userId="S::hieu.dt205081@sis.hust.edu.vn::cf530a2b-a3f8-40ea-bbab-5f367c9e9e3b" providerId="AD" clId="Web-{9EEE8D59-4CDD-4CE4-B5C4-3BBB5BE883A7}"/>
    <pc:docChg chg="modSld">
      <pc:chgData name="Do Trung Hieu 20205081" userId="S::hieu.dt205081@sis.hust.edu.vn::cf530a2b-a3f8-40ea-bbab-5f367c9e9e3b" providerId="AD" clId="Web-{9EEE8D59-4CDD-4CE4-B5C4-3BBB5BE883A7}" dt="2021-04-08T01:48:25.766" v="1" actId="1076"/>
      <pc:docMkLst>
        <pc:docMk/>
      </pc:docMkLst>
      <pc:sldChg chg="modSp">
        <pc:chgData name="Do Trung Hieu 20205081" userId="S::hieu.dt205081@sis.hust.edu.vn::cf530a2b-a3f8-40ea-bbab-5f367c9e9e3b" providerId="AD" clId="Web-{9EEE8D59-4CDD-4CE4-B5C4-3BBB5BE883A7}" dt="2021-04-08T01:38:58.614" v="0" actId="1076"/>
        <pc:sldMkLst>
          <pc:docMk/>
          <pc:sldMk cId="0" sldId="266"/>
        </pc:sldMkLst>
        <pc:grpChg chg="mod">
          <ac:chgData name="Do Trung Hieu 20205081" userId="S::hieu.dt205081@sis.hust.edu.vn::cf530a2b-a3f8-40ea-bbab-5f367c9e9e3b" providerId="AD" clId="Web-{9EEE8D59-4CDD-4CE4-B5C4-3BBB5BE883A7}" dt="2021-04-08T01:38:58.614" v="0" actId="1076"/>
          <ac:grpSpMkLst>
            <pc:docMk/>
            <pc:sldMk cId="0" sldId="266"/>
            <ac:grpSpMk id="10241" creationId="{076AC98B-7843-4C29-9CF6-748698E27B2F}"/>
          </ac:grpSpMkLst>
        </pc:grpChg>
      </pc:sldChg>
      <pc:sldChg chg="modSp">
        <pc:chgData name="Do Trung Hieu 20205081" userId="S::hieu.dt205081@sis.hust.edu.vn::cf530a2b-a3f8-40ea-bbab-5f367c9e9e3b" providerId="AD" clId="Web-{9EEE8D59-4CDD-4CE4-B5C4-3BBB5BE883A7}" dt="2021-04-08T01:48:25.766" v="1" actId="1076"/>
        <pc:sldMkLst>
          <pc:docMk/>
          <pc:sldMk cId="0" sldId="270"/>
        </pc:sldMkLst>
        <pc:grpChg chg="mod">
          <ac:chgData name="Do Trung Hieu 20205081" userId="S::hieu.dt205081@sis.hust.edu.vn::cf530a2b-a3f8-40ea-bbab-5f367c9e9e3b" providerId="AD" clId="Web-{9EEE8D59-4CDD-4CE4-B5C4-3BBB5BE883A7}" dt="2021-04-08T01:48:25.766" v="1" actId="1076"/>
          <ac:grpSpMkLst>
            <pc:docMk/>
            <pc:sldMk cId="0" sldId="270"/>
            <ac:grpSpMk id="16385" creationId="{71626719-E15B-459A-BDBE-B9114086CAA3}"/>
          </ac:grpSpMkLst>
        </pc:grpChg>
      </pc:sldChg>
    </pc:docChg>
  </pc:docChgLst>
  <pc:docChgLst>
    <pc:chgData name="Nguyen Trong Quang 20205118" userId="S::quang.nt205118@sis.hust.edu.vn::d4bac6e4-e793-41e3-a282-31eeb93ba12e" providerId="AD" clId="Web-{4D994D06-B074-4DDF-8E7A-BD61BFEB13E8}"/>
    <pc:docChg chg="modSld">
      <pc:chgData name="Nguyen Trong Quang 20205118" userId="S::quang.nt205118@sis.hust.edu.vn::d4bac6e4-e793-41e3-a282-31eeb93ba12e" providerId="AD" clId="Web-{4D994D06-B074-4DDF-8E7A-BD61BFEB13E8}" dt="2021-04-08T15:19:14.021" v="0" actId="1076"/>
      <pc:docMkLst>
        <pc:docMk/>
      </pc:docMkLst>
      <pc:sldChg chg="modSp">
        <pc:chgData name="Nguyen Trong Quang 20205118" userId="S::quang.nt205118@sis.hust.edu.vn::d4bac6e4-e793-41e3-a282-31eeb93ba12e" providerId="AD" clId="Web-{4D994D06-B074-4DDF-8E7A-BD61BFEB13E8}" dt="2021-04-08T15:19:14.021" v="0" actId="1076"/>
        <pc:sldMkLst>
          <pc:docMk/>
          <pc:sldMk cId="0" sldId="261"/>
        </pc:sldMkLst>
        <pc:graphicFrameChg chg="mod">
          <ac:chgData name="Nguyen Trong Quang 20205118" userId="S::quang.nt205118@sis.hust.edu.vn::d4bac6e4-e793-41e3-a282-31eeb93ba12e" providerId="AD" clId="Web-{4D994D06-B074-4DDF-8E7A-BD61BFEB13E8}" dt="2021-04-08T15:19:14.021" v="0" actId="1076"/>
          <ac:graphicFrameMkLst>
            <pc:docMk/>
            <pc:sldMk cId="0" sldId="261"/>
            <ac:graphicFrameMk id="9219" creationId="{75943FA2-4AC4-4312-9389-393A642AAA4D}"/>
          </ac:graphicFrameMkLst>
        </pc:graphicFrameChg>
      </pc:sldChg>
    </pc:docChg>
  </pc:docChgLst>
  <pc:docChgLst>
    <pc:chgData name="Nguyen Thi Quynh Nga 20205107" userId="S::nga.ntq205107@sis.hust.edu.vn::421ccda9-569f-4178-a3a9-ee3d914dfec5" providerId="AD" clId="Web-{FAE09BE8-77B1-45C2-864E-5AC8FCA6DF84}"/>
    <pc:docChg chg="addSld delSld modSld">
      <pc:chgData name="Nguyen Thi Quynh Nga 20205107" userId="S::nga.ntq205107@sis.hust.edu.vn::421ccda9-569f-4178-a3a9-ee3d914dfec5" providerId="AD" clId="Web-{FAE09BE8-77B1-45C2-864E-5AC8FCA6DF84}" dt="2021-04-08T03:28:25.971" v="5" actId="1076"/>
      <pc:docMkLst>
        <pc:docMk/>
      </pc:docMkLst>
      <pc:sldChg chg="modSp">
        <pc:chgData name="Nguyen Thi Quynh Nga 20205107" userId="S::nga.ntq205107@sis.hust.edu.vn::421ccda9-569f-4178-a3a9-ee3d914dfec5" providerId="AD" clId="Web-{FAE09BE8-77B1-45C2-864E-5AC8FCA6DF84}" dt="2021-04-08T01:38:23.679" v="2" actId="1076"/>
        <pc:sldMkLst>
          <pc:docMk/>
          <pc:sldMk cId="0" sldId="266"/>
        </pc:sldMkLst>
        <pc:grpChg chg="mod">
          <ac:chgData name="Nguyen Thi Quynh Nga 20205107" userId="S::nga.ntq205107@sis.hust.edu.vn::421ccda9-569f-4178-a3a9-ee3d914dfec5" providerId="AD" clId="Web-{FAE09BE8-77B1-45C2-864E-5AC8FCA6DF84}" dt="2021-04-08T01:38:23.679" v="2" actId="1076"/>
          <ac:grpSpMkLst>
            <pc:docMk/>
            <pc:sldMk cId="0" sldId="266"/>
            <ac:grpSpMk id="10241" creationId="{076AC98B-7843-4C29-9CF6-748698E27B2F}"/>
          </ac:grpSpMkLst>
        </pc:grpChg>
      </pc:sldChg>
      <pc:sldChg chg="modSp add del">
        <pc:chgData name="Nguyen Thi Quynh Nga 20205107" userId="S::nga.ntq205107@sis.hust.edu.vn::421ccda9-569f-4178-a3a9-ee3d914dfec5" providerId="AD" clId="Web-{FAE09BE8-77B1-45C2-864E-5AC8FCA6DF84}" dt="2021-04-08T03:28:25.971" v="5" actId="1076"/>
        <pc:sldMkLst>
          <pc:docMk/>
          <pc:sldMk cId="0" sldId="270"/>
        </pc:sldMkLst>
        <pc:grpChg chg="mod">
          <ac:chgData name="Nguyen Thi Quynh Nga 20205107" userId="S::nga.ntq205107@sis.hust.edu.vn::421ccda9-569f-4178-a3a9-ee3d914dfec5" providerId="AD" clId="Web-{FAE09BE8-77B1-45C2-864E-5AC8FCA6DF84}" dt="2021-04-08T03:28:25.971" v="5" actId="1076"/>
          <ac:grpSpMkLst>
            <pc:docMk/>
            <pc:sldMk cId="0" sldId="270"/>
            <ac:grpSpMk id="16385" creationId="{71626719-E15B-459A-BDBE-B9114086CAA3}"/>
          </ac:grpSpMkLst>
        </pc:grpChg>
      </pc:sldChg>
    </pc:docChg>
  </pc:docChgLst>
  <pc:docChgLst>
    <pc:chgData name="Nguyen Thu Trang 20205035" userId="S::trang.nt205035@sis.hust.edu.vn::d14df7a3-fa88-44c2-ac28-9f3612c6e354" providerId="AD" clId="Web-{4863AAA3-8E5E-4696-A150-E0A30AC1C01C}"/>
    <pc:docChg chg="modSld">
      <pc:chgData name="Nguyen Thu Trang 20205035" userId="S::trang.nt205035@sis.hust.edu.vn::d14df7a3-fa88-44c2-ac28-9f3612c6e354" providerId="AD" clId="Web-{4863AAA3-8E5E-4696-A150-E0A30AC1C01C}" dt="2021-04-08T02:07:41.099" v="4" actId="1076"/>
      <pc:docMkLst>
        <pc:docMk/>
      </pc:docMkLst>
      <pc:sldChg chg="modSp">
        <pc:chgData name="Nguyen Thu Trang 20205035" userId="S::trang.nt205035@sis.hust.edu.vn::d14df7a3-fa88-44c2-ac28-9f3612c6e354" providerId="AD" clId="Web-{4863AAA3-8E5E-4696-A150-E0A30AC1C01C}" dt="2021-04-08T02:07:41.099" v="4" actId="1076"/>
        <pc:sldMkLst>
          <pc:docMk/>
          <pc:sldMk cId="0" sldId="270"/>
        </pc:sldMkLst>
        <pc:grpChg chg="mod">
          <ac:chgData name="Nguyen Thu Trang 20205035" userId="S::trang.nt205035@sis.hust.edu.vn::d14df7a3-fa88-44c2-ac28-9f3612c6e354" providerId="AD" clId="Web-{4863AAA3-8E5E-4696-A150-E0A30AC1C01C}" dt="2021-04-08T02:07:41.099" v="4" actId="1076"/>
          <ac:grpSpMkLst>
            <pc:docMk/>
            <pc:sldMk cId="0" sldId="270"/>
            <ac:grpSpMk id="16385" creationId="{71626719-E15B-459A-BDBE-B9114086CAA3}"/>
          </ac:grpSpMkLst>
        </pc:grpChg>
      </pc:sldChg>
      <pc:sldChg chg="modSp">
        <pc:chgData name="Nguyen Thu Trang 20205035" userId="S::trang.nt205035@sis.hust.edu.vn::d14df7a3-fa88-44c2-ac28-9f3612c6e354" providerId="AD" clId="Web-{4863AAA3-8E5E-4696-A150-E0A30AC1C01C}" dt="2021-04-08T01:54:00.956" v="2" actId="1076"/>
        <pc:sldMkLst>
          <pc:docMk/>
          <pc:sldMk cId="0" sldId="274"/>
        </pc:sldMkLst>
        <pc:grpChg chg="mod">
          <ac:chgData name="Nguyen Thu Trang 20205035" userId="S::trang.nt205035@sis.hust.edu.vn::d14df7a3-fa88-44c2-ac28-9f3612c6e354" providerId="AD" clId="Web-{4863AAA3-8E5E-4696-A150-E0A30AC1C01C}" dt="2021-04-08T01:54:00.956" v="2" actId="1076"/>
          <ac:grpSpMkLst>
            <pc:docMk/>
            <pc:sldMk cId="0" sldId="274"/>
            <ac:grpSpMk id="20481" creationId="{65D8618C-AACD-490A-97F7-2A324041E0FF}"/>
          </ac:grpSpMkLst>
        </pc:grpChg>
      </pc:sldChg>
    </pc:docChg>
  </pc:docChgLst>
  <pc:docChgLst>
    <pc:chgData name="Nguyen Van Tam 20163616" userId="S::tam.nv163616@sis.hust.edu.vn::fc7d1a3a-8cdb-4552-aa4c-0ce65c5675f6" providerId="AD" clId="Web-{6B85F1E7-FB99-4848-93CA-CD3287FD1917}"/>
    <pc:docChg chg="modSld">
      <pc:chgData name="Nguyen Van Tam 20163616" userId="S::tam.nv163616@sis.hust.edu.vn::fc7d1a3a-8cdb-4552-aa4c-0ce65c5675f6" providerId="AD" clId="Web-{6B85F1E7-FB99-4848-93CA-CD3287FD1917}" dt="2021-04-08T03:56:37.330" v="1" actId="1076"/>
      <pc:docMkLst>
        <pc:docMk/>
      </pc:docMkLst>
      <pc:sldChg chg="modSp">
        <pc:chgData name="Nguyen Van Tam 20163616" userId="S::tam.nv163616@sis.hust.edu.vn::fc7d1a3a-8cdb-4552-aa4c-0ce65c5675f6" providerId="AD" clId="Web-{6B85F1E7-FB99-4848-93CA-CD3287FD1917}" dt="2021-04-08T03:02:57.443" v="0" actId="1076"/>
        <pc:sldMkLst>
          <pc:docMk/>
          <pc:sldMk cId="0" sldId="270"/>
        </pc:sldMkLst>
        <pc:grpChg chg="mod">
          <ac:chgData name="Nguyen Van Tam 20163616" userId="S::tam.nv163616@sis.hust.edu.vn::fc7d1a3a-8cdb-4552-aa4c-0ce65c5675f6" providerId="AD" clId="Web-{6B85F1E7-FB99-4848-93CA-CD3287FD1917}" dt="2021-04-08T03:02:57.443" v="0" actId="1076"/>
          <ac:grpSpMkLst>
            <pc:docMk/>
            <pc:sldMk cId="0" sldId="270"/>
            <ac:grpSpMk id="16385" creationId="{71626719-E15B-459A-BDBE-B9114086CAA3}"/>
          </ac:grpSpMkLst>
        </pc:grpChg>
      </pc:sldChg>
      <pc:sldChg chg="modSp">
        <pc:chgData name="Nguyen Van Tam 20163616" userId="S::tam.nv163616@sis.hust.edu.vn::fc7d1a3a-8cdb-4552-aa4c-0ce65c5675f6" providerId="AD" clId="Web-{6B85F1E7-FB99-4848-93CA-CD3287FD1917}" dt="2021-04-08T03:56:37.330" v="1" actId="1076"/>
        <pc:sldMkLst>
          <pc:docMk/>
          <pc:sldMk cId="0" sldId="274"/>
        </pc:sldMkLst>
        <pc:spChg chg="mod">
          <ac:chgData name="Nguyen Van Tam 20163616" userId="S::tam.nv163616@sis.hust.edu.vn::fc7d1a3a-8cdb-4552-aa4c-0ce65c5675f6" providerId="AD" clId="Web-{6B85F1E7-FB99-4848-93CA-CD3287FD1917}" dt="2021-04-08T03:56:37.330" v="1" actId="1076"/>
          <ac:spMkLst>
            <pc:docMk/>
            <pc:sldMk cId="0" sldId="274"/>
            <ac:spMk id="20505" creationId="{15FEB3B0-5A54-4B64-84BB-4F6389EE7196}"/>
          </ac:spMkLst>
        </pc:spChg>
      </pc:sldChg>
    </pc:docChg>
  </pc:docChgLst>
  <pc:docChgLst>
    <pc:chgData name="Do Trung Hieu 20205081" userId="S::hieu.dt205081@sis.hust.edu.vn::cf530a2b-a3f8-40ea-bbab-5f367c9e9e3b" providerId="AD" clId="Web-{D2320397-B9DC-47E1-8E8B-20ADB0013990}"/>
    <pc:docChg chg="modSld">
      <pc:chgData name="Do Trung Hieu 20205081" userId="S::hieu.dt205081@sis.hust.edu.vn::cf530a2b-a3f8-40ea-bbab-5f367c9e9e3b" providerId="AD" clId="Web-{D2320397-B9DC-47E1-8E8B-20ADB0013990}" dt="2021-04-08T02:48:25.790" v="0" actId="1076"/>
      <pc:docMkLst>
        <pc:docMk/>
      </pc:docMkLst>
      <pc:sldChg chg="modSp">
        <pc:chgData name="Do Trung Hieu 20205081" userId="S::hieu.dt205081@sis.hust.edu.vn::cf530a2b-a3f8-40ea-bbab-5f367c9e9e3b" providerId="AD" clId="Web-{D2320397-B9DC-47E1-8E8B-20ADB0013990}" dt="2021-04-08T02:48:25.790" v="0" actId="1076"/>
        <pc:sldMkLst>
          <pc:docMk/>
          <pc:sldMk cId="0" sldId="279"/>
        </pc:sldMkLst>
        <pc:graphicFrameChg chg="mod">
          <ac:chgData name="Do Trung Hieu 20205081" userId="S::hieu.dt205081@sis.hust.edu.vn::cf530a2b-a3f8-40ea-bbab-5f367c9e9e3b" providerId="AD" clId="Web-{D2320397-B9DC-47E1-8E8B-20ADB0013990}" dt="2021-04-08T02:48:25.790" v="0" actId="1076"/>
          <ac:graphicFrameMkLst>
            <pc:docMk/>
            <pc:sldMk cId="0" sldId="279"/>
            <ac:graphicFrameMk id="25602" creationId="{3E8EE2EA-12C0-4B42-8D61-7C2D53260202}"/>
          </ac:graphicFrameMkLst>
        </pc:graphicFrameChg>
      </pc:sldChg>
    </pc:docChg>
  </pc:docChgLst>
  <pc:docChgLst>
    <pc:chgData name="Tran Huu Hien 20204966" userId="S::hien.th204966@sis.hust.edu.vn::1096eb15-0820-41ae-913f-5e19ad77d8fc" providerId="AD" clId="Web-{577246D2-84DB-4F18-9715-4BD27F7D754F}"/>
    <pc:docChg chg="modSld">
      <pc:chgData name="Tran Huu Hien 20204966" userId="S::hien.th204966@sis.hust.edu.vn::1096eb15-0820-41ae-913f-5e19ad77d8fc" providerId="AD" clId="Web-{577246D2-84DB-4F18-9715-4BD27F7D754F}" dt="2021-04-14T14:41:19.135" v="3" actId="1076"/>
      <pc:docMkLst>
        <pc:docMk/>
      </pc:docMkLst>
      <pc:sldChg chg="modSp">
        <pc:chgData name="Tran Huu Hien 20204966" userId="S::hien.th204966@sis.hust.edu.vn::1096eb15-0820-41ae-913f-5e19ad77d8fc" providerId="AD" clId="Web-{577246D2-84DB-4F18-9715-4BD27F7D754F}" dt="2021-04-14T14:41:08.151" v="2" actId="1076"/>
        <pc:sldMkLst>
          <pc:docMk/>
          <pc:sldMk cId="0" sldId="268"/>
        </pc:sldMkLst>
        <pc:grpChg chg="mod">
          <ac:chgData name="Tran Huu Hien 20204966" userId="S::hien.th204966@sis.hust.edu.vn::1096eb15-0820-41ae-913f-5e19ad77d8fc" providerId="AD" clId="Web-{577246D2-84DB-4F18-9715-4BD27F7D754F}" dt="2021-04-14T14:41:08.151" v="2" actId="1076"/>
          <ac:grpSpMkLst>
            <pc:docMk/>
            <pc:sldMk cId="0" sldId="268"/>
            <ac:grpSpMk id="14337" creationId="{2F6FF44A-ECBA-4A37-899F-EFD4B8451AA6}"/>
          </ac:grpSpMkLst>
        </pc:grpChg>
      </pc:sldChg>
      <pc:sldChg chg="modSp">
        <pc:chgData name="Tran Huu Hien 20204966" userId="S::hien.th204966@sis.hust.edu.vn::1096eb15-0820-41ae-913f-5e19ad77d8fc" providerId="AD" clId="Web-{577246D2-84DB-4F18-9715-4BD27F7D754F}" dt="2021-04-14T14:41:19.135" v="3" actId="1076"/>
        <pc:sldMkLst>
          <pc:docMk/>
          <pc:sldMk cId="0" sldId="270"/>
        </pc:sldMkLst>
        <pc:grpChg chg="mod">
          <ac:chgData name="Tran Huu Hien 20204966" userId="S::hien.th204966@sis.hust.edu.vn::1096eb15-0820-41ae-913f-5e19ad77d8fc" providerId="AD" clId="Web-{577246D2-84DB-4F18-9715-4BD27F7D754F}" dt="2021-04-14T14:41:19.135" v="3" actId="1076"/>
          <ac:grpSpMkLst>
            <pc:docMk/>
            <pc:sldMk cId="0" sldId="270"/>
            <ac:grpSpMk id="16385" creationId="{71626719-E15B-459A-BDBE-B9114086CAA3}"/>
          </ac:grpSpMkLst>
        </pc:grpChg>
      </pc:sldChg>
    </pc:docChg>
  </pc:docChgLst>
  <pc:docChgLst>
    <pc:chgData name="Nguyen Thi Quynh Nga 20205107" userId="S::nga.ntq205107@sis.hust.edu.vn::421ccda9-569f-4178-a3a9-ee3d914dfec5" providerId="AD" clId="Web-{06908D58-7CE4-4D85-8B68-43B4008B578F}"/>
    <pc:docChg chg="modSld">
      <pc:chgData name="Nguyen Thi Quynh Nga 20205107" userId="S::nga.ntq205107@sis.hust.edu.vn::421ccda9-569f-4178-a3a9-ee3d914dfec5" providerId="AD" clId="Web-{06908D58-7CE4-4D85-8B68-43B4008B578F}" dt="2021-04-01T03:58:35.910" v="4"/>
      <pc:docMkLst>
        <pc:docMk/>
      </pc:docMkLst>
      <pc:sldChg chg="mod modShow">
        <pc:chgData name="Nguyen Thi Quynh Nga 20205107" userId="S::nga.ntq205107@sis.hust.edu.vn::421ccda9-569f-4178-a3a9-ee3d914dfec5" providerId="AD" clId="Web-{06908D58-7CE4-4D85-8B68-43B4008B578F}" dt="2021-04-01T03:58:35.910" v="4"/>
        <pc:sldMkLst>
          <pc:docMk/>
          <pc:sldMk cId="0" sldId="258"/>
        </pc:sldMkLst>
      </pc:sldChg>
    </pc:docChg>
  </pc:docChgLst>
  <pc:docChgLst>
    <pc:chgData name="Nguyen Sy Viet Nhat 20205011" userId="S::nhat.nsv205011@sis.hust.edu.vn::1cdb3dcb-cbce-4c8b-a875-f2d88a682a3e" providerId="AD" clId="Web-{4D0A6908-5F8A-4601-BA37-A35685B494CB}"/>
    <pc:docChg chg="modSld">
      <pc:chgData name="Nguyen Sy Viet Nhat 20205011" userId="S::nhat.nsv205011@sis.hust.edu.vn::1cdb3dcb-cbce-4c8b-a875-f2d88a682a3e" providerId="AD" clId="Web-{4D0A6908-5F8A-4601-BA37-A35685B494CB}" dt="2021-04-08T02:16:23.828" v="0" actId="1076"/>
      <pc:docMkLst>
        <pc:docMk/>
      </pc:docMkLst>
      <pc:sldChg chg="modSp">
        <pc:chgData name="Nguyen Sy Viet Nhat 20205011" userId="S::nhat.nsv205011@sis.hust.edu.vn::1cdb3dcb-cbce-4c8b-a875-f2d88a682a3e" providerId="AD" clId="Web-{4D0A6908-5F8A-4601-BA37-A35685B494CB}" dt="2021-04-08T02:16:23.828" v="0" actId="1076"/>
        <pc:sldMkLst>
          <pc:docMk/>
          <pc:sldMk cId="0" sldId="266"/>
        </pc:sldMkLst>
        <pc:grpChg chg="mod">
          <ac:chgData name="Nguyen Sy Viet Nhat 20205011" userId="S::nhat.nsv205011@sis.hust.edu.vn::1cdb3dcb-cbce-4c8b-a875-f2d88a682a3e" providerId="AD" clId="Web-{4D0A6908-5F8A-4601-BA37-A35685B494CB}" dt="2021-04-08T02:16:23.828" v="0" actId="1076"/>
          <ac:grpSpMkLst>
            <pc:docMk/>
            <pc:sldMk cId="0" sldId="266"/>
            <ac:grpSpMk id="10241" creationId="{076AC98B-7843-4C29-9CF6-748698E27B2F}"/>
          </ac:grpSpMkLst>
        </pc:grpChg>
      </pc:sldChg>
    </pc:docChg>
  </pc:docChgLst>
  <pc:docChgLst>
    <pc:chgData name="Nguyen Thi Quynh Nga 20205107" userId="S::nga.ntq205107@sis.hust.edu.vn::421ccda9-569f-4178-a3a9-ee3d914dfec5" providerId="AD" clId="Web-{159B9708-27DB-4D1A-A945-216F3416CCA5}"/>
    <pc:docChg chg="modSld">
      <pc:chgData name="Nguyen Thi Quynh Nga 20205107" userId="S::nga.ntq205107@sis.hust.edu.vn::421ccda9-569f-4178-a3a9-ee3d914dfec5" providerId="AD" clId="Web-{159B9708-27DB-4D1A-A945-216F3416CCA5}" dt="2021-04-08T04:29:31.715" v="0" actId="14100"/>
      <pc:docMkLst>
        <pc:docMk/>
      </pc:docMkLst>
      <pc:sldChg chg="modSp">
        <pc:chgData name="Nguyen Thi Quynh Nga 20205107" userId="S::nga.ntq205107@sis.hust.edu.vn::421ccda9-569f-4178-a3a9-ee3d914dfec5" providerId="AD" clId="Web-{159B9708-27DB-4D1A-A945-216F3416CCA5}" dt="2021-04-08T04:29:31.715" v="0" actId="14100"/>
        <pc:sldMkLst>
          <pc:docMk/>
          <pc:sldMk cId="0" sldId="270"/>
        </pc:sldMkLst>
        <pc:spChg chg="mod">
          <ac:chgData name="Nguyen Thi Quynh Nga 20205107" userId="S::nga.ntq205107@sis.hust.edu.vn::421ccda9-569f-4178-a3a9-ee3d914dfec5" providerId="AD" clId="Web-{159B9708-27DB-4D1A-A945-216F3416CCA5}" dt="2021-04-08T04:29:31.715" v="0" actId="14100"/>
          <ac:spMkLst>
            <pc:docMk/>
            <pc:sldMk cId="0" sldId="270"/>
            <ac:spMk id="16455" creationId="{4CA536FE-3651-481C-9737-9FF77A4FEFE5}"/>
          </ac:spMkLst>
        </pc:spChg>
      </pc:sldChg>
    </pc:docChg>
  </pc:docChgLst>
  <pc:docChgLst>
    <pc:chgData name="Vu Huy Hoang 20204981" userId="S::hoang.vh204981@sis.hust.edu.vn::8ad957ed-cc6e-4ee7-bbf6-3c0aca3f18ab" providerId="AD" clId="Web-{C5F1475B-BE24-4B92-A202-12A8F09282BC}"/>
    <pc:docChg chg="modSld">
      <pc:chgData name="Vu Huy Hoang 20204981" userId="S::hoang.vh204981@sis.hust.edu.vn::8ad957ed-cc6e-4ee7-bbf6-3c0aca3f18ab" providerId="AD" clId="Web-{C5F1475B-BE24-4B92-A202-12A8F09282BC}" dt="2021-04-08T03:05:54.889" v="3" actId="1076"/>
      <pc:docMkLst>
        <pc:docMk/>
      </pc:docMkLst>
      <pc:sldChg chg="modSp">
        <pc:chgData name="Vu Huy Hoang 20204981" userId="S::hoang.vh204981@sis.hust.edu.vn::8ad957ed-cc6e-4ee7-bbf6-3c0aca3f18ab" providerId="AD" clId="Web-{C5F1475B-BE24-4B92-A202-12A8F09282BC}" dt="2021-04-08T01:54:28.028" v="1" actId="1076"/>
        <pc:sldMkLst>
          <pc:docMk/>
          <pc:sldMk cId="0" sldId="274"/>
        </pc:sldMkLst>
        <pc:grpChg chg="mod">
          <ac:chgData name="Vu Huy Hoang 20204981" userId="S::hoang.vh204981@sis.hust.edu.vn::8ad957ed-cc6e-4ee7-bbf6-3c0aca3f18ab" providerId="AD" clId="Web-{C5F1475B-BE24-4B92-A202-12A8F09282BC}" dt="2021-04-08T01:54:28.028" v="1" actId="1076"/>
          <ac:grpSpMkLst>
            <pc:docMk/>
            <pc:sldMk cId="0" sldId="274"/>
            <ac:grpSpMk id="20481" creationId="{65D8618C-AACD-490A-97F7-2A324041E0FF}"/>
          </ac:grpSpMkLst>
        </pc:grpChg>
      </pc:sldChg>
      <pc:sldChg chg="modSp">
        <pc:chgData name="Vu Huy Hoang 20204981" userId="S::hoang.vh204981@sis.hust.edu.vn::8ad957ed-cc6e-4ee7-bbf6-3c0aca3f18ab" providerId="AD" clId="Web-{C5F1475B-BE24-4B92-A202-12A8F09282BC}" dt="2021-04-08T03:05:54.889" v="3" actId="1076"/>
        <pc:sldMkLst>
          <pc:docMk/>
          <pc:sldMk cId="0" sldId="285"/>
        </pc:sldMkLst>
        <pc:spChg chg="mod">
          <ac:chgData name="Vu Huy Hoang 20204981" userId="S::hoang.vh204981@sis.hust.edu.vn::8ad957ed-cc6e-4ee7-bbf6-3c0aca3f18ab" providerId="AD" clId="Web-{C5F1475B-BE24-4B92-A202-12A8F09282BC}" dt="2021-04-08T03:05:54.889" v="3" actId="1076"/>
          <ac:spMkLst>
            <pc:docMk/>
            <pc:sldMk cId="0" sldId="285"/>
            <ac:spMk id="31746" creationId="{45DDCBA9-1F39-4914-9F86-AB4652DBC7A9}"/>
          </ac:spMkLst>
        </pc:spChg>
      </pc:sldChg>
    </pc:docChg>
  </pc:docChgLst>
  <pc:docChgLst>
    <pc:chgData name="Nguyen Duc Minh 20205101" userId="S::minh.nd205101@sis.hust.edu.vn::552266dd-d240-4cf8-b130-3f845a365bbf" providerId="AD" clId="Web-{81400CC4-047D-431F-9203-3A9328C8499D}"/>
    <pc:docChg chg="modSld">
      <pc:chgData name="Nguyen Duc Minh 20205101" userId="S::minh.nd205101@sis.hust.edu.vn::552266dd-d240-4cf8-b130-3f845a365bbf" providerId="AD" clId="Web-{81400CC4-047D-431F-9203-3A9328C8499D}" dt="2021-04-08T02:21:24.765" v="1" actId="1076"/>
      <pc:docMkLst>
        <pc:docMk/>
      </pc:docMkLst>
      <pc:sldChg chg="modSp">
        <pc:chgData name="Nguyen Duc Minh 20205101" userId="S::minh.nd205101@sis.hust.edu.vn::552266dd-d240-4cf8-b130-3f845a365bbf" providerId="AD" clId="Web-{81400CC4-047D-431F-9203-3A9328C8499D}" dt="2021-04-08T02:21:24.765" v="1" actId="1076"/>
        <pc:sldMkLst>
          <pc:docMk/>
          <pc:sldMk cId="0" sldId="266"/>
        </pc:sldMkLst>
        <pc:spChg chg="mod">
          <ac:chgData name="Nguyen Duc Minh 20205101" userId="S::minh.nd205101@sis.hust.edu.vn::552266dd-d240-4cf8-b130-3f845a365bbf" providerId="AD" clId="Web-{81400CC4-047D-431F-9203-3A9328C8499D}" dt="2021-04-08T02:21:24.765" v="1" actId="1076"/>
          <ac:spMkLst>
            <pc:docMk/>
            <pc:sldMk cId="0" sldId="266"/>
            <ac:spMk id="10277" creationId="{CF59AA52-18E5-4805-8486-AACC12D3D19B}"/>
          </ac:spMkLst>
        </pc:spChg>
        <pc:grpChg chg="mod">
          <ac:chgData name="Nguyen Duc Minh 20205101" userId="S::minh.nd205101@sis.hust.edu.vn::552266dd-d240-4cf8-b130-3f845a365bbf" providerId="AD" clId="Web-{81400CC4-047D-431F-9203-3A9328C8499D}" dt="2021-04-08T02:20:19.560" v="0" actId="1076"/>
          <ac:grpSpMkLst>
            <pc:docMk/>
            <pc:sldMk cId="0" sldId="266"/>
            <ac:grpSpMk id="10241" creationId="{076AC98B-7843-4C29-9CF6-748698E27B2F}"/>
          </ac:grpSpMkLst>
        </pc:grpChg>
      </pc:sldChg>
    </pc:docChg>
  </pc:docChgLst>
  <pc:docChgLst>
    <pc:chgData name="Tran Thi Quynh Tien 20205032" userId="S::tien.ttq205032@sis.hust.edu.vn::3be6e409-5bdf-487a-92f5-b15107bd0ac3" providerId="AD" clId="Web-{5071366B-5957-4B79-815C-7C8C981E825D}"/>
    <pc:docChg chg="addSld delSld modSld">
      <pc:chgData name="Tran Thi Quynh Tien 20205032" userId="S::tien.ttq205032@sis.hust.edu.vn::3be6e409-5bdf-487a-92f5-b15107bd0ac3" providerId="AD" clId="Web-{5071366B-5957-4B79-815C-7C8C981E825D}" dt="2021-04-08T03:20:52.672" v="7"/>
      <pc:docMkLst>
        <pc:docMk/>
      </pc:docMkLst>
      <pc:sldChg chg="modSp">
        <pc:chgData name="Tran Thi Quynh Tien 20205032" userId="S::tien.ttq205032@sis.hust.edu.vn::3be6e409-5bdf-487a-92f5-b15107bd0ac3" providerId="AD" clId="Web-{5071366B-5957-4B79-815C-7C8C981E825D}" dt="2021-04-08T02:01:18.873" v="2" actId="1076"/>
        <pc:sldMkLst>
          <pc:docMk/>
          <pc:sldMk cId="0" sldId="266"/>
        </pc:sldMkLst>
        <pc:spChg chg="mod">
          <ac:chgData name="Tran Thi Quynh Tien 20205032" userId="S::tien.ttq205032@sis.hust.edu.vn::3be6e409-5bdf-487a-92f5-b15107bd0ac3" providerId="AD" clId="Web-{5071366B-5957-4B79-815C-7C8C981E825D}" dt="2021-04-08T02:01:18.873" v="2" actId="1076"/>
          <ac:spMkLst>
            <pc:docMk/>
            <pc:sldMk cId="0" sldId="266"/>
            <ac:spMk id="10277" creationId="{CF59AA52-18E5-4805-8486-AACC12D3D19B}"/>
          </ac:spMkLst>
        </pc:spChg>
        <pc:grpChg chg="mod">
          <ac:chgData name="Tran Thi Quynh Tien 20205032" userId="S::tien.ttq205032@sis.hust.edu.vn::3be6e409-5bdf-487a-92f5-b15107bd0ac3" providerId="AD" clId="Web-{5071366B-5957-4B79-815C-7C8C981E825D}" dt="2021-04-08T02:00:55.185" v="0" actId="1076"/>
          <ac:grpSpMkLst>
            <pc:docMk/>
            <pc:sldMk cId="0" sldId="266"/>
            <ac:grpSpMk id="10241" creationId="{076AC98B-7843-4C29-9CF6-748698E27B2F}"/>
          </ac:grpSpMkLst>
        </pc:grpChg>
      </pc:sldChg>
      <pc:sldChg chg="modSp">
        <pc:chgData name="Tran Thi Quynh Tien 20205032" userId="S::tien.ttq205032@sis.hust.edu.vn::3be6e409-5bdf-487a-92f5-b15107bd0ac3" providerId="AD" clId="Web-{5071366B-5957-4B79-815C-7C8C981E825D}" dt="2021-04-08T02:20:01.942" v="3" actId="1076"/>
        <pc:sldMkLst>
          <pc:docMk/>
          <pc:sldMk cId="0" sldId="270"/>
        </pc:sldMkLst>
        <pc:grpChg chg="mod">
          <ac:chgData name="Tran Thi Quynh Tien 20205032" userId="S::tien.ttq205032@sis.hust.edu.vn::3be6e409-5bdf-487a-92f5-b15107bd0ac3" providerId="AD" clId="Web-{5071366B-5957-4B79-815C-7C8C981E825D}" dt="2021-04-08T02:20:01.942" v="3" actId="1076"/>
          <ac:grpSpMkLst>
            <pc:docMk/>
            <pc:sldMk cId="0" sldId="270"/>
            <ac:grpSpMk id="16385" creationId="{71626719-E15B-459A-BDBE-B9114086CAA3}"/>
          </ac:grpSpMkLst>
        </pc:grpChg>
      </pc:sldChg>
      <pc:sldChg chg="add del">
        <pc:chgData name="Tran Thi Quynh Tien 20205032" userId="S::tien.ttq205032@sis.hust.edu.vn::3be6e409-5bdf-487a-92f5-b15107bd0ac3" providerId="AD" clId="Web-{5071366B-5957-4B79-815C-7C8C981E825D}" dt="2021-04-08T02:56:34.899" v="5"/>
        <pc:sldMkLst>
          <pc:docMk/>
          <pc:sldMk cId="0" sldId="281"/>
        </pc:sldMkLst>
      </pc:sldChg>
      <pc:sldChg chg="new del">
        <pc:chgData name="Tran Thi Quynh Tien 20205032" userId="S::tien.ttq205032@sis.hust.edu.vn::3be6e409-5bdf-487a-92f5-b15107bd0ac3" providerId="AD" clId="Web-{5071366B-5957-4B79-815C-7C8C981E825D}" dt="2021-04-08T03:20:52.672" v="7"/>
        <pc:sldMkLst>
          <pc:docMk/>
          <pc:sldMk cId="2839601059" sldId="289"/>
        </pc:sldMkLst>
      </pc:sldChg>
    </pc:docChg>
  </pc:docChgLst>
  <pc:docChgLst>
    <pc:chgData name="Le Thanh Tung 20205043" userId="S::tung.lt205043@sis.hust.edu.vn::5204aa1e-d788-4e41-a373-ade1080e3825" providerId="AD" clId="Web-{6F6B8E35-1A0F-47A2-9D57-AE2E15961BF5}"/>
    <pc:docChg chg="modSld">
      <pc:chgData name="Le Thanh Tung 20205043" userId="S::tung.lt205043@sis.hust.edu.vn::5204aa1e-d788-4e41-a373-ade1080e3825" providerId="AD" clId="Web-{6F6B8E35-1A0F-47A2-9D57-AE2E15961BF5}" dt="2021-04-08T02:14:51.476" v="1" actId="1076"/>
      <pc:docMkLst>
        <pc:docMk/>
      </pc:docMkLst>
      <pc:sldChg chg="modSp">
        <pc:chgData name="Le Thanh Tung 20205043" userId="S::tung.lt205043@sis.hust.edu.vn::5204aa1e-d788-4e41-a373-ade1080e3825" providerId="AD" clId="Web-{6F6B8E35-1A0F-47A2-9D57-AE2E15961BF5}" dt="2021-04-08T02:14:51.476" v="1" actId="1076"/>
        <pc:sldMkLst>
          <pc:docMk/>
          <pc:sldMk cId="0" sldId="281"/>
        </pc:sldMkLst>
        <pc:spChg chg="mod">
          <ac:chgData name="Le Thanh Tung 20205043" userId="S::tung.lt205043@sis.hust.edu.vn::5204aa1e-d788-4e41-a373-ade1080e3825" providerId="AD" clId="Web-{6F6B8E35-1A0F-47A2-9D57-AE2E15961BF5}" dt="2021-04-08T02:14:51.476" v="1" actId="1076"/>
          <ac:spMkLst>
            <pc:docMk/>
            <pc:sldMk cId="0" sldId="281"/>
            <ac:spMk id="27650" creationId="{9AC75CE9-EA5F-4701-8972-C68FE12D359A}"/>
          </ac:spMkLst>
        </pc:spChg>
      </pc:sldChg>
    </pc:docChg>
  </pc:docChgLst>
  <pc:docChgLst>
    <pc:chgData name="Nguyen Sy Viet Nhat 20205011" userId="S::nhat.nsv205011@sis.hust.edu.vn::1cdb3dcb-cbce-4c8b-a875-f2d88a682a3e" providerId="AD" clId="Web-{75EE9A24-3F9A-49E6-A783-11D83801FCD1}"/>
    <pc:docChg chg="modSld">
      <pc:chgData name="Nguyen Sy Viet Nhat 20205011" userId="S::nhat.nsv205011@sis.hust.edu.vn::1cdb3dcb-cbce-4c8b-a875-f2d88a682a3e" providerId="AD" clId="Web-{75EE9A24-3F9A-49E6-A783-11D83801FCD1}" dt="2021-04-08T03:18:25.063" v="0" actId="14100"/>
      <pc:docMkLst>
        <pc:docMk/>
      </pc:docMkLst>
      <pc:sldChg chg="modSp">
        <pc:chgData name="Nguyen Sy Viet Nhat 20205011" userId="S::nhat.nsv205011@sis.hust.edu.vn::1cdb3dcb-cbce-4c8b-a875-f2d88a682a3e" providerId="AD" clId="Web-{75EE9A24-3F9A-49E6-A783-11D83801FCD1}" dt="2021-04-08T03:18:25.063" v="0" actId="14100"/>
        <pc:sldMkLst>
          <pc:docMk/>
          <pc:sldMk cId="0" sldId="286"/>
        </pc:sldMkLst>
        <pc:spChg chg="mod">
          <ac:chgData name="Nguyen Sy Viet Nhat 20205011" userId="S::nhat.nsv205011@sis.hust.edu.vn::1cdb3dcb-cbce-4c8b-a875-f2d88a682a3e" providerId="AD" clId="Web-{75EE9A24-3F9A-49E6-A783-11D83801FCD1}" dt="2021-04-08T03:18:25.063" v="0" actId="14100"/>
          <ac:spMkLst>
            <pc:docMk/>
            <pc:sldMk cId="0" sldId="286"/>
            <ac:spMk id="32770" creationId="{D12D2B0F-5C36-40B9-A4BA-5EFF06B154BA}"/>
          </ac:spMkLst>
        </pc:spChg>
      </pc:sldChg>
    </pc:docChg>
  </pc:docChgLst>
  <pc:docChgLst>
    <pc:chgData name="Hoa Duc Viet 20205046" userId="S::viet.hd205046@sis.hust.edu.vn::5c03d037-af53-48a8-aea4-daa63b5017e7" providerId="AD" clId="Web-{9D45D476-D9F9-4AF4-B9B7-32E769CB86DA}"/>
    <pc:docChg chg="modSld">
      <pc:chgData name="Hoa Duc Viet 20205046" userId="S::viet.hd205046@sis.hust.edu.vn::5c03d037-af53-48a8-aea4-daa63b5017e7" providerId="AD" clId="Web-{9D45D476-D9F9-4AF4-B9B7-32E769CB86DA}" dt="2021-04-08T04:21:11.857" v="1" actId="1076"/>
      <pc:docMkLst>
        <pc:docMk/>
      </pc:docMkLst>
      <pc:sldChg chg="modSp">
        <pc:chgData name="Hoa Duc Viet 20205046" userId="S::viet.hd205046@sis.hust.edu.vn::5c03d037-af53-48a8-aea4-daa63b5017e7" providerId="AD" clId="Web-{9D45D476-D9F9-4AF4-B9B7-32E769CB86DA}" dt="2021-04-08T04:21:11.857" v="1" actId="1076"/>
        <pc:sldMkLst>
          <pc:docMk/>
          <pc:sldMk cId="0" sldId="279"/>
        </pc:sldMkLst>
        <pc:graphicFrameChg chg="mod">
          <ac:chgData name="Hoa Duc Viet 20205046" userId="S::viet.hd205046@sis.hust.edu.vn::5c03d037-af53-48a8-aea4-daa63b5017e7" providerId="AD" clId="Web-{9D45D476-D9F9-4AF4-B9B7-32E769CB86DA}" dt="2021-04-08T04:21:11.857" v="1" actId="1076"/>
          <ac:graphicFrameMkLst>
            <pc:docMk/>
            <pc:sldMk cId="0" sldId="279"/>
            <ac:graphicFrameMk id="25602" creationId="{3E8EE2EA-12C0-4B42-8D61-7C2D53260202}"/>
          </ac:graphicFrameMkLst>
        </pc:graphicFrameChg>
      </pc:sldChg>
    </pc:docChg>
  </pc:docChgLst>
  <pc:docChgLst>
    <pc:chgData name="Hoang Van Truong 20205134" userId="S::truong.hv205134@sis.hust.edu.vn::c695917e-e667-4d83-a724-000bc589eecf" providerId="AD" clId="Web-{A368A9EB-F922-4F1C-9F97-2A1AD3B16900}"/>
    <pc:docChg chg="modSld">
      <pc:chgData name="Hoang Van Truong 20205134" userId="S::truong.hv205134@sis.hust.edu.vn::c695917e-e667-4d83-a724-000bc589eecf" providerId="AD" clId="Web-{A368A9EB-F922-4F1C-9F97-2A1AD3B16900}" dt="2021-04-08T02:24:12.275" v="0" actId="1076"/>
      <pc:docMkLst>
        <pc:docMk/>
      </pc:docMkLst>
      <pc:sldChg chg="modSp">
        <pc:chgData name="Hoang Van Truong 20205134" userId="S::truong.hv205134@sis.hust.edu.vn::c695917e-e667-4d83-a724-000bc589eecf" providerId="AD" clId="Web-{A368A9EB-F922-4F1C-9F97-2A1AD3B16900}" dt="2021-04-08T02:24:12.275" v="0" actId="1076"/>
        <pc:sldMkLst>
          <pc:docMk/>
          <pc:sldMk cId="0" sldId="283"/>
        </pc:sldMkLst>
        <pc:spChg chg="mod">
          <ac:chgData name="Hoang Van Truong 20205134" userId="S::truong.hv205134@sis.hust.edu.vn::c695917e-e667-4d83-a724-000bc589eecf" providerId="AD" clId="Web-{A368A9EB-F922-4F1C-9F97-2A1AD3B16900}" dt="2021-04-08T02:24:12.275" v="0" actId="1076"/>
          <ac:spMkLst>
            <pc:docMk/>
            <pc:sldMk cId="0" sldId="283"/>
            <ac:spMk id="29698" creationId="{621E74A0-B97D-4299-9A8D-923C7B77B043}"/>
          </ac:spMkLst>
        </pc:spChg>
      </pc:sldChg>
    </pc:docChg>
  </pc:docChgLst>
  <pc:docChgLst>
    <pc:chgData name="Hoang Van Truong 20205134" userId="S::truong.hv205134@sis.hust.edu.vn::c695917e-e667-4d83-a724-000bc589eecf" providerId="AD" clId="Web-{BB95541C-4F0A-4E9F-BC8E-B6108A894AD7}"/>
    <pc:docChg chg="modSld">
      <pc:chgData name="Hoang Van Truong 20205134" userId="S::truong.hv205134@sis.hust.edu.vn::c695917e-e667-4d83-a724-000bc589eecf" providerId="AD" clId="Web-{BB95541C-4F0A-4E9F-BC8E-B6108A894AD7}" dt="2021-04-08T14:52:59.586" v="3" actId="1076"/>
      <pc:docMkLst>
        <pc:docMk/>
      </pc:docMkLst>
      <pc:sldChg chg="modSp">
        <pc:chgData name="Hoang Van Truong 20205134" userId="S::truong.hv205134@sis.hust.edu.vn::c695917e-e667-4d83-a724-000bc589eecf" providerId="AD" clId="Web-{BB95541C-4F0A-4E9F-BC8E-B6108A894AD7}" dt="2021-04-08T14:52:59.586" v="3" actId="1076"/>
        <pc:sldMkLst>
          <pc:docMk/>
          <pc:sldMk cId="0" sldId="261"/>
        </pc:sldMkLst>
        <pc:graphicFrameChg chg="mod">
          <ac:chgData name="Hoang Van Truong 20205134" userId="S::truong.hv205134@sis.hust.edu.vn::c695917e-e667-4d83-a724-000bc589eecf" providerId="AD" clId="Web-{BB95541C-4F0A-4E9F-BC8E-B6108A894AD7}" dt="2021-04-08T14:52:59.586" v="3" actId="1076"/>
          <ac:graphicFrameMkLst>
            <pc:docMk/>
            <pc:sldMk cId="0" sldId="261"/>
            <ac:graphicFrameMk id="9219" creationId="{75943FA2-4AC4-4312-9389-393A642AAA4D}"/>
          </ac:graphicFrameMkLst>
        </pc:graphicFrameChg>
      </pc:sldChg>
      <pc:sldChg chg="modSp">
        <pc:chgData name="Hoang Van Truong 20205134" userId="S::truong.hv205134@sis.hust.edu.vn::c695917e-e667-4d83-a724-000bc589eecf" providerId="AD" clId="Web-{BB95541C-4F0A-4E9F-BC8E-B6108A894AD7}" dt="2021-04-08T14:52:05.023" v="1" actId="1076"/>
        <pc:sldMkLst>
          <pc:docMk/>
          <pc:sldMk cId="0" sldId="266"/>
        </pc:sldMkLst>
        <pc:grpChg chg="mod">
          <ac:chgData name="Hoang Van Truong 20205134" userId="S::truong.hv205134@sis.hust.edu.vn::c695917e-e667-4d83-a724-000bc589eecf" providerId="AD" clId="Web-{BB95541C-4F0A-4E9F-BC8E-B6108A894AD7}" dt="2021-04-08T14:52:05.023" v="1" actId="1076"/>
          <ac:grpSpMkLst>
            <pc:docMk/>
            <pc:sldMk cId="0" sldId="266"/>
            <ac:grpSpMk id="10241" creationId="{076AC98B-7843-4C29-9CF6-748698E27B2F}"/>
          </ac:grpSpMkLst>
        </pc:grpChg>
      </pc:sldChg>
    </pc:docChg>
  </pc:docChgLst>
  <pc:docChgLst>
    <pc:chgData name="Phan Trung Dung 20205073" userId="S::dung.pt205073@sis.hust.edu.vn::e1da5301-b697-4a2c-a54a-064063c1e81d" providerId="AD" clId="Web-{59B4FBF6-A7D7-4078-8FD1-04BC4653ED5B}"/>
    <pc:docChg chg="modSld">
      <pc:chgData name="Phan Trung Dung 20205073" userId="S::dung.pt205073@sis.hust.edu.vn::e1da5301-b697-4a2c-a54a-064063c1e81d" providerId="AD" clId="Web-{59B4FBF6-A7D7-4078-8FD1-04BC4653ED5B}" dt="2021-04-08T02:45:51.305" v="3" actId="20577"/>
      <pc:docMkLst>
        <pc:docMk/>
      </pc:docMkLst>
      <pc:sldChg chg="modSp">
        <pc:chgData name="Phan Trung Dung 20205073" userId="S::dung.pt205073@sis.hust.edu.vn::e1da5301-b697-4a2c-a54a-064063c1e81d" providerId="AD" clId="Web-{59B4FBF6-A7D7-4078-8FD1-04BC4653ED5B}" dt="2021-04-08T02:45:51.305" v="3" actId="20577"/>
        <pc:sldMkLst>
          <pc:docMk/>
          <pc:sldMk cId="0" sldId="282"/>
        </pc:sldMkLst>
        <pc:spChg chg="mod">
          <ac:chgData name="Phan Trung Dung 20205073" userId="S::dung.pt205073@sis.hust.edu.vn::e1da5301-b697-4a2c-a54a-064063c1e81d" providerId="AD" clId="Web-{59B4FBF6-A7D7-4078-8FD1-04BC4653ED5B}" dt="2021-04-08T02:45:51.305" v="3" actId="20577"/>
          <ac:spMkLst>
            <pc:docMk/>
            <pc:sldMk cId="0" sldId="282"/>
            <ac:spMk id="28674" creationId="{6E140B98-319D-40A3-9E01-D9ECB023FC6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36FE-1708-44B4-8805-94BC750EF41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0845-929D-4A6D-B13E-6ECDA06D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0BEAF19E-53F0-482C-B162-42102FC7DE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11CB2-94EC-4749-821A-4179433ABBB0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ABC31AA2-834A-4EC6-AC6A-61F49A6625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C70A6912-6837-4582-85CD-4C6E1BA4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B0D465AC-4D9B-4897-81C8-5FF41C3661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929E01-340B-4C1C-8E57-37BCCEADCF6C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A21BC333-810D-4965-846E-8263449253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6A70758A-C9B2-40B1-ADCF-ED379A1D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D26E28A-D526-42B4-9E7B-D8627EE580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2763BA-67A8-48DF-B4B9-71DBD2469B74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E4E6C8C8-B898-4CB9-BCBF-86BF1D127B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853AB6A9-515C-41C5-88FC-DD590817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2F06666-EB13-425C-BF30-561D585165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7DA18D-B698-44D7-BD99-BEDA79ED56E9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A82A1BFD-C321-45BA-8ECF-0A74224247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E3CD7E8F-0EA1-419B-A5AA-CC6AF3B0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72A83075-C826-443B-B7BF-B7581DDD81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49FC9-6F97-44B3-8C06-BD78E81C4DFD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4A677C6A-5D7C-45CF-8F8D-4D559A7914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E81025B8-72ED-448F-8F90-8765486B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8AB7228-4BE0-4A91-A183-7DC72D81DF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BAD9AD-AEFB-4185-81DA-4B53EC6A8F79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3DDB60D1-6D58-4471-8677-AE36537B77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263B0EF1-7AE0-474B-9056-AB38393E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FB5D40E7-7B5E-4845-80D9-8A71352476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BA9285-E060-47C6-B91B-EADE2CA8510C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2415DC7E-A165-4731-9589-86C96A61E4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F3FED18E-AEAF-4BA3-B1C5-F4C46206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4134F419-609F-448A-A342-8C29E4A519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F9FBA5-F889-4ED5-A942-3513968D7D05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843FAC1A-9657-4FCE-8AFE-24752DDE80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9D0ECEE7-D5E6-4044-8CEC-839885B39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F7BA48A-1624-48D2-A934-9B3035522E4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F8F0C5-5B89-4A55-863F-F30670210ABA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911197D9-0C9F-4BBE-B69C-5D69A11E51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08D413EF-1A18-42A4-9638-F3F0A919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4D4BCEAB-2424-417D-A8AB-E0C7D01E31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D1C302-02D6-42FB-A66B-673A60495696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A7D7CDEF-3866-4957-A102-00A3FCB207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A6A067C9-A5BF-4AD5-A227-83191233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8CBAA0F-7BFA-4618-8D9F-566535D2C4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DA05A-3BD2-452E-A9A0-D15ED8065E51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2468920E-7CB8-4E8E-AEAB-ABE743CCAE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0B9E9CF6-3D14-4435-8118-CE717822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01782A20-76C5-47D2-823B-F9B336B2B7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39483A-2EB9-4F19-A448-C76F4804EA38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FE636002-193D-4A08-AE18-8CD2E2AA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B9AD13-851B-4D60-AE5D-CD761332594E}" type="slidenum">
              <a:rPr lang="fr-FR" altLang="en-US" sz="1300"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FR" altLang="en-US" sz="13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226DBF-D855-4F37-872C-7B4DD09A46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60948FF-A564-47E3-BE42-6A0A51E7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860925"/>
            <a:ext cx="5207000" cy="46053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E273DB5-E41B-4732-A802-6D3E13AD75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29CEF5-9AB0-484A-A18B-C0524426434D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58B5DC17-06B1-44FF-80FC-0B2476D1C2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7E93BEF9-DB2A-4F82-A55A-0E8FBC56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BCD6FC6B-51FF-464C-BCB4-82944336A7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03AFDE-05AE-492B-B585-8A7CAB88B846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0D102A50-C731-4411-9C54-7CE529BDF3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320B22A5-47D3-4768-817E-E2333D62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087A3AA3-A6FF-4E61-9EDA-19835DD239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97E3F4-0215-4AC7-A037-8939D7E199D6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534CC9D6-9888-4DC9-90D4-05CB8CD59A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E00FF72B-BB0F-4DBA-A329-25D5EDA8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FA564CC0-D401-427B-9CE5-7BA549279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B9747F-70B5-427E-8B89-D2399D4C25A1}" type="slidenum">
              <a:rPr lang="fr-FR" altLang="en-US" sz="1300"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fr-F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C7B003A-E00C-4AA7-9AF3-21F0BA4384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D12688-0512-47AA-B4C4-709586C3A215}" type="slidenum">
              <a:rPr lang="fr-FR" altLang="en-US"/>
              <a:pPr/>
              <a:t>24</a:t>
            </a:fld>
            <a:endParaRPr lang="fr-FR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9976A835-061F-4146-90B4-412ECC5AE2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60B60486-E7CC-4B15-AF5D-AA59E58C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C5888A92-74D2-41B0-9A29-61ED232CE3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4FF35-A191-4BCD-B4A1-D743C6F8141D}" type="slidenum">
              <a:rPr lang="fr-FR" altLang="en-US"/>
              <a:pPr/>
              <a:t>25</a:t>
            </a:fld>
            <a:endParaRPr lang="fr-FR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141C23EA-43B9-46F0-99B7-29769DBAA7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041A1461-55A4-4820-ADB1-CEF7A010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2AE1378-52F4-45E2-A043-885B7291B2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3ADD60-AD06-4AA0-AB93-E42680AD4023}" type="slidenum">
              <a:rPr lang="fr-FR" altLang="en-US"/>
              <a:pPr/>
              <a:t>26</a:t>
            </a:fld>
            <a:endParaRPr lang="fr-FR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8013123A-A650-401D-90DD-622547EE87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8DEB4ADE-82CA-4441-BBEE-5006925C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D6CD545-873B-4BAE-8E53-63A636A5A5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B3C66-8B56-4503-9374-39C1CCD13FA2}" type="slidenum">
              <a:rPr lang="fr-FR" altLang="en-US"/>
              <a:pPr/>
              <a:t>27</a:t>
            </a:fld>
            <a:endParaRPr lang="fr-FR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74C61EB9-9FC1-45E4-9FE8-628CDB2524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8B2BF9EC-7AF7-40D3-AB41-07A1A6F8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BA643E82-B340-4A71-9067-6042621971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F6090D-5D36-4B4D-9071-D0BABD98BF4A}" type="slidenum">
              <a:rPr lang="fr-FR" altLang="en-US"/>
              <a:pPr/>
              <a:t>28</a:t>
            </a:fld>
            <a:endParaRPr lang="fr-FR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1995754A-F308-4C3B-A9DB-58535058E3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9E3A06F2-2FE8-4C16-A1B1-413B1399F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0C6BF403-8474-4C1E-966E-95075C707C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ED1C61-06E6-4CC3-BB2B-CC7516C6074D}" type="slidenum">
              <a:rPr lang="fr-FR" altLang="en-US"/>
              <a:pPr/>
              <a:t>29</a:t>
            </a:fld>
            <a:endParaRPr lang="fr-FR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50037D7D-56A5-46D4-AEF8-FEE357A55A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F85AC6A7-0421-4D3B-9479-BF8800E5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F93A8FF3-2FB8-4B54-AA9C-93443E9652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24B386-1437-4C91-B5A5-D2E4976BECEF}" type="slidenum">
              <a:rPr lang="fr-FR" altLang="en-US"/>
              <a:pPr/>
              <a:t>30</a:t>
            </a:fld>
            <a:endParaRPr lang="fr-FR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9DE41458-9F1A-488F-ABD5-D140B0BD00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ED6DD93F-826C-4629-8C47-B44A4F65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9031802-9569-4526-BCC2-DE4DF7A73E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8D8375-F01D-4CF0-948A-189CD70655C0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C4DFF6C-BDBC-4D89-BD0B-1A811C0F74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C108FF7-4004-483D-9864-13080C57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44C5FCE7-33D5-475F-82FF-44C09D2618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51632D-5B2E-4EDF-8524-487AE0FF58EC}" type="slidenum">
              <a:rPr lang="fr-FR" altLang="en-US"/>
              <a:pPr/>
              <a:t>31</a:t>
            </a:fld>
            <a:endParaRPr lang="fr-FR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3B062BB3-55AC-403A-8AC4-0DEED1A7C0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3337" cy="3833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000E898-5AFA-4348-A858-9AEC778D91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78487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51E81C90-5677-4F49-BF45-0C60079ADF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C2028F-A4D6-4E6A-9039-7C991A9FC2E2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75D1B054-F308-4699-848F-432CEB215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5CB90A74-E333-443E-9D9B-BEAB8F17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940DEAF9-276C-4811-998B-B3621624D3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5D09EB-C4ED-4935-A28A-BC53B45673D9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4C125F87-B827-45F3-827A-D8D5660D7A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8107E905-E301-4A2F-8B0B-C1F838A6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7C39D053-12F7-4E96-920E-27037E110B4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955B8A-8F4F-46AE-B211-9B86EC59DE06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99BC41E2-5DFF-414B-9DF1-9E4C1876B6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48BC2F6F-FB0D-4FCB-9D75-460814121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C5BE2CA1-13E3-4301-BB57-9CBD1E1C1C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055F23-5B06-4566-82E2-A2BA735B51CE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96B82DA2-E998-43B6-9D9B-36FE6C7E07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C0BE70F8-33B6-4983-9741-9A1A4377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6ED9EE8-BDDE-410F-9ED4-119EB01C4D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C77B4C-C095-44CA-985D-7948B277E284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79FBF66C-792F-4B15-ABB0-D7ADA14A46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336035EB-8B1B-4E38-B9E1-69275704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13F24E7D-AEE8-45FF-9513-6F37389A36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B9926A-C23D-4549-B8B5-BFDFCA049849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DD9E4C8B-71E0-4912-81FE-833DFB9EF4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DC8D05AA-8516-41C8-9381-C63AA20A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>
                <a:solidFill>
                  <a:schemeClr val="bg1"/>
                </a:solidFill>
                <a:latin typeface="Linh AvantGarde" panose="02000603030000020004" pitchFamily="2" charset="0"/>
              </a:rPr>
              <a:t>TUẦN 3: GIỚI THIỆU ĐẦU RA CHUẨN</a:t>
            </a:r>
            <a:endParaRPr lang="zh-CN" altLang="en-US" sz="3600" b="1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6EBFE55D-755B-4327-8AC9-250975920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In chuỗi và kí tự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209FFF9C-28E0-4731-83F0-9F766BFE3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800" b="1">
                <a:latin typeface="Courier New"/>
                <a:cs typeface="Tahoma"/>
              </a:rPr>
              <a:t>c</a:t>
            </a:r>
            <a:r>
              <a:rPr lang="en-US" altLang="en-US" sz="2800">
                <a:latin typeface="Verdana"/>
                <a:ea typeface="Verdana"/>
                <a:cs typeface="Tahoma"/>
              </a:rPr>
              <a:t> 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>
                <a:latin typeface="Verdana"/>
                <a:ea typeface="Verdana"/>
                <a:cs typeface="Tahoma"/>
              </a:rPr>
              <a:t>In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kí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tự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kiểu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char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 err="1">
                <a:latin typeface="Verdana"/>
                <a:ea typeface="Verdana"/>
                <a:cs typeface="Tahoma"/>
              </a:rPr>
              <a:t>Không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thể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dùng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để</a:t>
            </a:r>
            <a:r>
              <a:rPr lang="en-US" altLang="en-US" sz="2400">
                <a:latin typeface="Verdana"/>
                <a:ea typeface="Verdana"/>
                <a:cs typeface="Tahoma"/>
              </a:rPr>
              <a:t> in ra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kí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tự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đầu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tiên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của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chuỗi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800" b="1">
                <a:latin typeface="Courier New"/>
                <a:cs typeface="Tahoma"/>
              </a:rPr>
              <a:t>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 err="1">
                <a:latin typeface="Verdana"/>
                <a:ea typeface="Verdana"/>
                <a:cs typeface="Tahoma"/>
              </a:rPr>
              <a:t>Yêu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cầu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tham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số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là</a:t>
            </a:r>
            <a:r>
              <a:rPr lang="en-US" altLang="en-US" sz="2400">
                <a:latin typeface="Verdana"/>
                <a:ea typeface="Verdana"/>
                <a:cs typeface="Tahoma"/>
              </a:rPr>
              <a:t> con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trỏ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kiểu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char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>
                <a:latin typeface="Verdana"/>
                <a:ea typeface="Verdana"/>
                <a:cs typeface="Tahoma"/>
              </a:rPr>
              <a:t>In ra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các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kí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tự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cho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tới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khi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gặp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NULL</a:t>
            </a:r>
            <a:r>
              <a:rPr lang="en-US" altLang="en-US" sz="2400">
                <a:latin typeface="Verdana"/>
                <a:ea typeface="Verdana"/>
                <a:cs typeface="Tahoma"/>
              </a:rPr>
              <a:t> (</a:t>
            </a:r>
            <a:r>
              <a:rPr lang="en-US" altLang="en-US" sz="2400" b="1">
                <a:latin typeface="Courier New"/>
                <a:cs typeface="Tahoma"/>
              </a:rPr>
              <a:t>'\0'</a:t>
            </a:r>
            <a:r>
              <a:rPr lang="en-US" altLang="en-US" sz="2400">
                <a:latin typeface="Verdana"/>
                <a:ea typeface="Verdana"/>
                <a:cs typeface="Tahoma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 err="1">
                <a:latin typeface="Verdana"/>
                <a:ea typeface="Verdana"/>
                <a:cs typeface="Tahoma"/>
              </a:rPr>
              <a:t>Không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thể</a:t>
            </a:r>
            <a:r>
              <a:rPr lang="en-US" altLang="en-US" sz="2400">
                <a:latin typeface="Verdana"/>
                <a:ea typeface="Verdana"/>
                <a:cs typeface="Tahoma"/>
              </a:rPr>
              <a:t> in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tham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số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kiểu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char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sz="2800">
                <a:latin typeface="Verdana"/>
                <a:ea typeface="Verdana"/>
                <a:cs typeface="Verdana"/>
              </a:rPr>
              <a:t>void main (</a:t>
            </a:r>
            <a:r>
              <a:rPr lang="en-US" altLang="en-US" sz="2800">
                <a:latin typeface="Verdana"/>
                <a:ea typeface="Verdana"/>
                <a:cs typeface="Tahoma"/>
              </a:rPr>
              <a:t>Ghi </a:t>
            </a:r>
            <a:r>
              <a:rPr lang="en-US" altLang="en-US" sz="2800" err="1">
                <a:latin typeface="Verdana"/>
                <a:ea typeface="Verdana"/>
                <a:cs typeface="Tahoma"/>
              </a:rPr>
              <a:t>nhớ</a:t>
            </a:r>
            <a:endParaRPr lang="en-US" altLang="en-US" sz="2800">
              <a:latin typeface="Verdana"/>
              <a:ea typeface="Verdana"/>
              <a:cs typeface="Tahoma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>
                <a:latin typeface="Verdana"/>
                <a:ea typeface="Verdana"/>
                <a:cs typeface="Tahoma"/>
              </a:rPr>
              <a:t>Hằng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kí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tự</a:t>
            </a:r>
            <a:r>
              <a:rPr lang="en-US" altLang="en-US" sz="2400">
                <a:latin typeface="Verdana"/>
                <a:ea typeface="Verdana"/>
                <a:cs typeface="Tahoma"/>
              </a:rPr>
              <a:t> (</a:t>
            </a:r>
            <a:r>
              <a:rPr lang="en-US" altLang="en-US" sz="2400" b="1">
                <a:latin typeface="Courier New"/>
                <a:cs typeface="Tahoma"/>
              </a:rPr>
              <a:t>'z'</a:t>
            </a:r>
            <a:r>
              <a:rPr lang="en-US" altLang="en-US" sz="2400">
                <a:latin typeface="Verdana"/>
                <a:ea typeface="Verdana"/>
                <a:cs typeface="Tahoma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>
                <a:latin typeface="Verdana"/>
                <a:ea typeface="Verdana"/>
                <a:cs typeface="Tahoma"/>
              </a:rPr>
              <a:t>Hằng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chuỗi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"z"</a:t>
            </a:r>
            <a:r>
              <a:rPr lang="en-US" altLang="en-US" sz="2400">
                <a:latin typeface="Verdana"/>
                <a:ea typeface="Verdana"/>
                <a:cs typeface="Tahoma"/>
              </a:rPr>
              <a:t> (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thực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chất</a:t>
            </a:r>
            <a:r>
              <a:rPr lang="en-US" altLang="en-US" sz="2400">
                <a:latin typeface="Verdana"/>
                <a:ea typeface="Verdana"/>
                <a:cs typeface="Tahoma"/>
              </a:rPr>
              <a:t> bao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gồm</a:t>
            </a:r>
            <a:r>
              <a:rPr lang="en-US" altLang="en-US" sz="2400">
                <a:latin typeface="Verdana"/>
                <a:ea typeface="Verdana"/>
                <a:cs typeface="Tahoma"/>
              </a:rPr>
              <a:t> 2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kí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tự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'z'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err="1">
                <a:latin typeface="Verdana"/>
                <a:ea typeface="Verdana"/>
                <a:cs typeface="Tahoma"/>
              </a:rPr>
              <a:t>và</a:t>
            </a:r>
            <a:r>
              <a:rPr lang="en-US" altLang="en-US" sz="2400">
                <a:latin typeface="Verdana"/>
                <a:ea typeface="Verdana"/>
                <a:cs typeface="Tahoma"/>
              </a:rPr>
              <a:t> </a:t>
            </a:r>
            <a:r>
              <a:rPr lang="en-US" altLang="en-US" sz="2400" b="1">
                <a:latin typeface="Courier New"/>
                <a:cs typeface="Tahoma"/>
              </a:rPr>
              <a:t>'\0'</a:t>
            </a:r>
            <a:r>
              <a:rPr lang="en-US" altLang="en-US" sz="2400">
                <a:latin typeface="Verdana"/>
                <a:ea typeface="Verdana"/>
                <a:cs typeface="Tahoma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">
            <a:extLst>
              <a:ext uri="{FF2B5EF4-FFF2-40B4-BE49-F238E27FC236}">
                <a16:creationId xmlns:a16="http://schemas.microsoft.com/office/drawing/2014/main" id="{2F6FF44A-ECBA-4A37-899F-EFD4B8451AA6}"/>
              </a:ext>
            </a:extLst>
          </p:cNvPr>
          <p:cNvGrpSpPr>
            <a:grpSpLocks/>
          </p:cNvGrpSpPr>
          <p:nvPr/>
        </p:nvGrpSpPr>
        <p:grpSpPr bwMode="auto">
          <a:xfrm>
            <a:off x="1142334" y="1611180"/>
            <a:ext cx="7537450" cy="3879850"/>
            <a:chOff x="336" y="864"/>
            <a:chExt cx="4748" cy="2444"/>
          </a:xfrm>
        </p:grpSpPr>
        <p:grpSp>
          <p:nvGrpSpPr>
            <p:cNvPr id="14338" name="Group 2">
              <a:extLst>
                <a:ext uri="{FF2B5EF4-FFF2-40B4-BE49-F238E27FC236}">
                  <a16:creationId xmlns:a16="http://schemas.microsoft.com/office/drawing/2014/main" id="{DCE503BC-B5CA-4A6A-9FFF-3B4F648F6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864"/>
              <a:ext cx="4748" cy="140"/>
              <a:chOff x="336" y="864"/>
              <a:chExt cx="4748" cy="140"/>
            </a:xfrm>
          </p:grpSpPr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88B8ABCE-4E90-429A-9D7C-974D4A2AE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0" name="Rectangle 4">
                <a:extLst>
                  <a:ext uri="{FF2B5EF4-FFF2-40B4-BE49-F238E27FC236}">
                    <a16:creationId xmlns:a16="http://schemas.microsoft.com/office/drawing/2014/main" id="{0A6725DD-6339-4205-A636-6E8DFCDD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1" name="Group 5">
              <a:extLst>
                <a:ext uri="{FF2B5EF4-FFF2-40B4-BE49-F238E27FC236}">
                  <a16:creationId xmlns:a16="http://schemas.microsoft.com/office/drawing/2014/main" id="{CD83B4C6-46C3-46A4-BEAB-6579B2069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008"/>
              <a:ext cx="4748" cy="140"/>
              <a:chOff x="336" y="1008"/>
              <a:chExt cx="4748" cy="140"/>
            </a:xfrm>
          </p:grpSpPr>
          <p:sp>
            <p:nvSpPr>
              <p:cNvPr id="14342" name="Rectangle 6">
                <a:extLst>
                  <a:ext uri="{FF2B5EF4-FFF2-40B4-BE49-F238E27FC236}">
                    <a16:creationId xmlns:a16="http://schemas.microsoft.com/office/drawing/2014/main" id="{B7E3A551-247C-4FC2-8786-4E63D8B4F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3" name="Rectangle 7">
                <a:extLst>
                  <a:ext uri="{FF2B5EF4-FFF2-40B4-BE49-F238E27FC236}">
                    <a16:creationId xmlns:a16="http://schemas.microsoft.com/office/drawing/2014/main" id="{0C9B3BB2-B46C-421B-AA49-B71FDD7DD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p:grpSp>
        <p:grpSp>
          <p:nvGrpSpPr>
            <p:cNvPr id="14344" name="Group 8">
              <a:extLst>
                <a:ext uri="{FF2B5EF4-FFF2-40B4-BE49-F238E27FC236}">
                  <a16:creationId xmlns:a16="http://schemas.microsoft.com/office/drawing/2014/main" id="{1B21A721-2486-433F-8C76-4098C21C2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52"/>
              <a:ext cx="4748" cy="140"/>
              <a:chOff x="336" y="1152"/>
              <a:chExt cx="4748" cy="140"/>
            </a:xfrm>
          </p:grpSpPr>
          <p:sp>
            <p:nvSpPr>
              <p:cNvPr id="14345" name="Rectangle 9">
                <a:extLst>
                  <a:ext uri="{FF2B5EF4-FFF2-40B4-BE49-F238E27FC236}">
                    <a16:creationId xmlns:a16="http://schemas.microsoft.com/office/drawing/2014/main" id="{3CA986E9-64F1-4737-9449-7EC0B4AEA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Rectangle 10">
                <a:extLst>
                  <a:ext uri="{FF2B5EF4-FFF2-40B4-BE49-F238E27FC236}">
                    <a16:creationId xmlns:a16="http://schemas.microsoft.com/office/drawing/2014/main" id="{DAFDCC3E-2486-441F-9F3E-678AD8112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5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47" name="Group 11">
              <a:extLst>
                <a:ext uri="{FF2B5EF4-FFF2-40B4-BE49-F238E27FC236}">
                  <a16:creationId xmlns:a16="http://schemas.microsoft.com/office/drawing/2014/main" id="{CAD9BC32-25E9-4BDA-A7F1-846CCCE2D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296"/>
              <a:ext cx="4748" cy="140"/>
              <a:chOff x="336" y="1296"/>
              <a:chExt cx="4748" cy="140"/>
            </a:xfrm>
          </p:grpSpPr>
          <p:sp>
            <p:nvSpPr>
              <p:cNvPr id="14348" name="Rectangle 12">
                <a:extLst>
                  <a:ext uri="{FF2B5EF4-FFF2-40B4-BE49-F238E27FC236}">
                    <a16:creationId xmlns:a16="http://schemas.microsoft.com/office/drawing/2014/main" id="{E3FFDAFC-0988-404B-91D6-ADB5CA88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9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Rectangle 13">
                <a:extLst>
                  <a:ext uri="{FF2B5EF4-FFF2-40B4-BE49-F238E27FC236}">
                    <a16:creationId xmlns:a16="http://schemas.microsoft.com/office/drawing/2014/main" id="{034F324A-56DD-465E-A256-BEBEA7EFF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9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0" name="Group 14">
              <a:extLst>
                <a:ext uri="{FF2B5EF4-FFF2-40B4-BE49-F238E27FC236}">
                  <a16:creationId xmlns:a16="http://schemas.microsoft.com/office/drawing/2014/main" id="{44BDCD0D-8292-452A-9D50-40D5A379C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440"/>
              <a:ext cx="4748" cy="140"/>
              <a:chOff x="336" y="1440"/>
              <a:chExt cx="4748" cy="140"/>
            </a:xfrm>
          </p:grpSpPr>
          <p:sp>
            <p:nvSpPr>
              <p:cNvPr id="14351" name="Rectangle 15">
                <a:extLst>
                  <a:ext uri="{FF2B5EF4-FFF2-40B4-BE49-F238E27FC236}">
                    <a16:creationId xmlns:a16="http://schemas.microsoft.com/office/drawing/2014/main" id="{57288F77-8FF1-46CB-BA06-B51E447B9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Rectangle 16">
                <a:extLst>
                  <a:ext uri="{FF2B5EF4-FFF2-40B4-BE49-F238E27FC236}">
                    <a16:creationId xmlns:a16="http://schemas.microsoft.com/office/drawing/2014/main" id="{515D2808-FE18-4BA3-9361-F6B4B4C3E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3" name="Group 17">
              <a:extLst>
                <a:ext uri="{FF2B5EF4-FFF2-40B4-BE49-F238E27FC236}">
                  <a16:creationId xmlns:a16="http://schemas.microsoft.com/office/drawing/2014/main" id="{75E28764-5534-4B2B-BF8F-01CF111B4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584"/>
              <a:ext cx="4748" cy="140"/>
              <a:chOff x="336" y="1584"/>
              <a:chExt cx="4748" cy="140"/>
            </a:xfrm>
          </p:grpSpPr>
          <p:sp>
            <p:nvSpPr>
              <p:cNvPr id="14354" name="Rectangle 18">
                <a:extLst>
                  <a:ext uri="{FF2B5EF4-FFF2-40B4-BE49-F238E27FC236}">
                    <a16:creationId xmlns:a16="http://schemas.microsoft.com/office/drawing/2014/main" id="{7798B64F-027A-418C-A4BA-E766DC033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8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Rectangle 19">
                <a:extLst>
                  <a:ext uri="{FF2B5EF4-FFF2-40B4-BE49-F238E27FC236}">
                    <a16:creationId xmlns:a16="http://schemas.microsoft.com/office/drawing/2014/main" id="{2C1F0A9B-0730-46E4-A0DF-676A26AB8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58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6" name="Group 20">
              <a:extLst>
                <a:ext uri="{FF2B5EF4-FFF2-40B4-BE49-F238E27FC236}">
                  <a16:creationId xmlns:a16="http://schemas.microsoft.com/office/drawing/2014/main" id="{CC489740-9CE7-4D1C-BC20-FE71F2B0F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28"/>
              <a:ext cx="4748" cy="140"/>
              <a:chOff x="336" y="1728"/>
              <a:chExt cx="4748" cy="140"/>
            </a:xfrm>
          </p:grpSpPr>
          <p:sp>
            <p:nvSpPr>
              <p:cNvPr id="14357" name="Rectangle 21">
                <a:extLst>
                  <a:ext uri="{FF2B5EF4-FFF2-40B4-BE49-F238E27FC236}">
                    <a16:creationId xmlns:a16="http://schemas.microsoft.com/office/drawing/2014/main" id="{157F691A-273A-4C01-83A0-B795DC40C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Rectangle 22">
                <a:extLst>
                  <a:ext uri="{FF2B5EF4-FFF2-40B4-BE49-F238E27FC236}">
                    <a16:creationId xmlns:a16="http://schemas.microsoft.com/office/drawing/2014/main" id="{FAAFDF6E-A046-4225-BFED-0BB32A43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char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character = 'A';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9" name="Group 23">
              <a:extLst>
                <a:ext uri="{FF2B5EF4-FFF2-40B4-BE49-F238E27FC236}">
                  <a16:creationId xmlns:a16="http://schemas.microsoft.com/office/drawing/2014/main" id="{2BDBD052-ECB0-4BF6-933A-29AE7C0F5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872"/>
              <a:ext cx="4748" cy="140"/>
              <a:chOff x="336" y="1872"/>
              <a:chExt cx="4748" cy="140"/>
            </a:xfrm>
          </p:grpSpPr>
          <p:sp>
            <p:nvSpPr>
              <p:cNvPr id="14360" name="Rectangle 24">
                <a:extLst>
                  <a:ext uri="{FF2B5EF4-FFF2-40B4-BE49-F238E27FC236}">
                    <a16:creationId xmlns:a16="http://schemas.microsoft.com/office/drawing/2014/main" id="{0A620D30-7230-4075-B802-98A42162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25">
                <a:extLst>
                  <a:ext uri="{FF2B5EF4-FFF2-40B4-BE49-F238E27FC236}">
                    <a16:creationId xmlns:a16="http://schemas.microsoft.com/office/drawing/2014/main" id="{DB2595CB-2921-45D4-A03E-955FD9764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char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string[] = "This is a string";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62" name="Group 26">
              <a:extLst>
                <a:ext uri="{FF2B5EF4-FFF2-40B4-BE49-F238E27FC236}">
                  <a16:creationId xmlns:a16="http://schemas.microsoft.com/office/drawing/2014/main" id="{F38E13DA-DF4A-4F93-A022-B843D1B62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4748" cy="140"/>
              <a:chOff x="336" y="2016"/>
              <a:chExt cx="4748" cy="140"/>
            </a:xfrm>
          </p:grpSpPr>
          <p:sp>
            <p:nvSpPr>
              <p:cNvPr id="14363" name="Rectangle 27">
                <a:extLst>
                  <a:ext uri="{FF2B5EF4-FFF2-40B4-BE49-F238E27FC236}">
                    <a16:creationId xmlns:a16="http://schemas.microsoft.com/office/drawing/2014/main" id="{1FDB0B56-70F0-4AC2-9C41-3779ED73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01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Rectangle 28">
                <a:extLst>
                  <a:ext uri="{FF2B5EF4-FFF2-40B4-BE49-F238E27FC236}">
                    <a16:creationId xmlns:a16="http://schemas.microsoft.com/office/drawing/2014/main" id="{801589C7-F16D-42F1-B76C-1A5EEF317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01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const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char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*stringPtr = "</a:t>
                </a:r>
                <a:r>
                  <a:rPr lang="en-US" altLang="en-US" sz="14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This is also a string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";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65" name="Group 29">
              <a:extLst>
                <a:ext uri="{FF2B5EF4-FFF2-40B4-BE49-F238E27FC236}">
                  <a16:creationId xmlns:a16="http://schemas.microsoft.com/office/drawing/2014/main" id="{4BC563CD-9F91-43B1-A3A4-CF0451693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160"/>
              <a:ext cx="4748" cy="140"/>
              <a:chOff x="336" y="2160"/>
              <a:chExt cx="4748" cy="140"/>
            </a:xfrm>
          </p:grpSpPr>
          <p:sp>
            <p:nvSpPr>
              <p:cNvPr id="14366" name="Rectangle 30">
                <a:extLst>
                  <a:ext uri="{FF2B5EF4-FFF2-40B4-BE49-F238E27FC236}">
                    <a16:creationId xmlns:a16="http://schemas.microsoft.com/office/drawing/2014/main" id="{E0150B39-576C-4278-92A6-5913F2EAD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16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Rectangle 31">
                <a:extLst>
                  <a:ext uri="{FF2B5EF4-FFF2-40B4-BE49-F238E27FC236}">
                    <a16:creationId xmlns:a16="http://schemas.microsoft.com/office/drawing/2014/main" id="{A079CC17-D2A0-40D0-9694-2C890F541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16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68" name="Group 32">
              <a:extLst>
                <a:ext uri="{FF2B5EF4-FFF2-40B4-BE49-F238E27FC236}">
                  <a16:creationId xmlns:a16="http://schemas.microsoft.com/office/drawing/2014/main" id="{237C3F16-ABD5-412A-B34B-C4E11BF95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304"/>
              <a:ext cx="4748" cy="140"/>
              <a:chOff x="336" y="2304"/>
              <a:chExt cx="4748" cy="140"/>
            </a:xfrm>
          </p:grpSpPr>
          <p:sp>
            <p:nvSpPr>
              <p:cNvPr id="14369" name="Rectangle 33">
                <a:extLst>
                  <a:ext uri="{FF2B5EF4-FFF2-40B4-BE49-F238E27FC236}">
                    <a16:creationId xmlns:a16="http://schemas.microsoft.com/office/drawing/2014/main" id="{CD42441A-6CB3-4627-B252-195415E38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Rectangle 34">
                <a:extLst>
                  <a:ext uri="{FF2B5EF4-FFF2-40B4-BE49-F238E27FC236}">
                    <a16:creationId xmlns:a16="http://schemas.microsoft.com/office/drawing/2014/main" id="{9CC0D721-9116-4CF3-BE48-FADC9244A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"%c\n", character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1" name="Group 35">
              <a:extLst>
                <a:ext uri="{FF2B5EF4-FFF2-40B4-BE49-F238E27FC236}">
                  <a16:creationId xmlns:a16="http://schemas.microsoft.com/office/drawing/2014/main" id="{BFAACF80-9988-4BC1-B73C-850CEA6FF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48"/>
              <a:ext cx="4748" cy="140"/>
              <a:chOff x="336" y="2448"/>
              <a:chExt cx="4748" cy="140"/>
            </a:xfrm>
          </p:grpSpPr>
          <p:sp>
            <p:nvSpPr>
              <p:cNvPr id="14372" name="Rectangle 36">
                <a:extLst>
                  <a:ext uri="{FF2B5EF4-FFF2-40B4-BE49-F238E27FC236}">
                    <a16:creationId xmlns:a16="http://schemas.microsoft.com/office/drawing/2014/main" id="{F0E2BDEF-9028-41DB-B60E-50C783F97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4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3" name="Rectangle 37">
                <a:extLst>
                  <a:ext uri="{FF2B5EF4-FFF2-40B4-BE49-F238E27FC236}">
                    <a16:creationId xmlns:a16="http://schemas.microsoft.com/office/drawing/2014/main" id="{D5AF733A-8FF8-4ABA-80AF-727B77845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4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   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printf( "%s\n", "This is a string"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4" name="Group 38">
              <a:extLst>
                <a:ext uri="{FF2B5EF4-FFF2-40B4-BE49-F238E27FC236}">
                  <a16:creationId xmlns:a16="http://schemas.microsoft.com/office/drawing/2014/main" id="{368EA678-2260-4057-AFA4-5E8A2EA8B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92"/>
              <a:ext cx="4748" cy="140"/>
              <a:chOff x="336" y="2592"/>
              <a:chExt cx="4748" cy="140"/>
            </a:xfrm>
          </p:grpSpPr>
          <p:sp>
            <p:nvSpPr>
              <p:cNvPr id="14375" name="Rectangle 39">
                <a:extLst>
                  <a:ext uri="{FF2B5EF4-FFF2-40B4-BE49-F238E27FC236}">
                    <a16:creationId xmlns:a16="http://schemas.microsoft.com/office/drawing/2014/main" id="{4CD38FD9-58AB-4D38-9D78-0FC0DF945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9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Rectangle 40">
                <a:extLst>
                  <a:ext uri="{FF2B5EF4-FFF2-40B4-BE49-F238E27FC236}">
                    <a16:creationId xmlns:a16="http://schemas.microsoft.com/office/drawing/2014/main" id="{2A4A48DE-CD9F-484B-A785-CA8E16403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92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   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printf( "%s\n", string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7" name="Group 41">
              <a:extLst>
                <a:ext uri="{FF2B5EF4-FFF2-40B4-BE49-F238E27FC236}">
                  <a16:creationId xmlns:a16="http://schemas.microsoft.com/office/drawing/2014/main" id="{2EF24B6B-DA56-4CAA-B236-1FE492CA0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736"/>
              <a:ext cx="4748" cy="140"/>
              <a:chOff x="336" y="2736"/>
              <a:chExt cx="4748" cy="140"/>
            </a:xfrm>
          </p:grpSpPr>
          <p:sp>
            <p:nvSpPr>
              <p:cNvPr id="14378" name="Rectangle 42">
                <a:extLst>
                  <a:ext uri="{FF2B5EF4-FFF2-40B4-BE49-F238E27FC236}">
                    <a16:creationId xmlns:a16="http://schemas.microsoft.com/office/drawing/2014/main" id="{018C751C-2AD5-472C-B47B-DF554781A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73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Rectangle 43">
                <a:extLst>
                  <a:ext uri="{FF2B5EF4-FFF2-40B4-BE49-F238E27FC236}">
                    <a16:creationId xmlns:a16="http://schemas.microsoft.com/office/drawing/2014/main" id="{F4A105C0-C7E0-42C9-8ED5-D90CDA115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736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   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printf( "%s\n", stringPtr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80" name="Group 44">
              <a:extLst>
                <a:ext uri="{FF2B5EF4-FFF2-40B4-BE49-F238E27FC236}">
                  <a16:creationId xmlns:a16="http://schemas.microsoft.com/office/drawing/2014/main" id="{433EE27F-EBA8-4D52-B7C5-8FCA29F37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880"/>
              <a:ext cx="4748" cy="140"/>
              <a:chOff x="336" y="2880"/>
              <a:chExt cx="4748" cy="140"/>
            </a:xfrm>
          </p:grpSpPr>
          <p:sp>
            <p:nvSpPr>
              <p:cNvPr id="14381" name="Rectangle 45">
                <a:extLst>
                  <a:ext uri="{FF2B5EF4-FFF2-40B4-BE49-F238E27FC236}">
                    <a16:creationId xmlns:a16="http://schemas.microsoft.com/office/drawing/2014/main" id="{B4DCEEAF-9EB8-4836-B265-F6F463FCC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2" name="Rectangle 46">
                <a:extLst>
                  <a:ext uri="{FF2B5EF4-FFF2-40B4-BE49-F238E27FC236}">
                    <a16:creationId xmlns:a16="http://schemas.microsoft.com/office/drawing/2014/main" id="{09DD8D59-C342-43D8-B8B8-C6D3CEF2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83" name="Group 47">
              <a:extLst>
                <a:ext uri="{FF2B5EF4-FFF2-40B4-BE49-F238E27FC236}">
                  <a16:creationId xmlns:a16="http://schemas.microsoft.com/office/drawing/2014/main" id="{74A78CA4-D2DA-4EAA-939E-CA6D01C4A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024"/>
              <a:ext cx="4748" cy="140"/>
              <a:chOff x="336" y="3024"/>
              <a:chExt cx="4748" cy="140"/>
            </a:xfrm>
          </p:grpSpPr>
          <p:sp>
            <p:nvSpPr>
              <p:cNvPr id="14384" name="Rectangle 48">
                <a:extLst>
                  <a:ext uri="{FF2B5EF4-FFF2-40B4-BE49-F238E27FC236}">
                    <a16:creationId xmlns:a16="http://schemas.microsoft.com/office/drawing/2014/main" id="{98820035-12A1-4236-86BD-5B93F083F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Rectangle 49">
                <a:extLst>
                  <a:ext uri="{FF2B5EF4-FFF2-40B4-BE49-F238E27FC236}">
                    <a16:creationId xmlns:a16="http://schemas.microsoft.com/office/drawing/2014/main" id="{B9C22038-2BDD-4458-94BB-2035FD1E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86" name="Group 50">
              <a:extLst>
                <a:ext uri="{FF2B5EF4-FFF2-40B4-BE49-F238E27FC236}">
                  <a16:creationId xmlns:a16="http://schemas.microsoft.com/office/drawing/2014/main" id="{C2E1CB7D-0EE7-4C97-8546-446CEFA21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168"/>
              <a:ext cx="4748" cy="140"/>
              <a:chOff x="336" y="3168"/>
              <a:chExt cx="4748" cy="140"/>
            </a:xfrm>
          </p:grpSpPr>
          <p:sp>
            <p:nvSpPr>
              <p:cNvPr id="14387" name="Rectangle 51">
                <a:extLst>
                  <a:ext uri="{FF2B5EF4-FFF2-40B4-BE49-F238E27FC236}">
                    <a16:creationId xmlns:a16="http://schemas.microsoft.com/office/drawing/2014/main" id="{F7DC27CA-D795-42D0-96D2-BEED854E8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52">
                <a:extLst>
                  <a:ext uri="{FF2B5EF4-FFF2-40B4-BE49-F238E27FC236}">
                    <a16:creationId xmlns:a16="http://schemas.microsoft.com/office/drawing/2014/main" id="{6C5B2CE8-F697-4707-AC45-3C7A22330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4748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 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01BD36F8-BCE6-4746-B6EF-2A2AFAF5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57800"/>
            <a:ext cx="3200400" cy="10668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a string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a string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also a string</a:t>
            </a:r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90" name="Rectangle 54">
            <a:extLst>
              <a:ext uri="{FF2B5EF4-FFF2-40B4-BE49-F238E27FC236}">
                <a16:creationId xmlns:a16="http://schemas.microsoft.com/office/drawing/2014/main" id="{DFFE6FF7-FC72-4A0F-9D41-664CE819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342265EB-7278-4BB0-9041-3D9C4D59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Các đặc tả khác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B59B476-7506-4364-9210-7C0B9517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Hiển thị giá trị con trỏ (địa chỉ)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Lưu số kí tự được in ra bởi lệnh </a:t>
            </a:r>
            <a:r>
              <a:rPr lang="en-US" altLang="en-US" sz="2400" b="1">
                <a:latin typeface="Courier New" panose="02070309020205020404" pitchFamily="49" charset="0"/>
              </a:rPr>
              <a:t>printf</a:t>
            </a:r>
            <a:r>
              <a:rPr lang="en-US" altLang="en-US" sz="2400"/>
              <a:t> hiện thời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Lấy tham số là con trỏ kiểu số nguyên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 b="1">
                <a:latin typeface="Courier New" panose="02070309020205020404" pitchFamily="49" charset="0"/>
              </a:rPr>
              <a:t>%n</a:t>
            </a:r>
            <a:r>
              <a:rPr lang="en-US" altLang="en-US" sz="2400"/>
              <a:t> không in ra nội dung gì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Lệnh </a:t>
            </a:r>
            <a:r>
              <a:rPr lang="en-US" altLang="en-US" sz="2400" b="1">
                <a:latin typeface="Courier New" panose="02070309020205020404" pitchFamily="49" charset="0"/>
              </a:rPr>
              <a:t>printf</a:t>
            </a:r>
            <a:r>
              <a:rPr lang="en-US" altLang="en-US" sz="2400"/>
              <a:t> trả về giá trị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000"/>
              <a:t>Số kí tự in ra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000"/>
              <a:t>Giá trị âm nếu có lỗi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800" b="1">
                <a:latin typeface="Courier New" panose="02070309020205020404" pitchFamily="49" charset="0"/>
              </a:rPr>
              <a:t>%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In ra dấu %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</a:pPr>
            <a:r>
              <a:rPr lang="en-US" altLang="en-US" sz="2400" b="1">
                <a:latin typeface="Courier New" panose="02070309020205020404" pitchFamily="49" charset="0"/>
              </a:rPr>
              <a:t>%%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">
            <a:extLst>
              <a:ext uri="{FF2B5EF4-FFF2-40B4-BE49-F238E27FC236}">
                <a16:creationId xmlns:a16="http://schemas.microsoft.com/office/drawing/2014/main" id="{71626719-E15B-459A-BDBE-B9114086CAA3}"/>
              </a:ext>
            </a:extLst>
          </p:cNvPr>
          <p:cNvGrpSpPr>
            <a:grpSpLocks/>
          </p:cNvGrpSpPr>
          <p:nvPr/>
        </p:nvGrpSpPr>
        <p:grpSpPr bwMode="auto">
          <a:xfrm>
            <a:off x="620135" y="589869"/>
            <a:ext cx="8831263" cy="4870467"/>
            <a:chOff x="192" y="384"/>
            <a:chExt cx="5563" cy="3068"/>
          </a:xfrm>
        </p:grpSpPr>
        <p:grpSp>
          <p:nvGrpSpPr>
            <p:cNvPr id="16386" name="Group 2">
              <a:extLst>
                <a:ext uri="{FF2B5EF4-FFF2-40B4-BE49-F238E27FC236}">
                  <a16:creationId xmlns:a16="http://schemas.microsoft.com/office/drawing/2014/main" id="{F84F3866-CC43-4BAB-B490-77B992988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4"/>
              <a:ext cx="5563" cy="129"/>
              <a:chOff x="192" y="384"/>
              <a:chExt cx="5563" cy="129"/>
            </a:xfrm>
          </p:grpSpPr>
          <p:sp>
            <p:nvSpPr>
              <p:cNvPr id="16387" name="Rectangle 3">
                <a:extLst>
                  <a:ext uri="{FF2B5EF4-FFF2-40B4-BE49-F238E27FC236}">
                    <a16:creationId xmlns:a16="http://schemas.microsoft.com/office/drawing/2014/main" id="{C49B8531-A90B-49FC-848C-4F1D4CB81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8" name="Rectangle 4">
                <a:extLst>
                  <a:ext uri="{FF2B5EF4-FFF2-40B4-BE49-F238E27FC236}">
                    <a16:creationId xmlns:a16="http://schemas.microsoft.com/office/drawing/2014/main" id="{04CD2D72-CC91-4527-901A-CD17C2847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lang="en-US" altLang="en-US" sz="1800" b="1">
                  <a:solidFill>
                    <a:srgbClr val="33CC33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33CC33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89" name="Group 5">
              <a:extLst>
                <a:ext uri="{FF2B5EF4-FFF2-40B4-BE49-F238E27FC236}">
                  <a16:creationId xmlns:a16="http://schemas.microsoft.com/office/drawing/2014/main" id="{7D8FB277-536F-408B-A991-3F17523A1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517"/>
              <a:ext cx="5563" cy="129"/>
              <a:chOff x="192" y="517"/>
              <a:chExt cx="5563" cy="129"/>
            </a:xfrm>
          </p:grpSpPr>
          <p:sp>
            <p:nvSpPr>
              <p:cNvPr id="16390" name="Rectangle 6">
                <a:extLst>
                  <a:ext uri="{FF2B5EF4-FFF2-40B4-BE49-F238E27FC236}">
                    <a16:creationId xmlns:a16="http://schemas.microsoft.com/office/drawing/2014/main" id="{2AE8982D-5B79-424B-9F70-4ACD68A9E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517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1" name="Rectangle 7">
                <a:extLst>
                  <a:ext uri="{FF2B5EF4-FFF2-40B4-BE49-F238E27FC236}">
                    <a16:creationId xmlns:a16="http://schemas.microsoft.com/office/drawing/2014/main" id="{EF3C6125-C9A5-4D6B-A6C0-4946A26E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517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2" name="Group 8">
              <a:extLst>
                <a:ext uri="{FF2B5EF4-FFF2-40B4-BE49-F238E27FC236}">
                  <a16:creationId xmlns:a16="http://schemas.microsoft.com/office/drawing/2014/main" id="{D3EE40E1-EB14-43F0-BBB4-F96A7C5AC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651"/>
              <a:ext cx="5563" cy="130"/>
              <a:chOff x="192" y="651"/>
              <a:chExt cx="5563" cy="130"/>
            </a:xfrm>
          </p:grpSpPr>
          <p:sp>
            <p:nvSpPr>
              <p:cNvPr id="16393" name="Rectangle 9">
                <a:extLst>
                  <a:ext uri="{FF2B5EF4-FFF2-40B4-BE49-F238E27FC236}">
                    <a16:creationId xmlns:a16="http://schemas.microsoft.com/office/drawing/2014/main" id="{18B95800-8A6B-48F8-8604-64DFBEF0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51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Rectangle 10">
                <a:extLst>
                  <a:ext uri="{FF2B5EF4-FFF2-40B4-BE49-F238E27FC236}">
                    <a16:creationId xmlns:a16="http://schemas.microsoft.com/office/drawing/2014/main" id="{580FB706-4FB6-47F2-AB44-51601EA0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51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stdio.h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95" name="Group 11">
              <a:extLst>
                <a:ext uri="{FF2B5EF4-FFF2-40B4-BE49-F238E27FC236}">
                  <a16:creationId xmlns:a16="http://schemas.microsoft.com/office/drawing/2014/main" id="{55FC7AA5-506A-4AAC-A0DC-1CDE026F7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785"/>
              <a:ext cx="5563" cy="129"/>
              <a:chOff x="192" y="785"/>
              <a:chExt cx="5563" cy="129"/>
            </a:xfrm>
          </p:grpSpPr>
          <p:sp>
            <p:nvSpPr>
              <p:cNvPr id="16396" name="Rectangle 12">
                <a:extLst>
                  <a:ext uri="{FF2B5EF4-FFF2-40B4-BE49-F238E27FC236}">
                    <a16:creationId xmlns:a16="http://schemas.microsoft.com/office/drawing/2014/main" id="{DA99AD75-8C6A-467E-B7B8-E3DECB413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85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Rectangle 13">
                <a:extLst>
                  <a:ext uri="{FF2B5EF4-FFF2-40B4-BE49-F238E27FC236}">
                    <a16:creationId xmlns:a16="http://schemas.microsoft.com/office/drawing/2014/main" id="{D7225C93-0E5C-46BE-B1EF-51168FB86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785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2	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98" name="Group 14">
              <a:extLst>
                <a:ext uri="{FF2B5EF4-FFF2-40B4-BE49-F238E27FC236}">
                  <a16:creationId xmlns:a16="http://schemas.microsoft.com/office/drawing/2014/main" id="{D5BC0565-280A-4C36-9285-939E185BF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18"/>
              <a:ext cx="5563" cy="129"/>
              <a:chOff x="192" y="918"/>
              <a:chExt cx="5563" cy="129"/>
            </a:xfrm>
          </p:grpSpPr>
          <p:sp>
            <p:nvSpPr>
              <p:cNvPr id="16399" name="Rectangle 15">
                <a:extLst>
                  <a:ext uri="{FF2B5EF4-FFF2-40B4-BE49-F238E27FC236}">
                    <a16:creationId xmlns:a16="http://schemas.microsoft.com/office/drawing/2014/main" id="{4C6D4999-A2EC-49AE-BDF4-66B728106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918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Rectangle 16">
                <a:extLst>
                  <a:ext uri="{FF2B5EF4-FFF2-40B4-BE49-F238E27FC236}">
                    <a16:creationId xmlns:a16="http://schemas.microsoft.com/office/drawing/2014/main" id="{C86A7D18-0C6C-4069-A0A6-F7C3A670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918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	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1" name="Group 17">
              <a:extLst>
                <a:ext uri="{FF2B5EF4-FFF2-40B4-BE49-F238E27FC236}">
                  <a16:creationId xmlns:a16="http://schemas.microsoft.com/office/drawing/2014/main" id="{D54174D5-A71E-49F1-B561-906A28EC0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052"/>
              <a:ext cx="5563" cy="129"/>
              <a:chOff x="192" y="1052"/>
              <a:chExt cx="5563" cy="129"/>
            </a:xfrm>
          </p:grpSpPr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3D5B635D-180F-4886-80C7-F609ACAC5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5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Rectangle 19">
                <a:extLst>
                  <a:ext uri="{FF2B5EF4-FFF2-40B4-BE49-F238E27FC236}">
                    <a16:creationId xmlns:a16="http://schemas.microsoft.com/office/drawing/2014/main" id="{7EB37BB3-2D7C-4AAA-9692-9E4A7BA26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5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 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4" name="Group 20">
              <a:extLst>
                <a:ext uri="{FF2B5EF4-FFF2-40B4-BE49-F238E27FC236}">
                  <a16:creationId xmlns:a16="http://schemas.microsoft.com/office/drawing/2014/main" id="{7B671093-AAC2-435C-A683-665D11500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185"/>
              <a:ext cx="5563" cy="130"/>
              <a:chOff x="192" y="1185"/>
              <a:chExt cx="5563" cy="130"/>
            </a:xfrm>
          </p:grpSpPr>
          <p:sp>
            <p:nvSpPr>
              <p:cNvPr id="16405" name="Rectangle 21">
                <a:extLst>
                  <a:ext uri="{FF2B5EF4-FFF2-40B4-BE49-F238E27FC236}">
                    <a16:creationId xmlns:a16="http://schemas.microsoft.com/office/drawing/2014/main" id="{C7C2A69A-DD54-4832-B7F0-3389434D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85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Rectangle 22">
                <a:extLst>
                  <a:ext uri="{FF2B5EF4-FFF2-40B4-BE49-F238E27FC236}">
                    <a16:creationId xmlns:a16="http://schemas.microsoft.com/office/drawing/2014/main" id="{51CAC962-902B-4C5D-9164-B54F05BBD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85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ptr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7" name="Group 23">
              <a:extLst>
                <a:ext uri="{FF2B5EF4-FFF2-40B4-BE49-F238E27FC236}">
                  <a16:creationId xmlns:a16="http://schemas.microsoft.com/office/drawing/2014/main" id="{5686C815-0BA1-49B0-B952-47C20AE86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19"/>
              <a:ext cx="5563" cy="129"/>
              <a:chOff x="192" y="1319"/>
              <a:chExt cx="5563" cy="129"/>
            </a:xfrm>
          </p:grpSpPr>
          <p:sp>
            <p:nvSpPr>
              <p:cNvPr id="16408" name="Rectangle 24">
                <a:extLst>
                  <a:ext uri="{FF2B5EF4-FFF2-40B4-BE49-F238E27FC236}">
                    <a16:creationId xmlns:a16="http://schemas.microsoft.com/office/drawing/2014/main" id="{A536D199-3985-4AD9-9F77-367AECABB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19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Rectangle 25">
                <a:extLst>
                  <a:ext uri="{FF2B5EF4-FFF2-40B4-BE49-F238E27FC236}">
                    <a16:creationId xmlns:a16="http://schemas.microsoft.com/office/drawing/2014/main" id="{48622DF8-76A9-43CA-B8B0-81E20198B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19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6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x = 12345, y;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0" name="Group 26">
              <a:extLst>
                <a:ext uri="{FF2B5EF4-FFF2-40B4-BE49-F238E27FC236}">
                  <a16:creationId xmlns:a16="http://schemas.microsoft.com/office/drawing/2014/main" id="{BFAC94FB-1B2C-4CA8-B6C3-A150BA937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52"/>
              <a:ext cx="5563" cy="129"/>
              <a:chOff x="192" y="1452"/>
              <a:chExt cx="5563" cy="129"/>
            </a:xfrm>
          </p:grpSpPr>
          <p:sp>
            <p:nvSpPr>
              <p:cNvPr id="16411" name="Rectangle 27">
                <a:extLst>
                  <a:ext uri="{FF2B5EF4-FFF2-40B4-BE49-F238E27FC236}">
                    <a16:creationId xmlns:a16="http://schemas.microsoft.com/office/drawing/2014/main" id="{6292E325-3529-46B6-8164-3FAA625F0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5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Rectangle 28">
                <a:extLst>
                  <a:ext uri="{FF2B5EF4-FFF2-40B4-BE49-F238E27FC236}">
                    <a16:creationId xmlns:a16="http://schemas.microsoft.com/office/drawing/2014/main" id="{B22E12D1-BECF-4673-B23E-3145B24C9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5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7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3" name="Group 29">
              <a:extLst>
                <a:ext uri="{FF2B5EF4-FFF2-40B4-BE49-F238E27FC236}">
                  <a16:creationId xmlns:a16="http://schemas.microsoft.com/office/drawing/2014/main" id="{8E8B798B-392B-4403-B982-CA8396C47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586"/>
              <a:ext cx="5563" cy="129"/>
              <a:chOff x="192" y="1586"/>
              <a:chExt cx="5563" cy="129"/>
            </a:xfrm>
          </p:grpSpPr>
          <p:sp>
            <p:nvSpPr>
              <p:cNvPr id="16414" name="Rectangle 30">
                <a:extLst>
                  <a:ext uri="{FF2B5EF4-FFF2-40B4-BE49-F238E27FC236}">
                    <a16:creationId xmlns:a16="http://schemas.microsoft.com/office/drawing/2014/main" id="{1B856C10-76BA-4529-AA5A-BDF11A780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58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Rectangle 31">
                <a:extLst>
                  <a:ext uri="{FF2B5EF4-FFF2-40B4-BE49-F238E27FC236}">
                    <a16:creationId xmlns:a16="http://schemas.microsoft.com/office/drawing/2014/main" id="{4C885749-ADFB-45D7-A900-E20F799B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58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ptr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= &amp;x;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6" name="Group 32">
              <a:extLst>
                <a:ext uri="{FF2B5EF4-FFF2-40B4-BE49-F238E27FC236}">
                  <a16:creationId xmlns:a16="http://schemas.microsoft.com/office/drawing/2014/main" id="{50C0B847-3943-40CF-9130-C40312B15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21"/>
              <a:ext cx="5563" cy="130"/>
              <a:chOff x="192" y="1721"/>
              <a:chExt cx="5563" cy="130"/>
            </a:xfrm>
          </p:grpSpPr>
          <p:sp>
            <p:nvSpPr>
              <p:cNvPr id="16417" name="Rectangle 33">
                <a:extLst>
                  <a:ext uri="{FF2B5EF4-FFF2-40B4-BE49-F238E27FC236}">
                    <a16:creationId xmlns:a16="http://schemas.microsoft.com/office/drawing/2014/main" id="{64A22F4F-B653-41C6-8114-8DE4F814B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721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Rectangle 34">
                <a:extLst>
                  <a:ext uri="{FF2B5EF4-FFF2-40B4-BE49-F238E27FC236}">
                    <a16:creationId xmlns:a16="http://schemas.microsoft.com/office/drawing/2014/main" id="{A7CB76D8-659B-4792-B2B1-A2CED782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721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9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"The value of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ptr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is %p\n",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ptr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9" name="Group 35">
              <a:extLst>
                <a:ext uri="{FF2B5EF4-FFF2-40B4-BE49-F238E27FC236}">
                  <a16:creationId xmlns:a16="http://schemas.microsoft.com/office/drawing/2014/main" id="{4E3D1D81-C604-4CFC-B690-00221C7F1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853"/>
              <a:ext cx="5563" cy="129"/>
              <a:chOff x="192" y="1853"/>
              <a:chExt cx="5563" cy="129"/>
            </a:xfrm>
          </p:grpSpPr>
          <p:sp>
            <p:nvSpPr>
              <p:cNvPr id="16420" name="Rectangle 36">
                <a:extLst>
                  <a:ext uri="{FF2B5EF4-FFF2-40B4-BE49-F238E27FC236}">
                    <a16:creationId xmlns:a16="http://schemas.microsoft.com/office/drawing/2014/main" id="{5586C4BF-5452-4B9E-878D-C7D7C53F0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53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Rectangle 37">
                <a:extLst>
                  <a:ext uri="{FF2B5EF4-FFF2-40B4-BE49-F238E27FC236}">
                    <a16:creationId xmlns:a16="http://schemas.microsoft.com/office/drawing/2014/main" id="{9C937977-4A24-4BF9-93A7-79F6C0A40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53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"The address of x is %p\n\n", &amp;x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22" name="Group 38">
              <a:extLst>
                <a:ext uri="{FF2B5EF4-FFF2-40B4-BE49-F238E27FC236}">
                  <a16:creationId xmlns:a16="http://schemas.microsoft.com/office/drawing/2014/main" id="{59AD1149-A0E4-4A98-BD83-B23855090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87"/>
              <a:ext cx="5563" cy="129"/>
              <a:chOff x="192" y="1987"/>
              <a:chExt cx="5563" cy="129"/>
            </a:xfrm>
          </p:grpSpPr>
          <p:sp>
            <p:nvSpPr>
              <p:cNvPr id="16423" name="Rectangle 39">
                <a:extLst>
                  <a:ext uri="{FF2B5EF4-FFF2-40B4-BE49-F238E27FC236}">
                    <a16:creationId xmlns:a16="http://schemas.microsoft.com/office/drawing/2014/main" id="{ECD21E4D-C14C-4E95-8022-2CFCAB4F7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87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Rectangle 40">
                <a:extLst>
                  <a:ext uri="{FF2B5EF4-FFF2-40B4-BE49-F238E27FC236}">
                    <a16:creationId xmlns:a16="http://schemas.microsoft.com/office/drawing/2014/main" id="{CD0E69D6-3E1B-4C80-AF66-A7AE4C456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87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25" name="Group 41">
              <a:extLst>
                <a:ext uri="{FF2B5EF4-FFF2-40B4-BE49-F238E27FC236}">
                  <a16:creationId xmlns:a16="http://schemas.microsoft.com/office/drawing/2014/main" id="{47E229A8-281D-4692-B7EC-369B30C2D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121"/>
              <a:ext cx="5563" cy="129"/>
              <a:chOff x="192" y="2121"/>
              <a:chExt cx="5563" cy="129"/>
            </a:xfrm>
          </p:grpSpPr>
          <p:sp>
            <p:nvSpPr>
              <p:cNvPr id="16426" name="Rectangle 42">
                <a:extLst>
                  <a:ext uri="{FF2B5EF4-FFF2-40B4-BE49-F238E27FC236}">
                    <a16:creationId xmlns:a16="http://schemas.microsoft.com/office/drawing/2014/main" id="{CBB16B54-D5E6-4CE3-B14B-D3B10A23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121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Rectangle 43">
                <a:extLst>
                  <a:ext uri="{FF2B5EF4-FFF2-40B4-BE49-F238E27FC236}">
                    <a16:creationId xmlns:a16="http://schemas.microsoft.com/office/drawing/2014/main" id="{B1A7ECC6-1EC0-4A57-918D-5365D172A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121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("Total characters printed on this line is:%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n",&amp;y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28" name="Group 44">
              <a:extLst>
                <a:ext uri="{FF2B5EF4-FFF2-40B4-BE49-F238E27FC236}">
                  <a16:creationId xmlns:a16="http://schemas.microsoft.com/office/drawing/2014/main" id="{314D05CE-C185-43BB-AE5E-8EC7B9B61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255"/>
              <a:ext cx="5563" cy="130"/>
              <a:chOff x="192" y="2255"/>
              <a:chExt cx="5563" cy="130"/>
            </a:xfrm>
          </p:grpSpPr>
          <p:sp>
            <p:nvSpPr>
              <p:cNvPr id="16429" name="Rectangle 45">
                <a:extLst>
                  <a:ext uri="{FF2B5EF4-FFF2-40B4-BE49-F238E27FC236}">
                    <a16:creationId xmlns:a16="http://schemas.microsoft.com/office/drawing/2014/main" id="{D26F985C-A9F8-4404-AE21-13306ACA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5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Rectangle 46">
                <a:extLst>
                  <a:ext uri="{FF2B5EF4-FFF2-40B4-BE49-F238E27FC236}">
                    <a16:creationId xmlns:a16="http://schemas.microsoft.com/office/drawing/2014/main" id="{8DAAAAB8-5F71-4726-ACDE-3C80AEC84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255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 %d\n\n", y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31" name="Group 47">
              <a:extLst>
                <a:ext uri="{FF2B5EF4-FFF2-40B4-BE49-F238E27FC236}">
                  <a16:creationId xmlns:a16="http://schemas.microsoft.com/office/drawing/2014/main" id="{9E497969-FFD5-4F96-B5FA-6D8644694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88"/>
              <a:ext cx="5563" cy="129"/>
              <a:chOff x="192" y="2388"/>
              <a:chExt cx="5563" cy="129"/>
            </a:xfrm>
          </p:grpSpPr>
          <p:sp>
            <p:nvSpPr>
              <p:cNvPr id="16432" name="Rectangle 48">
                <a:extLst>
                  <a:ext uri="{FF2B5EF4-FFF2-40B4-BE49-F238E27FC236}">
                    <a16:creationId xmlns:a16="http://schemas.microsoft.com/office/drawing/2014/main" id="{22D921DC-C96B-4411-8C67-38B93CA3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88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Rectangle 49">
                <a:extLst>
                  <a:ext uri="{FF2B5EF4-FFF2-40B4-BE49-F238E27FC236}">
                    <a16:creationId xmlns:a16="http://schemas.microsoft.com/office/drawing/2014/main" id="{C6425AAD-E463-4338-9751-B1F26568F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88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34" name="Group 50">
              <a:extLst>
                <a:ext uri="{FF2B5EF4-FFF2-40B4-BE49-F238E27FC236}">
                  <a16:creationId xmlns:a16="http://schemas.microsoft.com/office/drawing/2014/main" id="{A4E41EE5-E69E-4DDC-ADFB-9F0D7AD99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522"/>
              <a:ext cx="5563" cy="129"/>
              <a:chOff x="192" y="2522"/>
              <a:chExt cx="5563" cy="129"/>
            </a:xfrm>
          </p:grpSpPr>
          <p:sp>
            <p:nvSpPr>
              <p:cNvPr id="16435" name="Rectangle 51">
                <a:extLst>
                  <a:ext uri="{FF2B5EF4-FFF2-40B4-BE49-F238E27FC236}">
                    <a16:creationId xmlns:a16="http://schemas.microsoft.com/office/drawing/2014/main" id="{AC7B17F0-3B2B-47F4-887E-84CAC9A27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2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2">
                <a:extLst>
                  <a:ext uri="{FF2B5EF4-FFF2-40B4-BE49-F238E27FC236}">
                    <a16:creationId xmlns:a16="http://schemas.microsoft.com/office/drawing/2014/main" id="{BCA2BC53-70B8-4E42-BD40-4B41789B7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22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y =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"This line has 28 characters\n"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37" name="Group 53">
              <a:extLst>
                <a:ext uri="{FF2B5EF4-FFF2-40B4-BE49-F238E27FC236}">
                  <a16:creationId xmlns:a16="http://schemas.microsoft.com/office/drawing/2014/main" id="{311C8F41-3E0D-48CA-A79B-2CB13DAA4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656"/>
              <a:ext cx="5563" cy="129"/>
              <a:chOff x="192" y="2656"/>
              <a:chExt cx="5563" cy="129"/>
            </a:xfrm>
          </p:grpSpPr>
          <p:sp>
            <p:nvSpPr>
              <p:cNvPr id="16438" name="Rectangle 54">
                <a:extLst>
                  <a:ext uri="{FF2B5EF4-FFF2-40B4-BE49-F238E27FC236}">
                    <a16:creationId xmlns:a16="http://schemas.microsoft.com/office/drawing/2014/main" id="{37DF3202-9B75-46E4-BB40-83A8B59B2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65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5">
                <a:extLst>
                  <a:ext uri="{FF2B5EF4-FFF2-40B4-BE49-F238E27FC236}">
                    <a16:creationId xmlns:a16="http://schemas.microsoft.com/office/drawing/2014/main" id="{B4DA5908-3464-4117-BCE0-A00BF2D96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65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"%d characters were printed\n\n", y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40" name="Group 56">
              <a:extLst>
                <a:ext uri="{FF2B5EF4-FFF2-40B4-BE49-F238E27FC236}">
                  <a16:creationId xmlns:a16="http://schemas.microsoft.com/office/drawing/2014/main" id="{001ABE9B-96B2-41A3-B376-8458B676B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89"/>
              <a:ext cx="5563" cy="129"/>
              <a:chOff x="192" y="2789"/>
              <a:chExt cx="5563" cy="129"/>
            </a:xfrm>
          </p:grpSpPr>
          <p:sp>
            <p:nvSpPr>
              <p:cNvPr id="16441" name="Rectangle 57">
                <a:extLst>
                  <a:ext uri="{FF2B5EF4-FFF2-40B4-BE49-F238E27FC236}">
                    <a16:creationId xmlns:a16="http://schemas.microsoft.com/office/drawing/2014/main" id="{98D36062-27E2-41A3-A98D-1C8225A81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789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8">
                <a:extLst>
                  <a:ext uri="{FF2B5EF4-FFF2-40B4-BE49-F238E27FC236}">
                    <a16:creationId xmlns:a16="http://schemas.microsoft.com/office/drawing/2014/main" id="{1FE99619-29D5-443B-9405-D1FA06DB1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789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43" name="Group 59">
              <a:extLst>
                <a:ext uri="{FF2B5EF4-FFF2-40B4-BE49-F238E27FC236}">
                  <a16:creationId xmlns:a16="http://schemas.microsoft.com/office/drawing/2014/main" id="{2C6BCFD2-0D49-4CAF-A968-FCDD14E9E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923"/>
              <a:ext cx="5563" cy="130"/>
              <a:chOff x="192" y="2923"/>
              <a:chExt cx="5563" cy="130"/>
            </a:xfrm>
          </p:grpSpPr>
          <p:sp>
            <p:nvSpPr>
              <p:cNvPr id="16444" name="Rectangle 60">
                <a:extLst>
                  <a:ext uri="{FF2B5EF4-FFF2-40B4-BE49-F238E27FC236}">
                    <a16:creationId xmlns:a16="http://schemas.microsoft.com/office/drawing/2014/main" id="{0A7EC69E-6B4D-4A1D-8900-7C4906C24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23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1">
                <a:extLst>
                  <a:ext uri="{FF2B5EF4-FFF2-40B4-BE49-F238E27FC236}">
                    <a16:creationId xmlns:a16="http://schemas.microsoft.com/office/drawing/2014/main" id="{AD7E0C9B-8574-44FD-B260-C1448A0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23"/>
                <a:ext cx="5563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( "Printing a %% in a format control string\n"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46" name="Group 62">
              <a:extLst>
                <a:ext uri="{FF2B5EF4-FFF2-40B4-BE49-F238E27FC236}">
                  <a16:creationId xmlns:a16="http://schemas.microsoft.com/office/drawing/2014/main" id="{FD8706BE-1E5B-4BDF-A9DE-10C851461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056"/>
              <a:ext cx="5563" cy="129"/>
              <a:chOff x="192" y="3056"/>
              <a:chExt cx="5563" cy="129"/>
            </a:xfrm>
          </p:grpSpPr>
          <p:sp>
            <p:nvSpPr>
              <p:cNvPr id="16447" name="Rectangle 63">
                <a:extLst>
                  <a:ext uri="{FF2B5EF4-FFF2-40B4-BE49-F238E27FC236}">
                    <a16:creationId xmlns:a16="http://schemas.microsoft.com/office/drawing/2014/main" id="{0340C530-92FB-42BE-AFD9-DD7D106F8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05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Rectangle 64">
                <a:extLst>
                  <a:ext uri="{FF2B5EF4-FFF2-40B4-BE49-F238E27FC236}">
                    <a16:creationId xmlns:a16="http://schemas.microsoft.com/office/drawing/2014/main" id="{ABA63AD9-1AE1-4CCC-B408-9A797AA55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056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19	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49" name="Group 65">
              <a:extLst>
                <a:ext uri="{FF2B5EF4-FFF2-40B4-BE49-F238E27FC236}">
                  <a16:creationId xmlns:a16="http://schemas.microsoft.com/office/drawing/2014/main" id="{6CB66801-489D-438B-A3DC-65122FDE0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190"/>
              <a:ext cx="5563" cy="129"/>
              <a:chOff x="192" y="3190"/>
              <a:chExt cx="5563" cy="129"/>
            </a:xfrm>
          </p:grpSpPr>
          <p:sp>
            <p:nvSpPr>
              <p:cNvPr id="16450" name="Rectangle 66">
                <a:extLst>
                  <a:ext uri="{FF2B5EF4-FFF2-40B4-BE49-F238E27FC236}">
                    <a16:creationId xmlns:a16="http://schemas.microsoft.com/office/drawing/2014/main" id="{D43D2055-9C17-4AAF-AA3C-A75328DD0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190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Rectangle 67">
                <a:extLst>
                  <a:ext uri="{FF2B5EF4-FFF2-40B4-BE49-F238E27FC236}">
                    <a16:creationId xmlns:a16="http://schemas.microsoft.com/office/drawing/2014/main" id="{4430896D-8B61-4581-B064-ED35AC131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190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20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52" name="Group 68">
              <a:extLst>
                <a:ext uri="{FF2B5EF4-FFF2-40B4-BE49-F238E27FC236}">
                  <a16:creationId xmlns:a16="http://schemas.microsoft.com/office/drawing/2014/main" id="{A56BDF58-3B4A-4D6C-B76A-52D035D80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23"/>
              <a:ext cx="5563" cy="129"/>
              <a:chOff x="192" y="3323"/>
              <a:chExt cx="5563" cy="129"/>
            </a:xfrm>
          </p:grpSpPr>
          <p:sp>
            <p:nvSpPr>
              <p:cNvPr id="16453" name="Rectangle 69">
                <a:extLst>
                  <a:ext uri="{FF2B5EF4-FFF2-40B4-BE49-F238E27FC236}">
                    <a16:creationId xmlns:a16="http://schemas.microsoft.com/office/drawing/2014/main" id="{0D627B3C-90A5-4967-9248-A29A58B88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323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4" name="Rectangle 70">
                <a:extLst>
                  <a:ext uri="{FF2B5EF4-FFF2-40B4-BE49-F238E27FC236}">
                    <a16:creationId xmlns:a16="http://schemas.microsoft.com/office/drawing/2014/main" id="{E3A69BD3-3BE7-4453-B18E-3A098FF48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323"/>
                <a:ext cx="5563" cy="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21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455" name="Rectangle 71">
            <a:extLst>
              <a:ext uri="{FF2B5EF4-FFF2-40B4-BE49-F238E27FC236}">
                <a16:creationId xmlns:a16="http://schemas.microsoft.com/office/drawing/2014/main" id="{4CA536FE-3651-481C-9737-9FF77A4F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58014"/>
            <a:ext cx="5213047" cy="194117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value of </a:t>
            </a:r>
            <a:r>
              <a:rPr lang="en-US" altLang="en-US" sz="1200" b="1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ptr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 0065FDF0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The address of x is 0065FDF0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Total characters printed on this line is: 41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line has 28 characters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 characters were printed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Printing a % in a format control string</a:t>
            </a: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endParaRPr lang="en-US" altLang="en-US" sz="12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6456" name="Rectangle 72">
            <a:extLst>
              <a:ext uri="{FF2B5EF4-FFF2-40B4-BE49-F238E27FC236}">
                <a16:creationId xmlns:a16="http://schemas.microsoft.com/office/drawing/2014/main" id="{8910B5A3-88FE-49EB-B8E4-98A02048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-30480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</a:t>
            </a: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5200" b="1" err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dụ</a:t>
            </a: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57C91403-A1D6-4FD5-8364-0F647CEC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Tùy chỉnh độ rộng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91FFA7E-96E1-4FFC-8276-BD9D4D1C1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3700"/>
            <a:ext cx="8229600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Độ rộng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Độ rộng của trường dữ liệu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Nếu độ rộng lớn hơn dữ liệu, mặc định căn lề trái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Dấu - chiếm một vị trí trong độ rộng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Độ rộng của số nguyên được đặt giữa </a:t>
            </a:r>
            <a:r>
              <a:rPr lang="en-US" altLang="en-US" sz="2600" b="1">
                <a:latin typeface="Courier New" panose="02070309020205020404" pitchFamily="49" charset="0"/>
              </a:rPr>
              <a:t>%</a:t>
            </a:r>
            <a:r>
              <a:rPr lang="en-US" altLang="en-US" sz="2600"/>
              <a:t> và kí tự đặc tả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Courier New" panose="02070309020205020404" pitchFamily="49" charset="0"/>
              <a:buChar char="–"/>
            </a:pPr>
            <a:r>
              <a:rPr lang="en-US" altLang="en-US" sz="2600" b="1">
                <a:latin typeface="Courier New" panose="02070309020205020404" pitchFamily="49" charset="0"/>
              </a:rPr>
              <a:t>%4d </a:t>
            </a:r>
            <a:r>
              <a:rPr lang="en-US" altLang="en-US" sz="2600"/>
              <a:t>- độ rộng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50F91FD5-1DBF-4AA5-924E-743E9B2D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Tùy chỉnh độ chính xác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354C295A-C6A0-47B9-8A3F-BB7F3891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3700"/>
            <a:ext cx="8229600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Độ chính xác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Ý nghĩa phụ thuộc vào kiểu dữ liệu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Số nguyên (mặc định 1) - số chữ số tối thiểu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Nếu giá trị quá nhỏ, thêm tiền tố 0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Số thực dấu phẩy động - số chữ số phần thập phân (</a:t>
            </a:r>
            <a:r>
              <a:rPr lang="en-US" altLang="en-US" sz="2600" b="1">
                <a:latin typeface="Courier New" panose="02070309020205020404" pitchFamily="49" charset="0"/>
              </a:rPr>
              <a:t>e</a:t>
            </a:r>
            <a:r>
              <a:rPr lang="en-US" altLang="en-US" sz="2600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f</a:t>
            </a:r>
            <a:r>
              <a:rPr lang="en-US" altLang="en-US" sz="2600"/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Với </a:t>
            </a:r>
            <a:r>
              <a:rPr lang="en-US" altLang="en-US" sz="2400" b="1">
                <a:latin typeface="Courier New" panose="02070309020205020404" pitchFamily="49" charset="0"/>
              </a:rPr>
              <a:t>g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/>
              <a:t>- số lượng tối đa chữ số có ý nghĩa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Chuỗi - số lượng tối đa kí tự được in ra của chuỗi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09D09DB3-96DB-4D7B-8F69-41C8B209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Tùy chỉnh độ chính xác (tiếp)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0E9E8930-43C5-4E25-9FE0-F7E7B90D4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25613"/>
            <a:ext cx="82296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Định dạng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Độ chính xác:  dùng dấu chấm (</a:t>
            </a:r>
            <a:r>
              <a:rPr lang="en-US" altLang="en-US" sz="2600" b="1">
                <a:latin typeface="Courier New" panose="02070309020205020404" pitchFamily="49" charset="0"/>
              </a:rPr>
              <a:t>.</a:t>
            </a:r>
            <a:r>
              <a:rPr lang="en-US" altLang="en-US" sz="2600"/>
              <a:t>) theo sau là độ chính xác</a:t>
            </a:r>
          </a:p>
          <a:p>
            <a:pPr lvl="1" indent="-273050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%.3f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Có thể kết hợp với độ rộng</a:t>
            </a:r>
          </a:p>
          <a:p>
            <a:pPr lvl="1" indent="-273050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600" b="1">
                <a:latin typeface="Courier New" panose="02070309020205020404" pitchFamily="49" charset="0"/>
              </a:rPr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%5.3f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600"/>
              <a:t>Có thể sử dụng biểu thức số nguyên cho độ chính xác và độ rộng 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1800"/>
              <a:t>Sử dụng </a:t>
            </a:r>
            <a:r>
              <a:rPr lang="en-US" altLang="en-US" sz="1800" b="1">
                <a:latin typeface="Courier New" panose="02070309020205020404" pitchFamily="49" charset="0"/>
              </a:rPr>
              <a:t>*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1800"/>
              <a:t>Độ rộng âm - căn lề trái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1800"/>
              <a:t>Độ rộng dương - căn lề phải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1800"/>
              <a:t>Độ chính xác phải là số dương</a:t>
            </a:r>
          </a:p>
          <a:p>
            <a:pPr lvl="2" indent="-223838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printf( "%*.*f", 7, 2, 98.736 );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</a:p>
          <a:p>
            <a:pPr lvl="2" indent="-223838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">
            <a:extLst>
              <a:ext uri="{FF2B5EF4-FFF2-40B4-BE49-F238E27FC236}">
                <a16:creationId xmlns:a16="http://schemas.microsoft.com/office/drawing/2014/main" id="{65D8618C-AACD-490A-97F7-2A324041E0FF}"/>
              </a:ext>
            </a:extLst>
          </p:cNvPr>
          <p:cNvGrpSpPr>
            <a:grpSpLocks/>
          </p:cNvGrpSpPr>
          <p:nvPr/>
        </p:nvGrpSpPr>
        <p:grpSpPr bwMode="auto">
          <a:xfrm>
            <a:off x="249051" y="443556"/>
            <a:ext cx="8985250" cy="4260854"/>
            <a:chOff x="96" y="240"/>
            <a:chExt cx="5660" cy="2684"/>
          </a:xfrm>
        </p:grpSpPr>
        <p:grpSp>
          <p:nvGrpSpPr>
            <p:cNvPr id="20482" name="Group 2">
              <a:extLst>
                <a:ext uri="{FF2B5EF4-FFF2-40B4-BE49-F238E27FC236}">
                  <a16:creationId xmlns:a16="http://schemas.microsoft.com/office/drawing/2014/main" id="{E8E671A2-27B8-45F7-9882-44332E029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40"/>
              <a:ext cx="5660" cy="130"/>
              <a:chOff x="96" y="240"/>
              <a:chExt cx="5660" cy="130"/>
            </a:xfrm>
          </p:grpSpPr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9B1A57CE-7877-4309-96B2-FF6ECDE3C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4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4" name="Rectangle 4">
                <a:extLst>
                  <a:ext uri="{FF2B5EF4-FFF2-40B4-BE49-F238E27FC236}">
                    <a16:creationId xmlns:a16="http://schemas.microsoft.com/office/drawing/2014/main" id="{BF09E210-3A7E-4C55-8D64-8974C478E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4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85" name="Group 5">
              <a:extLst>
                <a:ext uri="{FF2B5EF4-FFF2-40B4-BE49-F238E27FC236}">
                  <a16:creationId xmlns:a16="http://schemas.microsoft.com/office/drawing/2014/main" id="{695B9D97-1DED-46A2-98BF-C0BED895E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374"/>
              <a:ext cx="5660" cy="130"/>
              <a:chOff x="96" y="374"/>
              <a:chExt cx="5660" cy="130"/>
            </a:xfrm>
          </p:grpSpPr>
          <p:sp>
            <p:nvSpPr>
              <p:cNvPr id="20486" name="Rectangle 6">
                <a:extLst>
                  <a:ext uri="{FF2B5EF4-FFF2-40B4-BE49-F238E27FC236}">
                    <a16:creationId xmlns:a16="http://schemas.microsoft.com/office/drawing/2014/main" id="{B914CA5E-8DE4-4885-A35D-6777ABFCF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7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7" name="Rectangle 7">
                <a:extLst>
                  <a:ext uri="{FF2B5EF4-FFF2-40B4-BE49-F238E27FC236}">
                    <a16:creationId xmlns:a16="http://schemas.microsoft.com/office/drawing/2014/main" id="{1107EF7F-3F8E-4E1D-AB66-66E044606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7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7199AFF9-DAD0-46F9-840E-AE04D3BEB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509"/>
              <a:ext cx="5660" cy="130"/>
              <a:chOff x="96" y="509"/>
              <a:chExt cx="5660" cy="130"/>
            </a:xfrm>
          </p:grpSpPr>
          <p:sp>
            <p:nvSpPr>
              <p:cNvPr id="20489" name="Rectangle 9">
                <a:extLst>
                  <a:ext uri="{FF2B5EF4-FFF2-40B4-BE49-F238E27FC236}">
                    <a16:creationId xmlns:a16="http://schemas.microsoft.com/office/drawing/2014/main" id="{BE3A1C15-2751-49BD-B191-51369E14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509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" name="Rectangle 10">
                <a:extLst>
                  <a:ext uri="{FF2B5EF4-FFF2-40B4-BE49-F238E27FC236}">
                    <a16:creationId xmlns:a16="http://schemas.microsoft.com/office/drawing/2014/main" id="{B223696F-0D9D-49F6-8F38-A26292DC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509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1" name="Group 11">
              <a:extLst>
                <a:ext uri="{FF2B5EF4-FFF2-40B4-BE49-F238E27FC236}">
                  <a16:creationId xmlns:a16="http://schemas.microsoft.com/office/drawing/2014/main" id="{CC8556D6-82B6-41AD-AE94-8CEC7F46C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643"/>
              <a:ext cx="5660" cy="130"/>
              <a:chOff x="96" y="643"/>
              <a:chExt cx="5660" cy="130"/>
            </a:xfrm>
          </p:grpSpPr>
          <p:sp>
            <p:nvSpPr>
              <p:cNvPr id="20492" name="Rectangle 12">
                <a:extLst>
                  <a:ext uri="{FF2B5EF4-FFF2-40B4-BE49-F238E27FC236}">
                    <a16:creationId xmlns:a16="http://schemas.microsoft.com/office/drawing/2014/main" id="{0E813AAD-78FC-4127-8DB6-DEDC346A3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643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Rectangle 13">
                <a:extLst>
                  <a:ext uri="{FF2B5EF4-FFF2-40B4-BE49-F238E27FC236}">
                    <a16:creationId xmlns:a16="http://schemas.microsoft.com/office/drawing/2014/main" id="{01DBD137-450D-4563-A33C-DC92D2C48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643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94" name="Group 14">
              <a:extLst>
                <a:ext uri="{FF2B5EF4-FFF2-40B4-BE49-F238E27FC236}">
                  <a16:creationId xmlns:a16="http://schemas.microsoft.com/office/drawing/2014/main" id="{82EC6E65-2A0C-4314-9998-F3715D649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77"/>
              <a:ext cx="5660" cy="130"/>
              <a:chOff x="96" y="777"/>
              <a:chExt cx="5660" cy="130"/>
            </a:xfrm>
          </p:grpSpPr>
          <p:sp>
            <p:nvSpPr>
              <p:cNvPr id="20495" name="Rectangle 15">
                <a:extLst>
                  <a:ext uri="{FF2B5EF4-FFF2-40B4-BE49-F238E27FC236}">
                    <a16:creationId xmlns:a16="http://schemas.microsoft.com/office/drawing/2014/main" id="{F254E5ED-A712-4F57-A1D6-6D270DD20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777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Rectangle 16">
                <a:extLst>
                  <a:ext uri="{FF2B5EF4-FFF2-40B4-BE49-F238E27FC236}">
                    <a16:creationId xmlns:a16="http://schemas.microsoft.com/office/drawing/2014/main" id="{E2A9A758-6AF0-40D4-A9A1-7D855056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777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2	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97" name="Group 17">
              <a:extLst>
                <a:ext uri="{FF2B5EF4-FFF2-40B4-BE49-F238E27FC236}">
                  <a16:creationId xmlns:a16="http://schemas.microsoft.com/office/drawing/2014/main" id="{F7052653-3E13-45C7-804F-C987DE495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5660" cy="130"/>
              <a:chOff x="96" y="912"/>
              <a:chExt cx="5660" cy="130"/>
            </a:xfrm>
          </p:grpSpPr>
          <p:sp>
            <p:nvSpPr>
              <p:cNvPr id="20498" name="Rectangle 18">
                <a:extLst>
                  <a:ext uri="{FF2B5EF4-FFF2-40B4-BE49-F238E27FC236}">
                    <a16:creationId xmlns:a16="http://schemas.microsoft.com/office/drawing/2014/main" id="{3445EE51-E97A-4CD3-B383-DFA52C85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912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Rectangle 19">
                <a:extLst>
                  <a:ext uri="{FF2B5EF4-FFF2-40B4-BE49-F238E27FC236}">
                    <a16:creationId xmlns:a16="http://schemas.microsoft.com/office/drawing/2014/main" id="{9C03EF25-27ED-47AF-976F-6DC3B4E90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912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 	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00" name="Group 20">
              <a:extLst>
                <a:ext uri="{FF2B5EF4-FFF2-40B4-BE49-F238E27FC236}">
                  <a16:creationId xmlns:a16="http://schemas.microsoft.com/office/drawing/2014/main" id="{9356C559-9B42-4DF4-92D0-6988A819E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046"/>
              <a:ext cx="5660" cy="130"/>
              <a:chOff x="96" y="1046"/>
              <a:chExt cx="5660" cy="130"/>
            </a:xfrm>
          </p:grpSpPr>
          <p:sp>
            <p:nvSpPr>
              <p:cNvPr id="20501" name="Rectangle 21">
                <a:extLst>
                  <a:ext uri="{FF2B5EF4-FFF2-40B4-BE49-F238E27FC236}">
                    <a16:creationId xmlns:a16="http://schemas.microsoft.com/office/drawing/2014/main" id="{117845C1-0CE4-4791-9F4E-C8ABC9DA8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046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Rectangle 22">
                <a:extLst>
                  <a:ext uri="{FF2B5EF4-FFF2-40B4-BE49-F238E27FC236}">
                    <a16:creationId xmlns:a16="http://schemas.microsoft.com/office/drawing/2014/main" id="{9ACEA4DD-46EB-4CF0-936B-A271AC2DB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046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 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03" name="Group 23">
              <a:extLst>
                <a:ext uri="{FF2B5EF4-FFF2-40B4-BE49-F238E27FC236}">
                  <a16:creationId xmlns:a16="http://schemas.microsoft.com/office/drawing/2014/main" id="{B38DB0EE-C7B4-4313-B0B5-7076F8924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181"/>
              <a:ext cx="5660" cy="157"/>
              <a:chOff x="96" y="1181"/>
              <a:chExt cx="5660" cy="157"/>
            </a:xfrm>
          </p:grpSpPr>
          <p:sp>
            <p:nvSpPr>
              <p:cNvPr id="20504" name="Rectangle 24">
                <a:extLst>
                  <a:ext uri="{FF2B5EF4-FFF2-40B4-BE49-F238E27FC236}">
                    <a16:creationId xmlns:a16="http://schemas.microsoft.com/office/drawing/2014/main" id="{C75F5231-C0E1-4FDE-8435-01623F6E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181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Rectangle 25">
                <a:extLst>
                  <a:ext uri="{FF2B5EF4-FFF2-40B4-BE49-F238E27FC236}">
                    <a16:creationId xmlns:a16="http://schemas.microsoft.com/office/drawing/2014/main" id="{15FEB3B0-5A54-4B64-84BB-4F6389EE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208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 = 873;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06" name="Group 26">
              <a:extLst>
                <a:ext uri="{FF2B5EF4-FFF2-40B4-BE49-F238E27FC236}">
                  <a16:creationId xmlns:a16="http://schemas.microsoft.com/office/drawing/2014/main" id="{E263E6E0-E646-4C5A-BDEB-6B7260B0B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315"/>
              <a:ext cx="5660" cy="130"/>
              <a:chOff x="96" y="1315"/>
              <a:chExt cx="5660" cy="130"/>
            </a:xfrm>
          </p:grpSpPr>
          <p:sp>
            <p:nvSpPr>
              <p:cNvPr id="20507" name="Rectangle 27">
                <a:extLst>
                  <a:ext uri="{FF2B5EF4-FFF2-40B4-BE49-F238E27FC236}">
                    <a16:creationId xmlns:a16="http://schemas.microsoft.com/office/drawing/2014/main" id="{B0F299C4-B125-464C-8233-783CF8063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315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8" name="Rectangle 28">
                <a:extLst>
                  <a:ext uri="{FF2B5EF4-FFF2-40B4-BE49-F238E27FC236}">
                    <a16:creationId xmlns:a16="http://schemas.microsoft.com/office/drawing/2014/main" id="{3A3D596B-493D-433F-A1FD-6ABBF85C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315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6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double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f = 123.94536;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09" name="Group 29">
              <a:extLst>
                <a:ext uri="{FF2B5EF4-FFF2-40B4-BE49-F238E27FC236}">
                  <a16:creationId xmlns:a16="http://schemas.microsoft.com/office/drawing/2014/main" id="{53B2F8C1-8463-47D2-B1D2-6D7D473A8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450"/>
              <a:ext cx="5660" cy="130"/>
              <a:chOff x="96" y="1450"/>
              <a:chExt cx="5660" cy="130"/>
            </a:xfrm>
          </p:grpSpPr>
          <p:sp>
            <p:nvSpPr>
              <p:cNvPr id="20510" name="Rectangle 30">
                <a:extLst>
                  <a:ext uri="{FF2B5EF4-FFF2-40B4-BE49-F238E27FC236}">
                    <a16:creationId xmlns:a16="http://schemas.microsoft.com/office/drawing/2014/main" id="{CD23D39B-9D0E-48F9-BACC-31AE691A0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45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Rectangle 31">
                <a:extLst>
                  <a:ext uri="{FF2B5EF4-FFF2-40B4-BE49-F238E27FC236}">
                    <a16:creationId xmlns:a16="http://schemas.microsoft.com/office/drawing/2014/main" id="{E0970D6B-B7E9-42B4-ACBC-0C0D2CC7B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45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char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s[] = "Happy Birthday";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2" name="Group 32">
              <a:extLst>
                <a:ext uri="{FF2B5EF4-FFF2-40B4-BE49-F238E27FC236}">
                  <a16:creationId xmlns:a16="http://schemas.microsoft.com/office/drawing/2014/main" id="{51BF6BB1-7D4F-4128-9785-4C3A08D85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84"/>
              <a:ext cx="5660" cy="130"/>
              <a:chOff x="96" y="1584"/>
              <a:chExt cx="5660" cy="130"/>
            </a:xfrm>
          </p:grpSpPr>
          <p:sp>
            <p:nvSpPr>
              <p:cNvPr id="20513" name="Rectangle 33">
                <a:extLst>
                  <a:ext uri="{FF2B5EF4-FFF2-40B4-BE49-F238E27FC236}">
                    <a16:creationId xmlns:a16="http://schemas.microsoft.com/office/drawing/2014/main" id="{8A6E9006-80FD-4E3C-874A-C7EB899C1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58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Rectangle 34">
                <a:extLst>
                  <a:ext uri="{FF2B5EF4-FFF2-40B4-BE49-F238E27FC236}">
                    <a16:creationId xmlns:a16="http://schemas.microsoft.com/office/drawing/2014/main" id="{FA4A27DE-B45E-484B-A86C-96D546D1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58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5" name="Group 35">
              <a:extLst>
                <a:ext uri="{FF2B5EF4-FFF2-40B4-BE49-F238E27FC236}">
                  <a16:creationId xmlns:a16="http://schemas.microsoft.com/office/drawing/2014/main" id="{8523790D-ECC7-4B81-9B60-9026655C2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718"/>
              <a:ext cx="5660" cy="130"/>
              <a:chOff x="96" y="1718"/>
              <a:chExt cx="5660" cy="130"/>
            </a:xfrm>
          </p:grpSpPr>
          <p:sp>
            <p:nvSpPr>
              <p:cNvPr id="20516" name="Rectangle 36">
                <a:extLst>
                  <a:ext uri="{FF2B5EF4-FFF2-40B4-BE49-F238E27FC236}">
                    <a16:creationId xmlns:a16="http://schemas.microsoft.com/office/drawing/2014/main" id="{77B3C5A7-3DB3-40B9-BB3E-1D325D16C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718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7" name="Rectangle 37">
                <a:extLst>
                  <a:ext uri="{FF2B5EF4-FFF2-40B4-BE49-F238E27FC236}">
                    <a16:creationId xmlns:a16="http://schemas.microsoft.com/office/drawing/2014/main" id="{FA6D3EE7-9B6B-4A6D-9EF7-94C9F3246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718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"Using precision for integers\n"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8" name="Group 38">
              <a:extLst>
                <a:ext uri="{FF2B5EF4-FFF2-40B4-BE49-F238E27FC236}">
                  <a16:creationId xmlns:a16="http://schemas.microsoft.com/office/drawing/2014/main" id="{84324860-D544-4876-9579-4F680D007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853"/>
              <a:ext cx="5660" cy="130"/>
              <a:chOff x="96" y="1853"/>
              <a:chExt cx="5660" cy="130"/>
            </a:xfrm>
          </p:grpSpPr>
          <p:sp>
            <p:nvSpPr>
              <p:cNvPr id="20519" name="Rectangle 39">
                <a:extLst>
                  <a:ext uri="{FF2B5EF4-FFF2-40B4-BE49-F238E27FC236}">
                    <a16:creationId xmlns:a16="http://schemas.microsoft.com/office/drawing/2014/main" id="{08181EFB-38DC-4B9C-AC68-887CBA4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853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0" name="Rectangle 40">
                <a:extLst>
                  <a:ext uri="{FF2B5EF4-FFF2-40B4-BE49-F238E27FC236}">
                    <a16:creationId xmlns:a16="http://schemas.microsoft.com/office/drawing/2014/main" id="{FDDF8C09-F958-4D37-9036-FC67905B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853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"\t%.4d\n\t%.9d\n\n", i, i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21" name="Group 41">
              <a:extLst>
                <a:ext uri="{FF2B5EF4-FFF2-40B4-BE49-F238E27FC236}">
                  <a16:creationId xmlns:a16="http://schemas.microsoft.com/office/drawing/2014/main" id="{7F6E0F44-2AAC-4FBD-8839-A78D5D129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87"/>
              <a:ext cx="5660" cy="130"/>
              <a:chOff x="96" y="1987"/>
              <a:chExt cx="5660" cy="130"/>
            </a:xfrm>
          </p:grpSpPr>
          <p:sp>
            <p:nvSpPr>
              <p:cNvPr id="20522" name="Rectangle 42">
                <a:extLst>
                  <a:ext uri="{FF2B5EF4-FFF2-40B4-BE49-F238E27FC236}">
                    <a16:creationId xmlns:a16="http://schemas.microsoft.com/office/drawing/2014/main" id="{53E64BF6-7C15-4F35-80CD-A581B264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87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Rectangle 43">
                <a:extLst>
                  <a:ext uri="{FF2B5EF4-FFF2-40B4-BE49-F238E27FC236}">
                    <a16:creationId xmlns:a16="http://schemas.microsoft.com/office/drawing/2014/main" id="{A6BCE60C-2D8F-4706-8FF4-6505A8CD6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87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"Using precision for floating-point numbers\n"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24" name="Group 44">
              <a:extLst>
                <a:ext uri="{FF2B5EF4-FFF2-40B4-BE49-F238E27FC236}">
                  <a16:creationId xmlns:a16="http://schemas.microsoft.com/office/drawing/2014/main" id="{06390037-F0FA-47B6-BA08-1251BD01C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122"/>
              <a:ext cx="5660" cy="130"/>
              <a:chOff x="96" y="2122"/>
              <a:chExt cx="5660" cy="130"/>
            </a:xfrm>
          </p:grpSpPr>
          <p:sp>
            <p:nvSpPr>
              <p:cNvPr id="20525" name="Rectangle 45">
                <a:extLst>
                  <a:ext uri="{FF2B5EF4-FFF2-40B4-BE49-F238E27FC236}">
                    <a16:creationId xmlns:a16="http://schemas.microsoft.com/office/drawing/2014/main" id="{C4395095-1382-4D12-BA5C-508737633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122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Rectangle 46">
                <a:extLst>
                  <a:ext uri="{FF2B5EF4-FFF2-40B4-BE49-F238E27FC236}">
                    <a16:creationId xmlns:a16="http://schemas.microsoft.com/office/drawing/2014/main" id="{4D1F4574-6C53-4382-9D2A-6F9933062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122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"\t%.3f\n\t%.3e\n\t%.3g\n\n", f, f, f );   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27" name="Group 47">
              <a:extLst>
                <a:ext uri="{FF2B5EF4-FFF2-40B4-BE49-F238E27FC236}">
                  <a16:creationId xmlns:a16="http://schemas.microsoft.com/office/drawing/2014/main" id="{399813DE-8CDB-49E5-B10E-3070BAEA8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256"/>
              <a:ext cx="5660" cy="130"/>
              <a:chOff x="96" y="2256"/>
              <a:chExt cx="5660" cy="130"/>
            </a:xfrm>
          </p:grpSpPr>
          <p:sp>
            <p:nvSpPr>
              <p:cNvPr id="20528" name="Rectangle 48">
                <a:extLst>
                  <a:ext uri="{FF2B5EF4-FFF2-40B4-BE49-F238E27FC236}">
                    <a16:creationId xmlns:a16="http://schemas.microsoft.com/office/drawing/2014/main" id="{D8581CB9-56B1-44A4-BF57-EB1E4FAB4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9" name="Rectangle 49">
                <a:extLst>
                  <a:ext uri="{FF2B5EF4-FFF2-40B4-BE49-F238E27FC236}">
                    <a16:creationId xmlns:a16="http://schemas.microsoft.com/office/drawing/2014/main" id="{6A0ED5E1-8F44-44B2-876D-CAF1193BE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256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"Using precision for strings\n"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30" name="Group 50">
              <a:extLst>
                <a:ext uri="{FF2B5EF4-FFF2-40B4-BE49-F238E27FC236}">
                  <a16:creationId xmlns:a16="http://schemas.microsoft.com/office/drawing/2014/main" id="{6CB15A61-BF98-48CC-BFF6-2A8C54149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390"/>
              <a:ext cx="5660" cy="130"/>
              <a:chOff x="96" y="2390"/>
              <a:chExt cx="5660" cy="130"/>
            </a:xfrm>
          </p:grpSpPr>
          <p:sp>
            <p:nvSpPr>
              <p:cNvPr id="20531" name="Rectangle 51">
                <a:extLst>
                  <a:ext uri="{FF2B5EF4-FFF2-40B4-BE49-F238E27FC236}">
                    <a16:creationId xmlns:a16="http://schemas.microsoft.com/office/drawing/2014/main" id="{FC9BD485-4197-4A84-8486-71178C11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39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2" name="Rectangle 52">
                <a:extLst>
                  <a:ext uri="{FF2B5EF4-FFF2-40B4-BE49-F238E27FC236}">
                    <a16:creationId xmlns:a16="http://schemas.microsoft.com/office/drawing/2014/main" id="{1C1AD499-F9D1-40AF-831D-101D6B69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390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"\t%.11s\n", s );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33" name="Group 53">
              <a:extLst>
                <a:ext uri="{FF2B5EF4-FFF2-40B4-BE49-F238E27FC236}">
                  <a16:creationId xmlns:a16="http://schemas.microsoft.com/office/drawing/2014/main" id="{D3D43FBD-55AC-48E2-9A07-CEA88B83A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525"/>
              <a:ext cx="5660" cy="130"/>
              <a:chOff x="96" y="2525"/>
              <a:chExt cx="5660" cy="130"/>
            </a:xfrm>
          </p:grpSpPr>
          <p:sp>
            <p:nvSpPr>
              <p:cNvPr id="20534" name="Rectangle 54">
                <a:extLst>
                  <a:ext uri="{FF2B5EF4-FFF2-40B4-BE49-F238E27FC236}">
                    <a16:creationId xmlns:a16="http://schemas.microsoft.com/office/drawing/2014/main" id="{A28DE2B1-7563-455A-A42D-F5800738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525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5" name="Rectangle 55">
                <a:extLst>
                  <a:ext uri="{FF2B5EF4-FFF2-40B4-BE49-F238E27FC236}">
                    <a16:creationId xmlns:a16="http://schemas.microsoft.com/office/drawing/2014/main" id="{F1FDF361-CA1F-4EEA-80A3-C3A8B4C8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525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36" name="Group 56">
              <a:extLst>
                <a:ext uri="{FF2B5EF4-FFF2-40B4-BE49-F238E27FC236}">
                  <a16:creationId xmlns:a16="http://schemas.microsoft.com/office/drawing/2014/main" id="{B78ACBBB-AF01-4D07-AAB5-23353C610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659"/>
              <a:ext cx="5660" cy="130"/>
              <a:chOff x="96" y="2659"/>
              <a:chExt cx="5660" cy="130"/>
            </a:xfrm>
          </p:grpSpPr>
          <p:sp>
            <p:nvSpPr>
              <p:cNvPr id="20537" name="Rectangle 57">
                <a:extLst>
                  <a:ext uri="{FF2B5EF4-FFF2-40B4-BE49-F238E27FC236}">
                    <a16:creationId xmlns:a16="http://schemas.microsoft.com/office/drawing/2014/main" id="{A107C6AB-F8AD-49C6-8740-DCEAC44BE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659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Rectangle 58">
                <a:extLst>
                  <a:ext uri="{FF2B5EF4-FFF2-40B4-BE49-F238E27FC236}">
                    <a16:creationId xmlns:a16="http://schemas.microsoft.com/office/drawing/2014/main" id="{B2980DBE-4C21-46E2-BE13-A882C129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659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8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39" name="Group 59">
              <a:extLst>
                <a:ext uri="{FF2B5EF4-FFF2-40B4-BE49-F238E27FC236}">
                  <a16:creationId xmlns:a16="http://schemas.microsoft.com/office/drawing/2014/main" id="{5C1CD745-088E-4F9A-9633-6B4C2EA54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794"/>
              <a:ext cx="5660" cy="130"/>
              <a:chOff x="96" y="2794"/>
              <a:chExt cx="5660" cy="130"/>
            </a:xfrm>
          </p:grpSpPr>
          <p:sp>
            <p:nvSpPr>
              <p:cNvPr id="20540" name="Rectangle 60">
                <a:extLst>
                  <a:ext uri="{FF2B5EF4-FFF2-40B4-BE49-F238E27FC236}">
                    <a16:creationId xmlns:a16="http://schemas.microsoft.com/office/drawing/2014/main" id="{8D64BFDC-4D2F-4B3E-9F35-C51C09B2E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79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1" name="Rectangle 61">
                <a:extLst>
                  <a:ext uri="{FF2B5EF4-FFF2-40B4-BE49-F238E27FC236}">
                    <a16:creationId xmlns:a16="http://schemas.microsoft.com/office/drawing/2014/main" id="{C2C3B89C-F80A-49A4-B93B-E445BD36A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794"/>
                <a:ext cx="5660" cy="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</a:t>
                </a: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542" name="Rectangle 62">
            <a:extLst>
              <a:ext uri="{FF2B5EF4-FFF2-40B4-BE49-F238E27FC236}">
                <a16:creationId xmlns:a16="http://schemas.microsoft.com/office/drawing/2014/main" id="{1E2AA3C5-74B5-4D38-BE7C-64BBAA62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4267200" cy="21018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Using precision for integers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0873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000000873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Using precision for floating-point numbers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123.945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1.239e+02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124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Using precision for strings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Happy Birth </a:t>
            </a:r>
          </a:p>
        </p:txBody>
      </p:sp>
      <p:sp>
        <p:nvSpPr>
          <p:cNvPr id="20543" name="Rectangle 63">
            <a:extLst>
              <a:ext uri="{FF2B5EF4-FFF2-40B4-BE49-F238E27FC236}">
                <a16:creationId xmlns:a16="http://schemas.microsoft.com/office/drawing/2014/main" id="{B1BE2415-5AC6-41B9-B6EA-FDD33152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-38100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800605C4-72A7-4F4D-8893-A2CB3620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Sử dụng cờ trong chuỗi điều khiển định dạng của hàm 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2969F679-487C-4907-8F0D-44B35A7C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Cờ</a:t>
            </a:r>
          </a:p>
          <a:p>
            <a:pPr lvl="1" eaLnBrk="1" hangingPunct="1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000"/>
              <a:t>Bổ sung định dạng</a:t>
            </a:r>
          </a:p>
          <a:p>
            <a:pPr lvl="1" eaLnBrk="1" hangingPunct="1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000"/>
              <a:t>Đặt cờ ngay sau kí tự % </a:t>
            </a:r>
          </a:p>
          <a:p>
            <a:pPr lvl="1" eaLnBrk="1" hangingPunct="1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000"/>
              <a:t>Có thể kết hợp đồng thời nhiều cờ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701A663E-1D29-467A-BABA-D7DBD069C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124200"/>
          <a:ext cx="7415213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r:id="rId4" imgW="7432560" imgH="3734280" progId="">
                  <p:embed/>
                </p:oleObj>
              </mc:Choice>
              <mc:Fallback>
                <p:oleObj r:id="rId4" imgW="7432560" imgH="3734280" progId="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701A663E-1D29-467A-BABA-D7DBD069C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415213" cy="3978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">
            <a:extLst>
              <a:ext uri="{FF2B5EF4-FFF2-40B4-BE49-F238E27FC236}">
                <a16:creationId xmlns:a16="http://schemas.microsoft.com/office/drawing/2014/main" id="{14193C53-942B-4822-9676-EB579D20AE5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8223250" cy="2508250"/>
            <a:chOff x="240" y="864"/>
            <a:chExt cx="5180" cy="1580"/>
          </a:xfrm>
        </p:grpSpPr>
        <p:grpSp>
          <p:nvGrpSpPr>
            <p:cNvPr id="22530" name="Group 2">
              <a:extLst>
                <a:ext uri="{FF2B5EF4-FFF2-40B4-BE49-F238E27FC236}">
                  <a16:creationId xmlns:a16="http://schemas.microsoft.com/office/drawing/2014/main" id="{0E2198A9-8174-4CE4-BD2B-A423429B3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64"/>
              <a:ext cx="5180" cy="154"/>
              <a:chOff x="240" y="864"/>
              <a:chExt cx="5180" cy="154"/>
            </a:xfrm>
          </p:grpSpPr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C9934A38-7F84-4ABD-BF7E-B26A91635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2" name="Rectangle 4">
                <a:extLst>
                  <a:ext uri="{FF2B5EF4-FFF2-40B4-BE49-F238E27FC236}">
                    <a16:creationId xmlns:a16="http://schemas.microsoft.com/office/drawing/2014/main" id="{8861F169-B333-479D-89A7-64006804C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3" name="Group 5">
              <a:extLst>
                <a:ext uri="{FF2B5EF4-FFF2-40B4-BE49-F238E27FC236}">
                  <a16:creationId xmlns:a16="http://schemas.microsoft.com/office/drawing/2014/main" id="{288221B5-D0D5-4DDE-B3C9-81ED4338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022"/>
              <a:ext cx="5180" cy="154"/>
              <a:chOff x="240" y="1022"/>
              <a:chExt cx="5180" cy="154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2D7504EC-92FF-499F-A279-2CDCBF119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22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Rectangle 7">
                <a:extLst>
                  <a:ext uri="{FF2B5EF4-FFF2-40B4-BE49-F238E27FC236}">
                    <a16:creationId xmlns:a16="http://schemas.microsoft.com/office/drawing/2014/main" id="{895FBF7B-1774-41FF-B5AC-FF74FC131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22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6" name="Group 8">
              <a:extLst>
                <a:ext uri="{FF2B5EF4-FFF2-40B4-BE49-F238E27FC236}">
                  <a16:creationId xmlns:a16="http://schemas.microsoft.com/office/drawing/2014/main" id="{C00AE627-B084-44AF-9921-60E9465A5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81"/>
              <a:ext cx="5180" cy="154"/>
              <a:chOff x="240" y="1181"/>
              <a:chExt cx="5180" cy="154"/>
            </a:xfrm>
          </p:grpSpPr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8C6F766A-6569-4C47-A6CB-C8B25AC51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181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" name="Rectangle 10">
                <a:extLst>
                  <a:ext uri="{FF2B5EF4-FFF2-40B4-BE49-F238E27FC236}">
                    <a16:creationId xmlns:a16="http://schemas.microsoft.com/office/drawing/2014/main" id="{FF22812A-697F-404B-8766-3EDAC0234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181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39" name="Group 11">
              <a:extLst>
                <a:ext uri="{FF2B5EF4-FFF2-40B4-BE49-F238E27FC236}">
                  <a16:creationId xmlns:a16="http://schemas.microsoft.com/office/drawing/2014/main" id="{A9AE3CC4-2680-4B87-9252-AB08D049F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339"/>
              <a:ext cx="5180" cy="154"/>
              <a:chOff x="240" y="1339"/>
              <a:chExt cx="5180" cy="154"/>
            </a:xfrm>
          </p:grpSpPr>
          <p:sp>
            <p:nvSpPr>
              <p:cNvPr id="22540" name="Rectangle 12">
                <a:extLst>
                  <a:ext uri="{FF2B5EF4-FFF2-40B4-BE49-F238E27FC236}">
                    <a16:creationId xmlns:a16="http://schemas.microsoft.com/office/drawing/2014/main" id="{B35D9ED3-F58A-4EB2-89B1-6C78F1F4B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339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Rectangle 13">
                <a:extLst>
                  <a:ext uri="{FF2B5EF4-FFF2-40B4-BE49-F238E27FC236}">
                    <a16:creationId xmlns:a16="http://schemas.microsoft.com/office/drawing/2014/main" id="{48C9575F-51AC-4719-B121-D00DE32B4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339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2	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42" name="Group 14">
              <a:extLst>
                <a:ext uri="{FF2B5EF4-FFF2-40B4-BE49-F238E27FC236}">
                  <a16:creationId xmlns:a16="http://schemas.microsoft.com/office/drawing/2014/main" id="{12894E2B-DAB1-4973-9834-BC614D2DA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98"/>
              <a:ext cx="5180" cy="154"/>
              <a:chOff x="240" y="1498"/>
              <a:chExt cx="5180" cy="154"/>
            </a:xfrm>
          </p:grpSpPr>
          <p:sp>
            <p:nvSpPr>
              <p:cNvPr id="22543" name="Rectangle 15">
                <a:extLst>
                  <a:ext uri="{FF2B5EF4-FFF2-40B4-BE49-F238E27FC236}">
                    <a16:creationId xmlns:a16="http://schemas.microsoft.com/office/drawing/2014/main" id="{5B7EB6CF-DCF0-4C55-8779-47FD8F0B1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98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Rectangle 16">
                <a:extLst>
                  <a:ext uri="{FF2B5EF4-FFF2-40B4-BE49-F238E27FC236}">
                    <a16:creationId xmlns:a16="http://schemas.microsoft.com/office/drawing/2014/main" id="{8EB7452B-7662-441C-86E7-86C7290AA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98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	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45" name="Group 17">
              <a:extLst>
                <a:ext uri="{FF2B5EF4-FFF2-40B4-BE49-F238E27FC236}">
                  <a16:creationId xmlns:a16="http://schemas.microsoft.com/office/drawing/2014/main" id="{F937A250-B234-4349-B1D0-F2721DBA9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656"/>
              <a:ext cx="5180" cy="154"/>
              <a:chOff x="240" y="1656"/>
              <a:chExt cx="5180" cy="154"/>
            </a:xfrm>
          </p:grpSpPr>
          <p:sp>
            <p:nvSpPr>
              <p:cNvPr id="22546" name="Rectangle 18">
                <a:extLst>
                  <a:ext uri="{FF2B5EF4-FFF2-40B4-BE49-F238E27FC236}">
                    <a16:creationId xmlns:a16="http://schemas.microsoft.com/office/drawing/2014/main" id="{9D8C4BB8-6996-4F07-A05C-5BB6421C5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656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>
                <a:extLst>
                  <a:ext uri="{FF2B5EF4-FFF2-40B4-BE49-F238E27FC236}">
                    <a16:creationId xmlns:a16="http://schemas.microsoft.com/office/drawing/2014/main" id="{86926DC4-44AA-485F-9422-B06F453A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656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4	 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 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48" name="Group 20">
              <a:extLst>
                <a:ext uri="{FF2B5EF4-FFF2-40B4-BE49-F238E27FC236}">
                  <a16:creationId xmlns:a16="http://schemas.microsoft.com/office/drawing/2014/main" id="{9DAD56B7-40D0-424F-BCD6-CDF5F1B60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14"/>
              <a:ext cx="5180" cy="154"/>
              <a:chOff x="240" y="1814"/>
              <a:chExt cx="5180" cy="154"/>
            </a:xfrm>
          </p:grpSpPr>
          <p:sp>
            <p:nvSpPr>
              <p:cNvPr id="22549" name="Rectangle 21">
                <a:extLst>
                  <a:ext uri="{FF2B5EF4-FFF2-40B4-BE49-F238E27FC236}">
                    <a16:creationId xmlns:a16="http://schemas.microsoft.com/office/drawing/2014/main" id="{CEA5BAB7-7E50-4778-B992-4A1B974DB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14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>
                <a:extLst>
                  <a:ext uri="{FF2B5EF4-FFF2-40B4-BE49-F238E27FC236}">
                    <a16:creationId xmlns:a16="http://schemas.microsoft.com/office/drawing/2014/main" id="{D28A99F3-611D-4FE4-8C3E-B51A67E21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14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"%10s%10d%10c%10f\n\n", "hello", 7, 'a', 1.23 );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51" name="Group 23">
              <a:extLst>
                <a:ext uri="{FF2B5EF4-FFF2-40B4-BE49-F238E27FC236}">
                  <a16:creationId xmlns:a16="http://schemas.microsoft.com/office/drawing/2014/main" id="{EF104287-FB40-4879-8B87-C7919A0A5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973"/>
              <a:ext cx="5180" cy="154"/>
              <a:chOff x="240" y="1973"/>
              <a:chExt cx="5180" cy="154"/>
            </a:xfrm>
          </p:grpSpPr>
          <p:sp>
            <p:nvSpPr>
              <p:cNvPr id="22552" name="Rectangle 24">
                <a:extLst>
                  <a:ext uri="{FF2B5EF4-FFF2-40B4-BE49-F238E27FC236}">
                    <a16:creationId xmlns:a16="http://schemas.microsoft.com/office/drawing/2014/main" id="{DD0F1FD1-3F88-4B91-A3EB-E95F55DB3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73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>
                <a:extLst>
                  <a:ext uri="{FF2B5EF4-FFF2-40B4-BE49-F238E27FC236}">
                    <a16:creationId xmlns:a16="http://schemas.microsoft.com/office/drawing/2014/main" id="{DEEE9334-333C-4455-9750-62572C0DD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73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  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printf( "%-10s%-10d%-10c%-10f\n", "hello", 7, 'a', 1.23 );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54" name="Group 26">
              <a:extLst>
                <a:ext uri="{FF2B5EF4-FFF2-40B4-BE49-F238E27FC236}">
                  <a16:creationId xmlns:a16="http://schemas.microsoft.com/office/drawing/2014/main" id="{A9812215-CC47-4DB3-A817-376697ADF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131"/>
              <a:ext cx="5180" cy="154"/>
              <a:chOff x="240" y="2131"/>
              <a:chExt cx="5180" cy="154"/>
            </a:xfrm>
          </p:grpSpPr>
          <p:sp>
            <p:nvSpPr>
              <p:cNvPr id="22555" name="Rectangle 27">
                <a:extLst>
                  <a:ext uri="{FF2B5EF4-FFF2-40B4-BE49-F238E27FC236}">
                    <a16:creationId xmlns:a16="http://schemas.microsoft.com/office/drawing/2014/main" id="{9CC7CE73-7620-40FF-8512-8C1770071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131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>
                <a:extLst>
                  <a:ext uri="{FF2B5EF4-FFF2-40B4-BE49-F238E27FC236}">
                    <a16:creationId xmlns:a16="http://schemas.microsoft.com/office/drawing/2014/main" id="{5088695E-E102-41CA-A93C-BCDCD0C75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131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7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57" name="Group 29">
              <a:extLst>
                <a:ext uri="{FF2B5EF4-FFF2-40B4-BE49-F238E27FC236}">
                  <a16:creationId xmlns:a16="http://schemas.microsoft.com/office/drawing/2014/main" id="{30910845-0C3C-4B63-8309-FB4260C6C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290"/>
              <a:ext cx="5180" cy="154"/>
              <a:chOff x="240" y="2290"/>
              <a:chExt cx="5180" cy="154"/>
            </a:xfrm>
          </p:grpSpPr>
          <p:sp>
            <p:nvSpPr>
              <p:cNvPr id="22558" name="Rectangle 30">
                <a:extLst>
                  <a:ext uri="{FF2B5EF4-FFF2-40B4-BE49-F238E27FC236}">
                    <a16:creationId xmlns:a16="http://schemas.microsoft.com/office/drawing/2014/main" id="{AA6321E2-1040-42B4-A6AA-8F9A5234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290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>
                <a:extLst>
                  <a:ext uri="{FF2B5EF4-FFF2-40B4-BE49-F238E27FC236}">
                    <a16:creationId xmlns:a16="http://schemas.microsoft.com/office/drawing/2014/main" id="{5A26A0F6-BA9D-4323-AC6E-37CBCD32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290"/>
                <a:ext cx="51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36E99DFB-49CC-4994-A428-6B156412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48200"/>
            <a:ext cx="6781800" cy="6413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hello         7         a  1.230000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buClr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hello</a:t>
            </a:r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     7         a         1.230000 </a:t>
            </a:r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6BA00299-C240-4168-8C14-B5A2891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0181C781-94CF-42E4-8E97-A6353998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1F67C95C-6AFA-42CC-8CB1-E9CB3D69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8188" indent="-2809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Ôn lại: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Hiển thị kết quả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/>
              <a:t>printf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/>
              <a:t>Luồng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/>
              <a:t>puts, putchar (in &lt;stdio.h&gt;)</a:t>
            </a: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/>
              <a:t>Thực hành lập trình</a:t>
            </a:r>
          </a:p>
          <a:p>
            <a:pPr marL="741363" lvl="1" indent="-279400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 marL="741363" lvl="1" indent="-279400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>
            <a:extLst>
              <a:ext uri="{FF2B5EF4-FFF2-40B4-BE49-F238E27FC236}">
                <a16:creationId xmlns:a16="http://schemas.microsoft.com/office/drawing/2014/main" id="{D96BDB1B-E658-4B50-A355-4D2237A52E9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7840663" cy="3879850"/>
            <a:chOff x="192" y="672"/>
            <a:chExt cx="4939" cy="2444"/>
          </a:xfrm>
        </p:grpSpPr>
        <p:grpSp>
          <p:nvGrpSpPr>
            <p:cNvPr id="23554" name="Group 2">
              <a:extLst>
                <a:ext uri="{FF2B5EF4-FFF2-40B4-BE49-F238E27FC236}">
                  <a16:creationId xmlns:a16="http://schemas.microsoft.com/office/drawing/2014/main" id="{4A81E736-E8BD-4CFF-B52E-243303F15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672"/>
              <a:ext cx="4939" cy="132"/>
              <a:chOff x="192" y="672"/>
              <a:chExt cx="4939" cy="132"/>
            </a:xfrm>
          </p:grpSpPr>
          <p:sp>
            <p:nvSpPr>
              <p:cNvPr id="23555" name="Rectangle 3">
                <a:extLst>
                  <a:ext uri="{FF2B5EF4-FFF2-40B4-BE49-F238E27FC236}">
                    <a16:creationId xmlns:a16="http://schemas.microsoft.com/office/drawing/2014/main" id="{8B9B0649-D0A9-4BC1-A30E-E251EBB2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Rectangle 4">
                <a:extLst>
                  <a:ext uri="{FF2B5EF4-FFF2-40B4-BE49-F238E27FC236}">
                    <a16:creationId xmlns:a16="http://schemas.microsoft.com/office/drawing/2014/main" id="{B717D407-7A72-40B2-A16D-2F01A0A06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7" name="Group 5">
              <a:extLst>
                <a:ext uri="{FF2B5EF4-FFF2-40B4-BE49-F238E27FC236}">
                  <a16:creationId xmlns:a16="http://schemas.microsoft.com/office/drawing/2014/main" id="{ECB7D059-F5AC-4C30-B021-35371520F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808"/>
              <a:ext cx="4939" cy="132"/>
              <a:chOff x="192" y="808"/>
              <a:chExt cx="4939" cy="132"/>
            </a:xfrm>
          </p:grpSpPr>
          <p:sp>
            <p:nvSpPr>
              <p:cNvPr id="23558" name="Rectangle 6">
                <a:extLst>
                  <a:ext uri="{FF2B5EF4-FFF2-40B4-BE49-F238E27FC236}">
                    <a16:creationId xmlns:a16="http://schemas.microsoft.com/office/drawing/2014/main" id="{C0B6C1E5-851A-4BDA-8E25-FFD9442AF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80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9" name="Rectangle 7">
                <a:extLst>
                  <a:ext uri="{FF2B5EF4-FFF2-40B4-BE49-F238E27FC236}">
                    <a16:creationId xmlns:a16="http://schemas.microsoft.com/office/drawing/2014/main" id="{C7B23343-EACD-4D48-A94B-51CF34F05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80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3E07EA2A-6191-46F9-AA30-60808E979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44"/>
              <a:ext cx="4939" cy="132"/>
              <a:chOff x="192" y="944"/>
              <a:chExt cx="4939" cy="132"/>
            </a:xfrm>
          </p:grpSpPr>
          <p:sp>
            <p:nvSpPr>
              <p:cNvPr id="23561" name="Rectangle 9">
                <a:extLst>
                  <a:ext uri="{FF2B5EF4-FFF2-40B4-BE49-F238E27FC236}">
                    <a16:creationId xmlns:a16="http://schemas.microsoft.com/office/drawing/2014/main" id="{D287CF80-35E3-4292-AD9B-FF4E7F80E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94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Rectangle 10">
                <a:extLst>
                  <a:ext uri="{FF2B5EF4-FFF2-40B4-BE49-F238E27FC236}">
                    <a16:creationId xmlns:a16="http://schemas.microsoft.com/office/drawing/2014/main" id="{391512BB-7CBC-4406-83EC-627F9B682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94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>
              <a:extLst>
                <a:ext uri="{FF2B5EF4-FFF2-40B4-BE49-F238E27FC236}">
                  <a16:creationId xmlns:a16="http://schemas.microsoft.com/office/drawing/2014/main" id="{278FF7ED-6348-4D69-835B-89CB301C9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080"/>
              <a:ext cx="4939" cy="132"/>
              <a:chOff x="192" y="1080"/>
              <a:chExt cx="4939" cy="132"/>
            </a:xfrm>
          </p:grpSpPr>
          <p:sp>
            <p:nvSpPr>
              <p:cNvPr id="23564" name="Rectangle 12">
                <a:extLst>
                  <a:ext uri="{FF2B5EF4-FFF2-40B4-BE49-F238E27FC236}">
                    <a16:creationId xmlns:a16="http://schemas.microsoft.com/office/drawing/2014/main" id="{1CE41218-D09E-4E2A-984C-61E56E95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Rectangle 13">
                <a:extLst>
                  <a:ext uri="{FF2B5EF4-FFF2-40B4-BE49-F238E27FC236}">
                    <a16:creationId xmlns:a16="http://schemas.microsoft.com/office/drawing/2014/main" id="{929E7F4C-BA18-445C-BC38-9FBAD9F18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08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66" name="Group 14">
              <a:extLst>
                <a:ext uri="{FF2B5EF4-FFF2-40B4-BE49-F238E27FC236}">
                  <a16:creationId xmlns:a16="http://schemas.microsoft.com/office/drawing/2014/main" id="{0DED06AB-140B-4DF4-A205-12F83120C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216"/>
              <a:ext cx="4939" cy="132"/>
              <a:chOff x="192" y="1216"/>
              <a:chExt cx="4939" cy="132"/>
            </a:xfrm>
          </p:grpSpPr>
          <p:sp>
            <p:nvSpPr>
              <p:cNvPr id="23567" name="Rectangle 15">
                <a:extLst>
                  <a:ext uri="{FF2B5EF4-FFF2-40B4-BE49-F238E27FC236}">
                    <a16:creationId xmlns:a16="http://schemas.microsoft.com/office/drawing/2014/main" id="{F2058F01-CB15-4868-9453-90730E4A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21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16">
                <a:extLst>
                  <a:ext uri="{FF2B5EF4-FFF2-40B4-BE49-F238E27FC236}">
                    <a16:creationId xmlns:a16="http://schemas.microsoft.com/office/drawing/2014/main" id="{9033F5CB-BA79-4080-BB6A-45F85EB81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21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69" name="Group 17">
              <a:extLst>
                <a:ext uri="{FF2B5EF4-FFF2-40B4-BE49-F238E27FC236}">
                  <a16:creationId xmlns:a16="http://schemas.microsoft.com/office/drawing/2014/main" id="{C0440D00-3138-4E40-94D1-BFACDF94D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52"/>
              <a:ext cx="4939" cy="132"/>
              <a:chOff x="192" y="1352"/>
              <a:chExt cx="4939" cy="132"/>
            </a:xfrm>
          </p:grpSpPr>
          <p:sp>
            <p:nvSpPr>
              <p:cNvPr id="23570" name="Rectangle 18">
                <a:extLst>
                  <a:ext uri="{FF2B5EF4-FFF2-40B4-BE49-F238E27FC236}">
                    <a16:creationId xmlns:a16="http://schemas.microsoft.com/office/drawing/2014/main" id="{DF8357BB-861E-410C-A172-AC8C8E229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5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>
                <a:extLst>
                  <a:ext uri="{FF2B5EF4-FFF2-40B4-BE49-F238E27FC236}">
                    <a16:creationId xmlns:a16="http://schemas.microsoft.com/office/drawing/2014/main" id="{0C1AF1C4-7B59-41D3-A9A5-BCB70610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5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46DB5122-448F-48ED-979A-B84E2DFC3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88"/>
              <a:ext cx="4939" cy="132"/>
              <a:chOff x="192" y="1488"/>
              <a:chExt cx="4939" cy="132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6CFEE2A1-2657-40C3-AC89-B15D037A9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>
                <a:extLst>
                  <a:ext uri="{FF2B5EF4-FFF2-40B4-BE49-F238E27FC236}">
                    <a16:creationId xmlns:a16="http://schemas.microsoft.com/office/drawing/2014/main" id="{F152D683-1A75-49FD-BADE-88154A46F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75" name="Group 23">
              <a:extLst>
                <a:ext uri="{FF2B5EF4-FFF2-40B4-BE49-F238E27FC236}">
                  <a16:creationId xmlns:a16="http://schemas.microsoft.com/office/drawing/2014/main" id="{BA9C188B-3C9C-4381-AEC9-F81937EF5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24"/>
              <a:ext cx="4939" cy="132"/>
              <a:chOff x="192" y="1624"/>
              <a:chExt cx="4939" cy="132"/>
            </a:xfrm>
          </p:grpSpPr>
          <p:sp>
            <p:nvSpPr>
              <p:cNvPr id="23576" name="Rectangle 24">
                <a:extLst>
                  <a:ext uri="{FF2B5EF4-FFF2-40B4-BE49-F238E27FC236}">
                    <a16:creationId xmlns:a16="http://schemas.microsoft.com/office/drawing/2014/main" id="{218A90AB-DABC-479C-B762-23E1DDA9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62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48D136CD-DE94-4BD6-AF33-331121619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62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c = 1427;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78" name="Group 26">
              <a:extLst>
                <a:ext uri="{FF2B5EF4-FFF2-40B4-BE49-F238E27FC236}">
                  <a16:creationId xmlns:a16="http://schemas.microsoft.com/office/drawing/2014/main" id="{643B2FD2-D220-4E93-A9F4-69D3150CD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60"/>
              <a:ext cx="4939" cy="132"/>
              <a:chOff x="192" y="1760"/>
              <a:chExt cx="4939" cy="132"/>
            </a:xfrm>
          </p:grpSpPr>
          <p:sp>
            <p:nvSpPr>
              <p:cNvPr id="23579" name="Rectangle 27">
                <a:extLst>
                  <a:ext uri="{FF2B5EF4-FFF2-40B4-BE49-F238E27FC236}">
                    <a16:creationId xmlns:a16="http://schemas.microsoft.com/office/drawing/2014/main" id="{B6D3950F-C04F-4914-BAAC-F5E04283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76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>
                <a:extLst>
                  <a:ext uri="{FF2B5EF4-FFF2-40B4-BE49-F238E27FC236}">
                    <a16:creationId xmlns:a16="http://schemas.microsoft.com/office/drawing/2014/main" id="{D78FFF4E-77AE-4800-99D1-D18A7F08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76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double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p = 1427.0;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81" name="Group 29">
              <a:extLst>
                <a:ext uri="{FF2B5EF4-FFF2-40B4-BE49-F238E27FC236}">
                  <a16:creationId xmlns:a16="http://schemas.microsoft.com/office/drawing/2014/main" id="{B945D241-F1A7-4F62-B593-588E225F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896"/>
              <a:ext cx="4939" cy="132"/>
              <a:chOff x="192" y="1896"/>
              <a:chExt cx="4939" cy="132"/>
            </a:xfrm>
          </p:grpSpPr>
          <p:sp>
            <p:nvSpPr>
              <p:cNvPr id="23582" name="Rectangle 30">
                <a:extLst>
                  <a:ext uri="{FF2B5EF4-FFF2-40B4-BE49-F238E27FC236}">
                    <a16:creationId xmlns:a16="http://schemas.microsoft.com/office/drawing/2014/main" id="{648D3AD1-0077-47C5-9258-F65F7B390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9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>
                <a:extLst>
                  <a:ext uri="{FF2B5EF4-FFF2-40B4-BE49-F238E27FC236}">
                    <a16:creationId xmlns:a16="http://schemas.microsoft.com/office/drawing/2014/main" id="{D182FB0D-289F-4361-AD57-6FD999F5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89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7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5F393984-E2BF-4575-A61C-D8CF30F1D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032"/>
              <a:ext cx="4939" cy="132"/>
              <a:chOff x="192" y="2032"/>
              <a:chExt cx="4939" cy="132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2CF63756-66DF-42D0-B2C2-B15249119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03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>
                <a:extLst>
                  <a:ext uri="{FF2B5EF4-FFF2-40B4-BE49-F238E27FC236}">
                    <a16:creationId xmlns:a16="http://schemas.microsoft.com/office/drawing/2014/main" id="{55B808C3-A4AC-46F7-B94E-BE3378F8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03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printf( "%#o\n", c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EBAF2403-FC65-4FD9-BEFF-3DF550890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168"/>
              <a:ext cx="4939" cy="132"/>
              <a:chOff x="192" y="2168"/>
              <a:chExt cx="4939" cy="132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EC582005-3D70-4953-8332-8D48E8B68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16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>
                <a:extLst>
                  <a:ext uri="{FF2B5EF4-FFF2-40B4-BE49-F238E27FC236}">
                    <a16:creationId xmlns:a16="http://schemas.microsoft.com/office/drawing/2014/main" id="{DE91480B-E9D1-49AA-924B-7EE50B7F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16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   printf( "%#x\n", c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245A427D-E9F5-4FF9-B402-DBA3A4DE5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04"/>
              <a:ext cx="4939" cy="132"/>
              <a:chOff x="192" y="2304"/>
              <a:chExt cx="4939" cy="132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884634A1-272C-4B7B-B0C0-65E4C645F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>
                <a:extLst>
                  <a:ext uri="{FF2B5EF4-FFF2-40B4-BE49-F238E27FC236}">
                    <a16:creationId xmlns:a16="http://schemas.microsoft.com/office/drawing/2014/main" id="{11BF4F4F-CE77-4CEA-A10C-96E8B14D8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10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"%#X\n", c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1C5E9D60-F4F6-442A-BF1A-F491437D1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440"/>
              <a:ext cx="4939" cy="132"/>
              <a:chOff x="192" y="2440"/>
              <a:chExt cx="4939" cy="132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E7EB70FC-40FA-4D8F-8070-CCAC93D64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>
                <a:extLst>
                  <a:ext uri="{FF2B5EF4-FFF2-40B4-BE49-F238E27FC236}">
                    <a16:creationId xmlns:a16="http://schemas.microsoft.com/office/drawing/2014/main" id="{587E5EB4-0289-4C92-8FDD-21419A21F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0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"\n%g\n", p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E5A8D527-5956-4742-8871-67D28D5DE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576"/>
              <a:ext cx="4939" cy="132"/>
              <a:chOff x="192" y="2576"/>
              <a:chExt cx="4939" cy="132"/>
            </a:xfrm>
          </p:grpSpPr>
          <p:sp>
            <p:nvSpPr>
              <p:cNvPr id="23597" name="Rectangle 45">
                <a:extLst>
                  <a:ext uri="{FF2B5EF4-FFF2-40B4-BE49-F238E27FC236}">
                    <a16:creationId xmlns:a16="http://schemas.microsoft.com/office/drawing/2014/main" id="{B7791305-4F4F-46BF-AC79-167F5D86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7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>
                <a:extLst>
                  <a:ext uri="{FF2B5EF4-FFF2-40B4-BE49-F238E27FC236}">
                    <a16:creationId xmlns:a16="http://schemas.microsoft.com/office/drawing/2014/main" id="{2489D4E9-4AF7-4246-A6F0-8A56171A6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76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printf( "%#g\n", p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99" name="Group 47">
              <a:extLst>
                <a:ext uri="{FF2B5EF4-FFF2-40B4-BE49-F238E27FC236}">
                  <a16:creationId xmlns:a16="http://schemas.microsoft.com/office/drawing/2014/main" id="{9F5067C1-E302-4669-B783-59B98BFCC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12"/>
              <a:ext cx="4939" cy="132"/>
              <a:chOff x="192" y="2712"/>
              <a:chExt cx="4939" cy="132"/>
            </a:xfrm>
          </p:grpSpPr>
          <p:sp>
            <p:nvSpPr>
              <p:cNvPr id="23600" name="Rectangle 48">
                <a:extLst>
                  <a:ext uri="{FF2B5EF4-FFF2-40B4-BE49-F238E27FC236}">
                    <a16:creationId xmlns:a16="http://schemas.microsoft.com/office/drawing/2014/main" id="{187DDC2B-387A-4C4A-B8D6-51A515E72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71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>
                <a:extLst>
                  <a:ext uri="{FF2B5EF4-FFF2-40B4-BE49-F238E27FC236}">
                    <a16:creationId xmlns:a16="http://schemas.microsoft.com/office/drawing/2014/main" id="{CD615999-156A-4607-AED7-95B2197DD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712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4D8D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02" name="Group 50">
              <a:extLst>
                <a:ext uri="{FF2B5EF4-FFF2-40B4-BE49-F238E27FC236}">
                  <a16:creationId xmlns:a16="http://schemas.microsoft.com/office/drawing/2014/main" id="{821FDFD7-674E-43FF-91E9-D4AA9A53B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848"/>
              <a:ext cx="4939" cy="132"/>
              <a:chOff x="192" y="2848"/>
              <a:chExt cx="4939" cy="132"/>
            </a:xfrm>
          </p:grpSpPr>
          <p:sp>
            <p:nvSpPr>
              <p:cNvPr id="23603" name="Rectangle 51">
                <a:extLst>
                  <a:ext uri="{FF2B5EF4-FFF2-40B4-BE49-F238E27FC236}">
                    <a16:creationId xmlns:a16="http://schemas.microsoft.com/office/drawing/2014/main" id="{A3354E75-14E6-44CD-A0D3-14C35131D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84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>
                <a:extLst>
                  <a:ext uri="{FF2B5EF4-FFF2-40B4-BE49-F238E27FC236}">
                    <a16:creationId xmlns:a16="http://schemas.microsoft.com/office/drawing/2014/main" id="{E3489ED7-C0E4-426C-B62F-96A6ECD9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848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0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05" name="Group 53">
              <a:extLst>
                <a:ext uri="{FF2B5EF4-FFF2-40B4-BE49-F238E27FC236}">
                  <a16:creationId xmlns:a16="http://schemas.microsoft.com/office/drawing/2014/main" id="{A4DF60EF-498B-48A7-9F43-452E1A08F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984"/>
              <a:ext cx="4939" cy="132"/>
              <a:chOff x="192" y="2984"/>
              <a:chExt cx="4939" cy="132"/>
            </a:xfrm>
          </p:grpSpPr>
          <p:sp>
            <p:nvSpPr>
              <p:cNvPr id="23606" name="Rectangle 54">
                <a:extLst>
                  <a:ext uri="{FF2B5EF4-FFF2-40B4-BE49-F238E27FC236}">
                    <a16:creationId xmlns:a16="http://schemas.microsoft.com/office/drawing/2014/main" id="{6A1BA929-6176-41D2-BD5B-B1865FF0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8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>
                <a:extLst>
                  <a:ext uri="{FF2B5EF4-FFF2-40B4-BE49-F238E27FC236}">
                    <a16:creationId xmlns:a16="http://schemas.microsoft.com/office/drawing/2014/main" id="{0FF23414-227E-40B6-8E25-3B9A3CE93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984"/>
                <a:ext cx="4939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 </a:t>
                </a:r>
                <a:r>
                  <a:rPr lang="en-US" altLang="en-US" sz="20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608" name="Rectangle 56">
            <a:extLst>
              <a:ext uri="{FF2B5EF4-FFF2-40B4-BE49-F238E27FC236}">
                <a16:creationId xmlns:a16="http://schemas.microsoft.com/office/drawing/2014/main" id="{1D5B5A3C-5FE7-4181-8DBD-D8E2D916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4191000" cy="13731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02623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0x593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0X593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1427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1427.00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609" name="Rectangle 57">
            <a:extLst>
              <a:ext uri="{FF2B5EF4-FFF2-40B4-BE49-F238E27FC236}">
                <a16:creationId xmlns:a16="http://schemas.microsoft.com/office/drawing/2014/main" id="{4ECA5BC1-1065-46DF-A80C-B6C67B84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E6706F27-3717-4F36-9A82-D035C85A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In ký tự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F55C6EC5-EF2F-47D8-9E01-93D8294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25613"/>
            <a:ext cx="82296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In kí tự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3200"/>
              <a:t>Có thể in phần lớn kí tự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3200"/>
              <a:t>Các kí tự đặc biệt phải kèm theo dấu \ phía trước</a:t>
            </a:r>
            <a:br>
              <a:rPr lang="en-US" altLang="en-US" sz="2800"/>
            </a:b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73D7D74E-4E50-4D6B-B954-5F9A0CB6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In ký tự (tiếp)</a:t>
            </a: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3E8EE2EA-12C0-4B42-8D61-7C2D53260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3197"/>
              </p:ext>
            </p:extLst>
          </p:nvPr>
        </p:nvGraphicFramePr>
        <p:xfrm>
          <a:off x="446460" y="2070381"/>
          <a:ext cx="8478837" cy="48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r:id="rId4" imgW="8478000" imgH="4857840" progId="">
                  <p:embed/>
                </p:oleObj>
              </mc:Choice>
              <mc:Fallback>
                <p:oleObj r:id="rId4" imgW="8478000" imgH="48578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3E8EE2EA-12C0-4B42-8D61-7C2D53260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60" y="2070381"/>
                        <a:ext cx="8478837" cy="4856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5CD4AE37-1644-4157-8538-0D911A64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3.1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CDEDA198-BD03-46F5-B7DD-33CA4E0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Viết chương trình in ra kích thước của các kiểu dữ liệu cơ sở: int, long short, double, char…</a:t>
            </a:r>
          </a:p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Sử dụng hàm </a:t>
            </a:r>
            <a:r>
              <a:rPr lang="en-US" altLang="en-US" sz="3200" b="1"/>
              <a:t>sizeof</a:t>
            </a:r>
          </a:p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Vd: sizeof(int);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1E4F7558-B88B-4D52-BD78-A9E53312F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Lời giải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9AC75CE9-EA5F-4701-8972-C68FE12D3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77" y="1095059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#include &lt;stdio.h&gt;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endParaRPr lang="en-US" altLang="en-US">
              <a:solidFill>
                <a:srgbClr val="002B41"/>
              </a:solidFill>
            </a:endParaRP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main()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{ 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endParaRPr lang="en-US" altLang="en-US">
              <a:solidFill>
                <a:srgbClr val="002B41"/>
              </a:solidFill>
            </a:endParaRP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      THE SIZE OF BASIC DATA TYPES\n\n");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endParaRPr lang="en-US" altLang="en-US">
              <a:solidFill>
                <a:srgbClr val="002B41"/>
              </a:solidFill>
            </a:endParaRP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printf("int  %d\n",sizeof(int));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printf("short int  %d\n",sizeof(short int));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printf("long int  %d\n",sizeof(long int));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printf("unsigned int  %d\n",sizeof(unsigned int));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printf("unsigned short  %d\n",sizeof(unsigned short));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  printf("unsigned long  %d\n",sizeof(unsigned long));</a:t>
            </a: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endParaRPr lang="en-US" altLang="en-US">
              <a:solidFill>
                <a:srgbClr val="002B41"/>
              </a:solidFill>
            </a:endParaRPr>
          </a:p>
          <a:p>
            <a:pPr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solidFill>
                  <a:srgbClr val="002B4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3DAC9BA3-5EBD-4AA3-B177-47661DC3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3.2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6E140B98-319D-40A3-9E01-D9ECB023F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 err="1">
                <a:latin typeface="Verdana"/>
                <a:ea typeface="Verdana"/>
                <a:cs typeface="Tahoma"/>
              </a:rPr>
              <a:t>Viết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chương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trình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sau</a:t>
            </a:r>
            <a:r>
              <a:rPr lang="en-US" altLang="en-US" sz="3200">
                <a:latin typeface="Verdana"/>
                <a:ea typeface="Verdana"/>
                <a:cs typeface="Tahoma"/>
              </a:rPr>
              <a:t>. Biên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dịch</a:t>
            </a:r>
            <a:r>
              <a:rPr lang="en-US" altLang="en-US" sz="3200">
                <a:latin typeface="Verdana"/>
                <a:ea typeface="Verdana"/>
                <a:cs typeface="Tahoma"/>
              </a:rPr>
              <a:t>,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liên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kết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và</a:t>
            </a:r>
            <a:r>
              <a:rPr lang="en-US" altLang="en-US" sz="3200">
                <a:latin typeface="Verdana"/>
                <a:ea typeface="Verdana"/>
                <a:cs typeface="Tahoma"/>
              </a:rPr>
              <a:t> </a:t>
            </a:r>
            <a:r>
              <a:rPr lang="en-US" altLang="en-US" sz="3200" err="1">
                <a:latin typeface="Verdana"/>
                <a:ea typeface="Verdana"/>
                <a:cs typeface="Tahoma"/>
              </a:rPr>
              <a:t>chạy</a:t>
            </a:r>
            <a:r>
              <a:rPr lang="en-US" altLang="en-US" sz="3200">
                <a:latin typeface="Verdana"/>
                <a:ea typeface="Verdana"/>
                <a:cs typeface="Tahoma"/>
              </a:rPr>
              <a:t>.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 sz="3200">
                <a:latin typeface="Verdana"/>
                <a:ea typeface="Verdana"/>
                <a:cs typeface="Tahoma"/>
              </a:rPr>
              <a:t> </a:t>
            </a:r>
            <a:r>
              <a:rPr lang="en-US" altLang="en-US">
                <a:latin typeface="Verdana"/>
                <a:ea typeface="Verdana"/>
                <a:cs typeface="Tahoma"/>
              </a:rPr>
              <a:t>#include&lt;stdio.h&gt;</a:t>
            </a:r>
          </a:p>
          <a:p>
            <a:pPr marL="342900">
              <a:spcBef>
                <a:spcPts val="400"/>
              </a:spcBef>
            </a:pPr>
            <a:endParaRPr lang="en-US" altLang="en-US">
              <a:latin typeface="Verdana"/>
              <a:ea typeface="Verdana"/>
              <a:cs typeface="Tahoma"/>
            </a:endParaRP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 void main ()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 {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   int year;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   float height;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endParaRPr lang="en-US" altLang="en-US"/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   year = 21;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   height = 1.77;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endParaRPr lang="en-US" altLang="en-US"/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   </a:t>
            </a:r>
            <a:r>
              <a:rPr lang="en-US" altLang="en-US" err="1">
                <a:latin typeface="Verdana"/>
                <a:ea typeface="Verdana"/>
                <a:cs typeface="Tahoma"/>
              </a:rPr>
              <a:t>printf</a:t>
            </a:r>
            <a:r>
              <a:rPr lang="en-US" altLang="en-US">
                <a:latin typeface="Verdana"/>
                <a:ea typeface="Verdana"/>
                <a:cs typeface="Tahoma"/>
              </a:rPr>
              <a:t>("Ali is %d years old and %f meter height\n", year, height);</a:t>
            </a:r>
          </a:p>
          <a:p>
            <a:pPr marL="342900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en-US">
                <a:latin typeface="Verdana"/>
                <a:ea typeface="Verdana"/>
                <a:cs typeface="Tahoma"/>
              </a:rPr>
              <a:t>  }</a:t>
            </a:r>
          </a:p>
          <a:p>
            <a:pPr marL="341313" eaLnBrk="1" hangingPunct="1">
              <a:spcBef>
                <a:spcPts val="400"/>
              </a:spcBef>
              <a:buClrTx/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2667A4DA-C6C5-44BD-A099-32E7EBF76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3.3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621E74A0-B97D-4299-9A8D-923C7B77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0" y="1558023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Viết chương trình hỏi tên người dùng và chào hỏi.</a:t>
            </a:r>
          </a:p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Sử dụng hàm scanf() để đọc dữ liệu có kiểu cho trước</a:t>
            </a:r>
          </a:p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/>
              <a:t>Vd:</a:t>
            </a:r>
          </a:p>
          <a:p>
            <a:pPr lvl="1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/>
              <a:t>char word[20]; </a:t>
            </a:r>
          </a:p>
          <a:p>
            <a:pPr lvl="1"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800"/>
              <a:t>scanf("%19s", word);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18B997AC-94F3-4912-92F9-B68C8116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Lời giải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B4702ADC-D92B-41E2-8B29-6D3538AD3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#include &lt;stdio.h&gt;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int main(void)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	char name[16];  /* string to hold name */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	printf("What's your name? ");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	scanf("%15s", name);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	printf("Hi there, %s!\n", name);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	return 0;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919462E2-F6E3-4E79-A521-DA83F94C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3.4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45DDCBA9-1F39-4914-9F86-AB4652DB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70" y="1478902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Viết chương trình nhận hai số nguyên m và n và in ra tổng của hai số</a:t>
            </a:r>
          </a:p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VD: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Enter first number: 3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Enter second number: 5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Sum 3+5 =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134CA980-AC88-4265-A906-426076E0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Lời giải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D12D2B0F-5C36-40B9-A4BA-5EFF06B15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23" y="1600200"/>
            <a:ext cx="8243977" cy="610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#include &lt;stdio.h&gt;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int main(void) {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int n, m; /* lower and upper bounds */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int sum;  /* sum */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/*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 Get the numbers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*/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printf("Enter first number: ");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scanf("%d", &amp;n);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printf("Enter second number: ");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scanf("%d", &amp;m);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34E738F3-0BDC-43FB-825B-6676159D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Vào/ra trong C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4270C7AE-C0F2-4EEB-93F1-2247F35D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C không có câu lệnh dựng sẵn cho thao tác vào ra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&lt;stdio.h&gt;: thư viện cung cấp các thao tác vào ra dữ liệu</a:t>
            </a:r>
          </a:p>
          <a:p>
            <a:pPr marL="34131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 marL="341313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AD1A4D19-1581-4311-B886-A93BEAA9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Lời giải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39E610A8-588B-4ED7-8070-8626DEB24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     /*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 Compute sum of n and 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 (also, display inputs for user to check)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*/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sum = n+m;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/*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 	 * Print results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 */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printf("Sum of %d and %d = %d\n", n, m, sum);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	return 0;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2DB014A-65CA-4A2B-8AC7-1FED7A9C6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-636588"/>
            <a:ext cx="8243887" cy="13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fr-FR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3.5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18205E40-A6E4-4EDF-9637-65933EA7C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56" y="860425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Viết chương trình nhận hai số nguyên m và n (m &lt; n) và in ra tổng các số trong [m, n]</a:t>
            </a:r>
          </a:p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VD: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Enter first number: 3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Enter second number: 5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/>
              <a:t>   Accumulated sum =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FEE65704-85AE-4938-B462-B62FCC94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Luồng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E3910E88-8F9D-4639-AE03-866904F2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Luồng: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Một chuỗi các kí tự được sắp xếp thành các dòng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dòng kết thúc với kí tự xuống dòng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ANSI C hỗ trợ dòng có tối đa 254 kí tự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Thực hiện tất cả các thao tác vào/ra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Thường được điều hướng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Đầu vào chuẩn - bàn phím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Đầu ra chuẩn - màn hình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Lỗi chuẩn - màn hình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0F49C8A-82DC-4038-B0B6-7FB7A63E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Định dạng đầu ra với 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88964AA-4266-4C9E-AFA5-5759258B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25613"/>
            <a:ext cx="82296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400" b="1">
                <a:latin typeface="Courier New" panose="02070309020205020404" pitchFamily="49" charset="0"/>
              </a:rPr>
              <a:t>printf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1800" b="1">
                <a:latin typeface="Courier New" panose="02070309020205020404" pitchFamily="49" charset="0"/>
              </a:rPr>
              <a:t>định dạng đầu ra chính xác: các cờ, độ rộng các trường, độ chính xác…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1800"/>
              <a:t>làm tròn, gióng cột, căn lề trái/phải, chèn các kí tự đặc biệt, định dạng mũ, định dạng hệ 16, cố định độ rộng và độ chính xác</a:t>
            </a:r>
          </a:p>
          <a:p>
            <a:pPr lvl="1" indent="-273050"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printf(</a:t>
            </a:r>
            <a:r>
              <a:rPr lang="en-US" altLang="en-US" sz="1800"/>
              <a:t> chuỗi điều khiển định dạng</a:t>
            </a:r>
            <a:r>
              <a:rPr lang="en-US" altLang="en-US" sz="1800" b="1">
                <a:latin typeface="Courier New" panose="02070309020205020404" pitchFamily="49" charset="0"/>
              </a:rPr>
              <a:t>,</a:t>
            </a:r>
            <a:r>
              <a:rPr lang="en-US" altLang="en-US" sz="1800"/>
              <a:t> các tham số khác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1800"/>
              <a:t>chuỗi điều khiển định dạng: bao gồm danh sách kiểu dữ liệu của các biến cần in ra, kèm theo các nội dung không bắt buộc.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1800"/>
              <a:t>các tham số khác: các biến tương ứng với các vị trí trong chuỗi điều khiển định dạng</a:t>
            </a:r>
          </a:p>
          <a:p>
            <a:pPr lvl="2" eaLnBrk="1" hangingPunct="1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/>
              <a:t>mỗi đặc tả kiểu dữ liệu bắt đầu với một dấu 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9961EEE1-9E60-4A4E-B6F6-07A28BC1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In số nguyên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638D3E53-5D30-48B9-BC8B-83B0FAAE3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25613"/>
            <a:ext cx="82296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Số nguyên</a:t>
            </a:r>
          </a:p>
          <a:p>
            <a:pPr lvl="1" eaLnBrk="1" hangingPunct="1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000"/>
              <a:t>Không chứa phần thập phân:  </a:t>
            </a:r>
            <a:r>
              <a:rPr lang="en-US" altLang="en-US" sz="2000" b="1">
                <a:latin typeface="Courier New" panose="02070309020205020404" pitchFamily="49" charset="0"/>
              </a:rPr>
              <a:t>25</a:t>
            </a:r>
            <a:r>
              <a:rPr lang="en-US" altLang="en-US" sz="2000"/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0</a:t>
            </a:r>
            <a:r>
              <a:rPr lang="en-US" altLang="en-US" sz="2000"/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-9</a:t>
            </a:r>
          </a:p>
          <a:p>
            <a:pPr lvl="1" eaLnBrk="1" hangingPunct="1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000"/>
              <a:t>Số dương, số âm, hoặc không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75943FA2-4AC4-4312-9389-393A642AA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156209"/>
              </p:ext>
            </p:extLst>
          </p:nvPr>
        </p:nvGraphicFramePr>
        <p:xfrm>
          <a:off x="590" y="2958908"/>
          <a:ext cx="806926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4" imgW="8064360" imgH="4000680" progId="">
                  <p:embed/>
                </p:oleObj>
              </mc:Choice>
              <mc:Fallback>
                <p:oleObj r:id="rId4" imgW="8064360" imgH="4000680" progId="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75943FA2-4AC4-4312-9389-393A642AA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" y="2958908"/>
                        <a:ext cx="8069262" cy="429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">
            <a:extLst>
              <a:ext uri="{FF2B5EF4-FFF2-40B4-BE49-F238E27FC236}">
                <a16:creationId xmlns:a16="http://schemas.microsoft.com/office/drawing/2014/main" id="{076AC98B-7843-4C29-9CF6-748698E27B2F}"/>
              </a:ext>
            </a:extLst>
          </p:cNvPr>
          <p:cNvGrpSpPr>
            <a:grpSpLocks/>
          </p:cNvGrpSpPr>
          <p:nvPr/>
        </p:nvGrpSpPr>
        <p:grpSpPr bwMode="auto">
          <a:xfrm>
            <a:off x="72542" y="577007"/>
            <a:ext cx="8909050" cy="4337053"/>
            <a:chOff x="144" y="816"/>
            <a:chExt cx="5612" cy="2732"/>
          </a:xfrm>
        </p:grpSpPr>
        <p:grpSp>
          <p:nvGrpSpPr>
            <p:cNvPr id="10242" name="Group 2">
              <a:extLst>
                <a:ext uri="{FF2B5EF4-FFF2-40B4-BE49-F238E27FC236}">
                  <a16:creationId xmlns:a16="http://schemas.microsoft.com/office/drawing/2014/main" id="{76BFE76B-B7C8-4BE1-8ED2-424DCF083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816"/>
              <a:ext cx="5612" cy="143"/>
              <a:chOff x="144" y="816"/>
              <a:chExt cx="5612" cy="143"/>
            </a:xfrm>
          </p:grpSpPr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4C623845-0962-4B48-8798-5203F2A9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816"/>
                <a:ext cx="5612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B8C886B4-CCA9-4E60-9592-F571A374F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816"/>
                <a:ext cx="5612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B40F6E3B-BE60-4796-A56E-4A35F688F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3"/>
              <a:ext cx="5612" cy="132"/>
              <a:chOff x="144" y="963"/>
              <a:chExt cx="5612" cy="132"/>
            </a:xfrm>
          </p:grpSpPr>
          <p:sp>
            <p:nvSpPr>
              <p:cNvPr id="10246" name="Rectangle 6">
                <a:extLst>
                  <a:ext uri="{FF2B5EF4-FFF2-40B4-BE49-F238E27FC236}">
                    <a16:creationId xmlns:a16="http://schemas.microsoft.com/office/drawing/2014/main" id="{540332BE-BAD2-49B6-BB51-6BCC0CFDA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96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B34FAEAD-B5D0-4080-93DA-908E3B64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96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8" name="Group 8">
              <a:extLst>
                <a:ext uri="{FF2B5EF4-FFF2-40B4-BE49-F238E27FC236}">
                  <a16:creationId xmlns:a16="http://schemas.microsoft.com/office/drawing/2014/main" id="{495EDE00-B0AE-4D6B-BA88-E7F41948D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099"/>
              <a:ext cx="5612" cy="132"/>
              <a:chOff x="144" y="1099"/>
              <a:chExt cx="5612" cy="132"/>
            </a:xfrm>
          </p:grpSpPr>
          <p:sp>
            <p:nvSpPr>
              <p:cNvPr id="10249" name="Rectangle 9">
                <a:extLst>
                  <a:ext uri="{FF2B5EF4-FFF2-40B4-BE49-F238E27FC236}">
                    <a16:creationId xmlns:a16="http://schemas.microsoft.com/office/drawing/2014/main" id="{BD8D0B9D-6156-42E4-8C5E-4D07725D1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09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>
                <a:extLst>
                  <a:ext uri="{FF2B5EF4-FFF2-40B4-BE49-F238E27FC236}">
                    <a16:creationId xmlns:a16="http://schemas.microsoft.com/office/drawing/2014/main" id="{EDB8E879-B5F0-4FFD-86EE-49016F7C2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09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#include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1" name="Group 11">
              <a:extLst>
                <a:ext uri="{FF2B5EF4-FFF2-40B4-BE49-F238E27FC236}">
                  <a16:creationId xmlns:a16="http://schemas.microsoft.com/office/drawing/2014/main" id="{B9802EDD-18C3-484C-99E8-57689BE89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35"/>
              <a:ext cx="5612" cy="132"/>
              <a:chOff x="144" y="1235"/>
              <a:chExt cx="5612" cy="132"/>
            </a:xfrm>
          </p:grpSpPr>
          <p:sp>
            <p:nvSpPr>
              <p:cNvPr id="10252" name="Rectangle 12">
                <a:extLst>
                  <a:ext uri="{FF2B5EF4-FFF2-40B4-BE49-F238E27FC236}">
                    <a16:creationId xmlns:a16="http://schemas.microsoft.com/office/drawing/2014/main" id="{DDD47EDB-5C1E-4BAA-9AC4-7B8FEFC55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235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Rectangle 13">
                <a:extLst>
                  <a:ext uri="{FF2B5EF4-FFF2-40B4-BE49-F238E27FC236}">
                    <a16:creationId xmlns:a16="http://schemas.microsoft.com/office/drawing/2014/main" id="{6C00AA67-920C-4BEE-8ED6-1FC9F787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235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4" name="Group 14">
              <a:extLst>
                <a:ext uri="{FF2B5EF4-FFF2-40B4-BE49-F238E27FC236}">
                  <a16:creationId xmlns:a16="http://schemas.microsoft.com/office/drawing/2014/main" id="{EF4CFF0E-BDFF-4096-80E2-B6F6EE697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372"/>
              <a:ext cx="5612" cy="132"/>
              <a:chOff x="144" y="1372"/>
              <a:chExt cx="5612" cy="132"/>
            </a:xfrm>
          </p:grpSpPr>
          <p:sp>
            <p:nvSpPr>
              <p:cNvPr id="10255" name="Rectangle 15">
                <a:extLst>
                  <a:ext uri="{FF2B5EF4-FFF2-40B4-BE49-F238E27FC236}">
                    <a16:creationId xmlns:a16="http://schemas.microsoft.com/office/drawing/2014/main" id="{CD1E4969-3D07-405E-BC40-772EBB0BA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372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Rectangle 16">
                <a:extLst>
                  <a:ext uri="{FF2B5EF4-FFF2-40B4-BE49-F238E27FC236}">
                    <a16:creationId xmlns:a16="http://schemas.microsoft.com/office/drawing/2014/main" id="{2F2553D8-BF66-4C57-927A-EF18D5D1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372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int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7" name="Group 17">
              <a:extLst>
                <a:ext uri="{FF2B5EF4-FFF2-40B4-BE49-F238E27FC236}">
                  <a16:creationId xmlns:a16="http://schemas.microsoft.com/office/drawing/2014/main" id="{CFD73299-7478-4138-A412-238C636B4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508"/>
              <a:ext cx="5612" cy="132"/>
              <a:chOff x="144" y="1508"/>
              <a:chExt cx="5612" cy="132"/>
            </a:xfrm>
          </p:grpSpPr>
          <p:sp>
            <p:nvSpPr>
              <p:cNvPr id="10258" name="Rectangle 18">
                <a:extLst>
                  <a:ext uri="{FF2B5EF4-FFF2-40B4-BE49-F238E27FC236}">
                    <a16:creationId xmlns:a16="http://schemas.microsoft.com/office/drawing/2014/main" id="{1C348182-9A6A-47E5-8E80-02F9C974C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508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Rectangle 19">
                <a:extLst>
                  <a:ext uri="{FF2B5EF4-FFF2-40B4-BE49-F238E27FC236}">
                    <a16:creationId xmlns:a16="http://schemas.microsoft.com/office/drawing/2014/main" id="{D231698C-3973-4EC2-9087-98A827F77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508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{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60" name="Group 20">
              <a:extLst>
                <a:ext uri="{FF2B5EF4-FFF2-40B4-BE49-F238E27FC236}">
                  <a16:creationId xmlns:a16="http://schemas.microsoft.com/office/drawing/2014/main" id="{F56BA26B-9009-4548-90D0-5C66A1551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644"/>
              <a:ext cx="5612" cy="132"/>
              <a:chOff x="144" y="1644"/>
              <a:chExt cx="5612" cy="132"/>
            </a:xfrm>
          </p:grpSpPr>
          <p:sp>
            <p:nvSpPr>
              <p:cNvPr id="10261" name="Rectangle 21">
                <a:extLst>
                  <a:ext uri="{FF2B5EF4-FFF2-40B4-BE49-F238E27FC236}">
                    <a16:creationId xmlns:a16="http://schemas.microsoft.com/office/drawing/2014/main" id="{23D89ED0-B9B1-4588-BB4D-61F20B33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644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Rectangle 22">
                <a:extLst>
                  <a:ext uri="{FF2B5EF4-FFF2-40B4-BE49-F238E27FC236}">
                    <a16:creationId xmlns:a16="http://schemas.microsoft.com/office/drawing/2014/main" id="{354E3D99-AFAD-44F7-9DD4-32BD8907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644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       printf( "%d\n", 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63" name="Group 23">
              <a:extLst>
                <a:ext uri="{FF2B5EF4-FFF2-40B4-BE49-F238E27FC236}">
                  <a16:creationId xmlns:a16="http://schemas.microsoft.com/office/drawing/2014/main" id="{2F90C030-D6AD-477D-8711-174B2B8F6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780"/>
              <a:ext cx="5612" cy="132"/>
              <a:chOff x="144" y="1780"/>
              <a:chExt cx="5612" cy="132"/>
            </a:xfrm>
          </p:grpSpPr>
          <p:sp>
            <p:nvSpPr>
              <p:cNvPr id="10264" name="Rectangle 24">
                <a:extLst>
                  <a:ext uri="{FF2B5EF4-FFF2-40B4-BE49-F238E27FC236}">
                    <a16:creationId xmlns:a16="http://schemas.microsoft.com/office/drawing/2014/main" id="{7BC5BEEE-1020-4595-A611-DD156770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780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Rectangle 25">
                <a:extLst>
                  <a:ext uri="{FF2B5EF4-FFF2-40B4-BE49-F238E27FC236}">
                    <a16:creationId xmlns:a16="http://schemas.microsoft.com/office/drawing/2014/main" id="{DAF6B7EB-8FB0-464D-A48E-532506190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780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 	   printf( "%i\n", 455 );/*i same as d*/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66" name="Group 26">
              <a:extLst>
                <a:ext uri="{FF2B5EF4-FFF2-40B4-BE49-F238E27FC236}">
                  <a16:creationId xmlns:a16="http://schemas.microsoft.com/office/drawing/2014/main" id="{1FA98676-7CD3-4848-AE9D-17993F240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917"/>
              <a:ext cx="5612" cy="132"/>
              <a:chOff x="144" y="1917"/>
              <a:chExt cx="5612" cy="132"/>
            </a:xfrm>
          </p:grpSpPr>
          <p:sp>
            <p:nvSpPr>
              <p:cNvPr id="10267" name="Rectangle 27">
                <a:extLst>
                  <a:ext uri="{FF2B5EF4-FFF2-40B4-BE49-F238E27FC236}">
                    <a16:creationId xmlns:a16="http://schemas.microsoft.com/office/drawing/2014/main" id="{7D61B3F4-B309-4233-A362-808E6FDA8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917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CD11CEFB-8D47-45E1-A0BC-B68D92966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917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       printf( "%d\n", +455 );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69" name="Group 29">
              <a:extLst>
                <a:ext uri="{FF2B5EF4-FFF2-40B4-BE49-F238E27FC236}">
                  <a16:creationId xmlns:a16="http://schemas.microsoft.com/office/drawing/2014/main" id="{F21651B7-54A0-4772-AC23-539B95FA7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053"/>
              <a:ext cx="5612" cy="132"/>
              <a:chOff x="144" y="2053"/>
              <a:chExt cx="5612" cy="132"/>
            </a:xfrm>
          </p:grpSpPr>
          <p:sp>
            <p:nvSpPr>
              <p:cNvPr id="10270" name="Rectangle 30">
                <a:extLst>
                  <a:ext uri="{FF2B5EF4-FFF2-40B4-BE49-F238E27FC236}">
                    <a16:creationId xmlns:a16="http://schemas.microsoft.com/office/drawing/2014/main" id="{188276F2-3B05-40D2-AC3B-FD1650E85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5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Rectangle 31">
                <a:extLst>
                  <a:ext uri="{FF2B5EF4-FFF2-40B4-BE49-F238E27FC236}">
                    <a16:creationId xmlns:a16="http://schemas.microsoft.com/office/drawing/2014/main" id="{D81CAFE6-6A3C-460E-A126-55535639F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05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        printf( "%d\n", -455 );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72" name="Group 32">
              <a:extLst>
                <a:ext uri="{FF2B5EF4-FFF2-40B4-BE49-F238E27FC236}">
                  <a16:creationId xmlns:a16="http://schemas.microsoft.com/office/drawing/2014/main" id="{6D3ED488-A8BA-43E8-A25A-365200958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189"/>
              <a:ext cx="5612" cy="132"/>
              <a:chOff x="144" y="2189"/>
              <a:chExt cx="5612" cy="132"/>
            </a:xfrm>
          </p:grpSpPr>
          <p:sp>
            <p:nvSpPr>
              <p:cNvPr id="10273" name="Rectangle 33">
                <a:extLst>
                  <a:ext uri="{FF2B5EF4-FFF2-40B4-BE49-F238E27FC236}">
                    <a16:creationId xmlns:a16="http://schemas.microsoft.com/office/drawing/2014/main" id="{6F1E96D7-8B4B-4BBF-AEFC-DB6CD12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8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4" name="Rectangle 34">
                <a:extLst>
                  <a:ext uri="{FF2B5EF4-FFF2-40B4-BE49-F238E27FC236}">
                    <a16:creationId xmlns:a16="http://schemas.microsoft.com/office/drawing/2014/main" id="{B6AD14CD-0753-490D-9797-97BB7C7C4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18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       printf( "%hd\n", 32000 );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75" name="Group 35">
              <a:extLst>
                <a:ext uri="{FF2B5EF4-FFF2-40B4-BE49-F238E27FC236}">
                  <a16:creationId xmlns:a16="http://schemas.microsoft.com/office/drawing/2014/main" id="{E47BC6BC-7F7C-45EE-80F8-73AA86B5B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325"/>
              <a:ext cx="5612" cy="132"/>
              <a:chOff x="144" y="2325"/>
              <a:chExt cx="5612" cy="132"/>
            </a:xfrm>
          </p:grpSpPr>
          <p:sp>
            <p:nvSpPr>
              <p:cNvPr id="10276" name="Rectangle 36">
                <a:extLst>
                  <a:ext uri="{FF2B5EF4-FFF2-40B4-BE49-F238E27FC236}">
                    <a16:creationId xmlns:a16="http://schemas.microsoft.com/office/drawing/2014/main" id="{5FF7FC2A-3340-46FD-853A-0BB43182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325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7" name="Rectangle 37">
                <a:extLst>
                  <a:ext uri="{FF2B5EF4-FFF2-40B4-BE49-F238E27FC236}">
                    <a16:creationId xmlns:a16="http://schemas.microsoft.com/office/drawing/2014/main" id="{CF59AA52-18E5-4805-8486-AACC12D3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325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   printf( "%ld\n", 2000000000 );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78" name="Group 38">
              <a:extLst>
                <a:ext uri="{FF2B5EF4-FFF2-40B4-BE49-F238E27FC236}">
                  <a16:creationId xmlns:a16="http://schemas.microsoft.com/office/drawing/2014/main" id="{F9504D0B-429B-40EB-B875-3EF5109A5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62"/>
              <a:ext cx="5612" cy="132"/>
              <a:chOff x="144" y="2462"/>
              <a:chExt cx="5612" cy="132"/>
            </a:xfrm>
          </p:grpSpPr>
          <p:sp>
            <p:nvSpPr>
              <p:cNvPr id="10279" name="Rectangle 39">
                <a:extLst>
                  <a:ext uri="{FF2B5EF4-FFF2-40B4-BE49-F238E27FC236}">
                    <a16:creationId xmlns:a16="http://schemas.microsoft.com/office/drawing/2014/main" id="{3CD55D58-28C6-4693-BE54-4556C1F94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462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Rectangle 40">
                <a:extLst>
                  <a:ext uri="{FF2B5EF4-FFF2-40B4-BE49-F238E27FC236}">
                    <a16:creationId xmlns:a16="http://schemas.microsoft.com/office/drawing/2014/main" id="{2B551047-3948-4F24-BAC4-B41F72A0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462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   printf( "%o\n", 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81" name="Group 41">
              <a:extLst>
                <a:ext uri="{FF2B5EF4-FFF2-40B4-BE49-F238E27FC236}">
                  <a16:creationId xmlns:a16="http://schemas.microsoft.com/office/drawing/2014/main" id="{518B4A5B-460B-4CAA-B998-A6B3A433C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598"/>
              <a:ext cx="5612" cy="132"/>
              <a:chOff x="144" y="2598"/>
              <a:chExt cx="5612" cy="132"/>
            </a:xfrm>
          </p:grpSpPr>
          <p:sp>
            <p:nvSpPr>
              <p:cNvPr id="10282" name="Rectangle 42">
                <a:extLst>
                  <a:ext uri="{FF2B5EF4-FFF2-40B4-BE49-F238E27FC236}">
                    <a16:creationId xmlns:a16="http://schemas.microsoft.com/office/drawing/2014/main" id="{6C8D48A3-1336-478A-B965-21B75BD46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598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Rectangle 43">
                <a:extLst>
                  <a:ext uri="{FF2B5EF4-FFF2-40B4-BE49-F238E27FC236}">
                    <a16:creationId xmlns:a16="http://schemas.microsoft.com/office/drawing/2014/main" id="{5CF0ADCB-7F4A-41AF-897E-30598FE73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598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   printf( "%u\n", 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84" name="Group 44">
              <a:extLst>
                <a:ext uri="{FF2B5EF4-FFF2-40B4-BE49-F238E27FC236}">
                  <a16:creationId xmlns:a16="http://schemas.microsoft.com/office/drawing/2014/main" id="{2BEEABC1-987F-4A14-B61E-8DFDDEB6A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734"/>
              <a:ext cx="5612" cy="132"/>
              <a:chOff x="144" y="2734"/>
              <a:chExt cx="5612" cy="132"/>
            </a:xfrm>
          </p:grpSpPr>
          <p:sp>
            <p:nvSpPr>
              <p:cNvPr id="10285" name="Rectangle 45">
                <a:extLst>
                  <a:ext uri="{FF2B5EF4-FFF2-40B4-BE49-F238E27FC236}">
                    <a16:creationId xmlns:a16="http://schemas.microsoft.com/office/drawing/2014/main" id="{510484C6-49F3-42D6-8C9D-3030FB950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734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Rectangle 46">
                <a:extLst>
                  <a:ext uri="{FF2B5EF4-FFF2-40B4-BE49-F238E27FC236}">
                    <a16:creationId xmlns:a16="http://schemas.microsoft.com/office/drawing/2014/main" id="{91780E23-9C63-4960-B629-C5FBCD84C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734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	   printf( "%u\n", -455 );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87" name="Group 47">
              <a:extLst>
                <a:ext uri="{FF2B5EF4-FFF2-40B4-BE49-F238E27FC236}">
                  <a16:creationId xmlns:a16="http://schemas.microsoft.com/office/drawing/2014/main" id="{70C0D99E-4017-4D08-A16D-E3F2B6832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870"/>
              <a:ext cx="5612" cy="132"/>
              <a:chOff x="144" y="2870"/>
              <a:chExt cx="5612" cy="132"/>
            </a:xfrm>
          </p:grpSpPr>
          <p:sp>
            <p:nvSpPr>
              <p:cNvPr id="10288" name="Rectangle 48">
                <a:extLst>
                  <a:ext uri="{FF2B5EF4-FFF2-40B4-BE49-F238E27FC236}">
                    <a16:creationId xmlns:a16="http://schemas.microsoft.com/office/drawing/2014/main" id="{72429098-C386-43E9-89C5-FA918F39B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870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Rectangle 49">
                <a:extLst>
                  <a:ext uri="{FF2B5EF4-FFF2-40B4-BE49-F238E27FC236}">
                    <a16:creationId xmlns:a16="http://schemas.microsoft.com/office/drawing/2014/main" id="{3AFDD7C5-247F-4E59-A904-B9FCD6A01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870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   printf( "%x\n", 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90" name="Group 50">
              <a:extLst>
                <a:ext uri="{FF2B5EF4-FFF2-40B4-BE49-F238E27FC236}">
                  <a16:creationId xmlns:a16="http://schemas.microsoft.com/office/drawing/2014/main" id="{9B8B8C40-0317-4302-8683-9C304AB85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007"/>
              <a:ext cx="5612" cy="132"/>
              <a:chOff x="144" y="3007"/>
              <a:chExt cx="5612" cy="132"/>
            </a:xfrm>
          </p:grpSpPr>
          <p:sp>
            <p:nvSpPr>
              <p:cNvPr id="10291" name="Rectangle 51">
                <a:extLst>
                  <a:ext uri="{FF2B5EF4-FFF2-40B4-BE49-F238E27FC236}">
                    <a16:creationId xmlns:a16="http://schemas.microsoft.com/office/drawing/2014/main" id="{3DFFF529-2728-4CCA-A952-6D87AE42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007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2" name="Rectangle 52">
                <a:extLst>
                  <a:ext uri="{FF2B5EF4-FFF2-40B4-BE49-F238E27FC236}">
                    <a16:creationId xmlns:a16="http://schemas.microsoft.com/office/drawing/2014/main" id="{F09C12AA-67B1-4B97-BCFD-76619730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007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15	   printf( "%X\n", 455 );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93" name="Group 53">
              <a:extLst>
                <a:ext uri="{FF2B5EF4-FFF2-40B4-BE49-F238E27FC236}">
                  <a16:creationId xmlns:a16="http://schemas.microsoft.com/office/drawing/2014/main" id="{C436966C-5532-461F-BC9D-4C7315565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143"/>
              <a:ext cx="5612" cy="132"/>
              <a:chOff x="144" y="3143"/>
              <a:chExt cx="5612" cy="132"/>
            </a:xfrm>
          </p:grpSpPr>
          <p:sp>
            <p:nvSpPr>
              <p:cNvPr id="10294" name="Rectangle 54">
                <a:extLst>
                  <a:ext uri="{FF2B5EF4-FFF2-40B4-BE49-F238E27FC236}">
                    <a16:creationId xmlns:a16="http://schemas.microsoft.com/office/drawing/2014/main" id="{9454A690-5D92-4F14-8CEE-C366DC2E9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4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Rectangle 55">
                <a:extLst>
                  <a:ext uri="{FF2B5EF4-FFF2-40B4-BE49-F238E27FC236}">
                    <a16:creationId xmlns:a16="http://schemas.microsoft.com/office/drawing/2014/main" id="{A11591F6-2EA4-4324-9B01-993E810ED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143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16	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96" name="Group 56">
              <a:extLst>
                <a:ext uri="{FF2B5EF4-FFF2-40B4-BE49-F238E27FC236}">
                  <a16:creationId xmlns:a16="http://schemas.microsoft.com/office/drawing/2014/main" id="{A6FE69CF-C361-41D1-80B8-28A79AE90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279"/>
              <a:ext cx="5612" cy="132"/>
              <a:chOff x="144" y="3279"/>
              <a:chExt cx="5612" cy="132"/>
            </a:xfrm>
          </p:grpSpPr>
          <p:sp>
            <p:nvSpPr>
              <p:cNvPr id="10297" name="Rectangle 57">
                <a:extLst>
                  <a:ext uri="{FF2B5EF4-FFF2-40B4-BE49-F238E27FC236}">
                    <a16:creationId xmlns:a16="http://schemas.microsoft.com/office/drawing/2014/main" id="{BF6DACDE-85B3-4420-B39B-8AD0C96C4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7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8" name="Rectangle 58">
                <a:extLst>
                  <a:ext uri="{FF2B5EF4-FFF2-40B4-BE49-F238E27FC236}">
                    <a16:creationId xmlns:a16="http://schemas.microsoft.com/office/drawing/2014/main" id="{F9E0F3F2-3B35-45F6-9E65-88AA39A8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279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17	   return 0;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99" name="Group 59">
              <a:extLst>
                <a:ext uri="{FF2B5EF4-FFF2-40B4-BE49-F238E27FC236}">
                  <a16:creationId xmlns:a16="http://schemas.microsoft.com/office/drawing/2014/main" id="{350CBA8B-41B8-45B2-B74F-2F5B334F7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416"/>
              <a:ext cx="5612" cy="132"/>
              <a:chOff x="144" y="3416"/>
              <a:chExt cx="5612" cy="132"/>
            </a:xfrm>
          </p:grpSpPr>
          <p:sp>
            <p:nvSpPr>
              <p:cNvPr id="10300" name="Rectangle 60">
                <a:extLst>
                  <a:ext uri="{FF2B5EF4-FFF2-40B4-BE49-F238E27FC236}">
                    <a16:creationId xmlns:a16="http://schemas.microsoft.com/office/drawing/2014/main" id="{4C6784AC-520D-4068-B862-F8BDE936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416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1" name="Rectangle 61">
                <a:extLst>
                  <a:ext uri="{FF2B5EF4-FFF2-40B4-BE49-F238E27FC236}">
                    <a16:creationId xmlns:a16="http://schemas.microsoft.com/office/drawing/2014/main" id="{E852E39A-05E8-4062-97FF-662C0C897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416"/>
                <a:ext cx="5612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18	}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1BA20312-99D1-4FA3-A1EA-43D28AAE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38600"/>
            <a:ext cx="3657600" cy="26050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455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455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455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-455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32000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2000000000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707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455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65081 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1c7</a:t>
            </a:r>
          </a:p>
          <a:p>
            <a:pPr>
              <a:buClr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1C7</a:t>
            </a:r>
          </a:p>
        </p:txBody>
      </p:sp>
      <p:sp>
        <p:nvSpPr>
          <p:cNvPr id="10303" name="Rectangle 63">
            <a:extLst>
              <a:ext uri="{FF2B5EF4-FFF2-40B4-BE49-F238E27FC236}">
                <a16:creationId xmlns:a16="http://schemas.microsoft.com/office/drawing/2014/main" id="{078F499B-D144-480E-94EC-6EC92D2B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2860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9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4FC607B9-3B6D-47A0-9642-E1CD1937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In số thực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2FC4753A-71C2-4D46-A692-3A552C1D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800"/>
              <a:t>Số thực dấu phẩy động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Chứa dấu ‘.’ ngăn cách phần nguyên và phần thập phân (</a:t>
            </a:r>
            <a:r>
              <a:rPr lang="en-US" altLang="en-US" sz="2400" b="1">
                <a:latin typeface="Courier New" panose="02070309020205020404" pitchFamily="49" charset="0"/>
              </a:rPr>
              <a:t>33.5</a:t>
            </a:r>
            <a:r>
              <a:rPr lang="en-US" altLang="en-US" sz="240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400"/>
              <a:t>Biểu diễn dạng mũ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000" b="1">
                <a:latin typeface="Courier New" panose="02070309020205020404" pitchFamily="49" charset="0"/>
              </a:rPr>
              <a:t>150.3</a:t>
            </a:r>
            <a:r>
              <a:rPr lang="en-US" altLang="en-US" sz="2000"/>
              <a:t> = </a:t>
            </a:r>
            <a:r>
              <a:rPr lang="en-US" altLang="en-US" sz="2000" b="1">
                <a:latin typeface="Courier New" panose="02070309020205020404" pitchFamily="49" charset="0"/>
              </a:rPr>
              <a:t>1.503 x 10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²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150.3</a:t>
            </a:r>
            <a:r>
              <a:rPr lang="en-US" altLang="en-US" sz="2000">
                <a:cs typeface="Times New Roman" panose="02020603050405020304" pitchFamily="18" charset="0"/>
              </a:rPr>
              <a:t> = 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1.503E+02</a:t>
            </a:r>
            <a:r>
              <a:rPr lang="en-US" altLang="en-US" sz="2000"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en-US" sz="2000">
                <a:cs typeface="Times New Roman" panose="02020603050405020304" pitchFamily="18" charset="0"/>
              </a:rPr>
              <a:t> là viết tắt của exponent)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dùng 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en-US" sz="2000">
                <a:cs typeface="Times New Roman" panose="02020603050405020304" pitchFamily="18" charset="0"/>
              </a:rPr>
              <a:t> hoặc 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–"/>
            </a:pPr>
            <a:r>
              <a:rPr lang="en-US" altLang="en-US" sz="2400" b="1">
                <a:latin typeface="Courier New" panose="02070309020205020404" pitchFamily="49" charset="0"/>
              </a:rPr>
              <a:t>f </a:t>
            </a:r>
            <a:r>
              <a:rPr lang="en-US" altLang="en-US" sz="2400"/>
              <a:t>- in số thực dấu phẩy động với ít nhất một chữ số phần thập phân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>
                <a:latin typeface="Courier New" panose="02070309020205020404" pitchFamily="49" charset="0"/>
              </a:rPr>
              <a:t>g</a:t>
            </a:r>
            <a:r>
              <a:rPr lang="en-US" altLang="en-US" sz="2400"/>
              <a:t> (hoặc </a:t>
            </a:r>
            <a:r>
              <a:rPr lang="en-US" altLang="en-US" sz="2400" b="1">
                <a:latin typeface="Courier New" panose="02070309020205020404" pitchFamily="49" charset="0"/>
              </a:rPr>
              <a:t>G</a:t>
            </a:r>
            <a:r>
              <a:rPr lang="en-US" altLang="en-US" sz="2400"/>
              <a:t>) - in theo định dạng </a:t>
            </a:r>
            <a:r>
              <a:rPr lang="en-US" altLang="en-US" sz="2400" b="1">
                <a:latin typeface="Courier New" panose="02070309020205020404" pitchFamily="49" charset="0"/>
              </a:rPr>
              <a:t>f</a:t>
            </a:r>
            <a:r>
              <a:rPr lang="en-US" altLang="en-US" sz="2400"/>
              <a:t> hoặc </a:t>
            </a:r>
            <a:r>
              <a:rPr lang="en-US" altLang="en-US" sz="2400" b="1">
                <a:latin typeface="Courier New" panose="02070309020205020404" pitchFamily="49" charset="0"/>
              </a:rPr>
              <a:t>e</a:t>
            </a:r>
            <a:r>
              <a:rPr lang="en-US" altLang="en-US" sz="2400"/>
              <a:t>(</a:t>
            </a:r>
            <a:r>
              <a:rPr lang="en-US" altLang="en-US" sz="2400" b="1">
                <a:latin typeface="Courier New" panose="02070309020205020404" pitchFamily="49" charset="0"/>
              </a:rPr>
              <a:t>E</a:t>
            </a:r>
            <a:r>
              <a:rPr lang="en-US" altLang="en-US" sz="2400"/>
              <a:t>) không chứa số 0 ở cuối (</a:t>
            </a:r>
            <a:r>
              <a:rPr lang="en-US" altLang="en-US" sz="2400" b="1">
                <a:latin typeface="Courier New" panose="02070309020205020404" pitchFamily="49" charset="0"/>
              </a:rPr>
              <a:t>1.2300</a:t>
            </a:r>
            <a:r>
              <a:rPr lang="en-US" altLang="en-US" sz="2400"/>
              <a:t> trở thành </a:t>
            </a:r>
            <a:r>
              <a:rPr lang="en-US" altLang="en-US" sz="2400" b="1">
                <a:latin typeface="Courier New" panose="02070309020205020404" pitchFamily="49" charset="0"/>
              </a:rPr>
              <a:t>1.23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>
            <a:extLst>
              <a:ext uri="{FF2B5EF4-FFF2-40B4-BE49-F238E27FC236}">
                <a16:creationId xmlns:a16="http://schemas.microsoft.com/office/drawing/2014/main" id="{D8D03F33-CBC2-41DC-8669-9EC3575445B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85800"/>
            <a:ext cx="6775450" cy="4032250"/>
            <a:chOff x="240" y="432"/>
            <a:chExt cx="4268" cy="2540"/>
          </a:xfrm>
        </p:grpSpPr>
        <p:grpSp>
          <p:nvGrpSpPr>
            <p:cNvPr id="12290" name="Group 2">
              <a:extLst>
                <a:ext uri="{FF2B5EF4-FFF2-40B4-BE49-F238E27FC236}">
                  <a16:creationId xmlns:a16="http://schemas.microsoft.com/office/drawing/2014/main" id="{6B291D7F-1356-4B3E-B503-FCFE47CDE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432"/>
              <a:ext cx="4268" cy="137"/>
              <a:chOff x="240" y="432"/>
              <a:chExt cx="4268" cy="137"/>
            </a:xfrm>
          </p:grpSpPr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2CAB4BA0-7A44-4CB3-ABFE-DFF179152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32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8D4DED23-2E24-47E2-BC36-99D971E90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32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p:grpSp>
        <p:grpSp>
          <p:nvGrpSpPr>
            <p:cNvPr id="12293" name="Group 5">
              <a:extLst>
                <a:ext uri="{FF2B5EF4-FFF2-40B4-BE49-F238E27FC236}">
                  <a16:creationId xmlns:a16="http://schemas.microsoft.com/office/drawing/2014/main" id="{1C0B728C-D002-47A8-86B2-FEA709CA4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573"/>
              <a:ext cx="4268" cy="137"/>
              <a:chOff x="240" y="573"/>
              <a:chExt cx="4268" cy="137"/>
            </a:xfrm>
          </p:grpSpPr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751519D2-0398-41B1-9509-3BB132D7E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57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Rectangle 7">
                <a:extLst>
                  <a:ext uri="{FF2B5EF4-FFF2-40B4-BE49-F238E27FC236}">
                    <a16:creationId xmlns:a16="http://schemas.microsoft.com/office/drawing/2014/main" id="{BA715CAF-C86F-4A14-AA7F-1DDD763D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57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6" name="Group 8">
              <a:extLst>
                <a:ext uri="{FF2B5EF4-FFF2-40B4-BE49-F238E27FC236}">
                  <a16:creationId xmlns:a16="http://schemas.microsoft.com/office/drawing/2014/main" id="{38EA2278-DAF4-4428-8836-ED5BAF28D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715"/>
              <a:ext cx="4268" cy="137"/>
              <a:chOff x="240" y="715"/>
              <a:chExt cx="4268" cy="137"/>
            </a:xfrm>
          </p:grpSpPr>
          <p:sp>
            <p:nvSpPr>
              <p:cNvPr id="12297" name="Rectangle 9">
                <a:extLst>
                  <a:ext uri="{FF2B5EF4-FFF2-40B4-BE49-F238E27FC236}">
                    <a16:creationId xmlns:a16="http://schemas.microsoft.com/office/drawing/2014/main" id="{C11AAF7F-05B1-4CC1-AD10-045F2034B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71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>
                <a:extLst>
                  <a:ext uri="{FF2B5EF4-FFF2-40B4-BE49-F238E27FC236}">
                    <a16:creationId xmlns:a16="http://schemas.microsoft.com/office/drawing/2014/main" id="{270CBDB6-0832-47A9-9E40-B37081778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71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9" name="Group 11">
              <a:extLst>
                <a:ext uri="{FF2B5EF4-FFF2-40B4-BE49-F238E27FC236}">
                  <a16:creationId xmlns:a16="http://schemas.microsoft.com/office/drawing/2014/main" id="{8CB9AD3F-CB6B-4319-B298-087C10DF4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56"/>
              <a:ext cx="4268" cy="137"/>
              <a:chOff x="240" y="856"/>
              <a:chExt cx="4268" cy="137"/>
            </a:xfrm>
          </p:grpSpPr>
          <p:sp>
            <p:nvSpPr>
              <p:cNvPr id="12300" name="Rectangle 12">
                <a:extLst>
                  <a:ext uri="{FF2B5EF4-FFF2-40B4-BE49-F238E27FC236}">
                    <a16:creationId xmlns:a16="http://schemas.microsoft.com/office/drawing/2014/main" id="{548393D1-BEDF-4580-AFFB-6FA5508A8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856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Rectangle 13">
                <a:extLst>
                  <a:ext uri="{FF2B5EF4-FFF2-40B4-BE49-F238E27FC236}">
                    <a16:creationId xmlns:a16="http://schemas.microsoft.com/office/drawing/2014/main" id="{310D157F-0644-4971-A721-6FD8C8182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856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2" name="Group 14">
              <a:extLst>
                <a:ext uri="{FF2B5EF4-FFF2-40B4-BE49-F238E27FC236}">
                  <a16:creationId xmlns:a16="http://schemas.microsoft.com/office/drawing/2014/main" id="{11E08D62-4918-4EB9-9EBE-A2B45D1A6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97"/>
              <a:ext cx="4268" cy="137"/>
              <a:chOff x="240" y="997"/>
              <a:chExt cx="4268" cy="137"/>
            </a:xfrm>
          </p:grpSpPr>
          <p:sp>
            <p:nvSpPr>
              <p:cNvPr id="12303" name="Rectangle 15">
                <a:extLst>
                  <a:ext uri="{FF2B5EF4-FFF2-40B4-BE49-F238E27FC236}">
                    <a16:creationId xmlns:a16="http://schemas.microsoft.com/office/drawing/2014/main" id="{06560A37-6BA3-4D54-81E6-12C6F9BF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97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>
                <a:extLst>
                  <a:ext uri="{FF2B5EF4-FFF2-40B4-BE49-F238E27FC236}">
                    <a16:creationId xmlns:a16="http://schemas.microsoft.com/office/drawing/2014/main" id="{2F4033CF-60B1-4013-A770-6E9519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97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#include &lt;stdio.h&gt;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7">
              <a:extLst>
                <a:ext uri="{FF2B5EF4-FFF2-40B4-BE49-F238E27FC236}">
                  <a16:creationId xmlns:a16="http://schemas.microsoft.com/office/drawing/2014/main" id="{6D308018-4C87-462D-84E2-1CCD1C9C5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39"/>
              <a:ext cx="4268" cy="137"/>
              <a:chOff x="240" y="1139"/>
              <a:chExt cx="4268" cy="137"/>
            </a:xfrm>
          </p:grpSpPr>
          <p:sp>
            <p:nvSpPr>
              <p:cNvPr id="12306" name="Rectangle 18">
                <a:extLst>
                  <a:ext uri="{FF2B5EF4-FFF2-40B4-BE49-F238E27FC236}">
                    <a16:creationId xmlns:a16="http://schemas.microsoft.com/office/drawing/2014/main" id="{D80B6F83-851E-449C-B7BA-2DD19A1AE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139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Rectangle 19">
                <a:extLst>
                  <a:ext uri="{FF2B5EF4-FFF2-40B4-BE49-F238E27FC236}">
                    <a16:creationId xmlns:a16="http://schemas.microsoft.com/office/drawing/2014/main" id="{A1F2680B-6489-4BA1-A399-B14745FCA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139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20">
              <a:extLst>
                <a:ext uri="{FF2B5EF4-FFF2-40B4-BE49-F238E27FC236}">
                  <a16:creationId xmlns:a16="http://schemas.microsoft.com/office/drawing/2014/main" id="{BF933736-86F6-4A48-8E1F-F77EBCA34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80"/>
              <a:ext cx="4268" cy="137"/>
              <a:chOff x="240" y="1280"/>
              <a:chExt cx="4268" cy="137"/>
            </a:xfrm>
          </p:grpSpPr>
          <p:sp>
            <p:nvSpPr>
              <p:cNvPr id="12309" name="Rectangle 21">
                <a:extLst>
                  <a:ext uri="{FF2B5EF4-FFF2-40B4-BE49-F238E27FC236}">
                    <a16:creationId xmlns:a16="http://schemas.microsoft.com/office/drawing/2014/main" id="{98ABD191-333D-4D77-B3E8-73452AD9F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280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>
                <a:extLst>
                  <a:ext uri="{FF2B5EF4-FFF2-40B4-BE49-F238E27FC236}">
                    <a16:creationId xmlns:a16="http://schemas.microsoft.com/office/drawing/2014/main" id="{B11F577A-33D6-4D02-85F0-F969759A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280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int main()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23">
              <a:extLst>
                <a:ext uri="{FF2B5EF4-FFF2-40B4-BE49-F238E27FC236}">
                  <a16:creationId xmlns:a16="http://schemas.microsoft.com/office/drawing/2014/main" id="{21CD162B-2928-41BB-B416-5DC6EF58B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21"/>
              <a:ext cx="4268" cy="137"/>
              <a:chOff x="240" y="1421"/>
              <a:chExt cx="4268" cy="137"/>
            </a:xfrm>
          </p:grpSpPr>
          <p:sp>
            <p:nvSpPr>
              <p:cNvPr id="12312" name="Rectangle 24">
                <a:extLst>
                  <a:ext uri="{FF2B5EF4-FFF2-40B4-BE49-F238E27FC236}">
                    <a16:creationId xmlns:a16="http://schemas.microsoft.com/office/drawing/2014/main" id="{1C4035F5-9A21-4495-AFAE-126DA29E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21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Rectangle 25">
                <a:extLst>
                  <a:ext uri="{FF2B5EF4-FFF2-40B4-BE49-F238E27FC236}">
                    <a16:creationId xmlns:a16="http://schemas.microsoft.com/office/drawing/2014/main" id="{2F488D69-EE2F-4679-A4EA-3981E68D7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21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{ 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4" name="Group 26">
              <a:extLst>
                <a:ext uri="{FF2B5EF4-FFF2-40B4-BE49-F238E27FC236}">
                  <a16:creationId xmlns:a16="http://schemas.microsoft.com/office/drawing/2014/main" id="{C38842C1-E50E-4947-8B27-D2792ED5F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563"/>
              <a:ext cx="4268" cy="137"/>
              <a:chOff x="240" y="1563"/>
              <a:chExt cx="4268" cy="137"/>
            </a:xfrm>
          </p:grpSpPr>
          <p:sp>
            <p:nvSpPr>
              <p:cNvPr id="12315" name="Rectangle 27">
                <a:extLst>
                  <a:ext uri="{FF2B5EF4-FFF2-40B4-BE49-F238E27FC236}">
                    <a16:creationId xmlns:a16="http://schemas.microsoft.com/office/drawing/2014/main" id="{FB3D5F3B-9DAB-4F03-A5CB-94BE7C38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56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Rectangle 28">
                <a:extLst>
                  <a:ext uri="{FF2B5EF4-FFF2-40B4-BE49-F238E27FC236}">
                    <a16:creationId xmlns:a16="http://schemas.microsoft.com/office/drawing/2014/main" id="{26624D64-37BC-4B19-ACB2-4EC70E96F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56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   printf( "%e\n", 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7" name="Group 29">
              <a:extLst>
                <a:ext uri="{FF2B5EF4-FFF2-40B4-BE49-F238E27FC236}">
                  <a16:creationId xmlns:a16="http://schemas.microsoft.com/office/drawing/2014/main" id="{610FDB82-9B77-4172-918D-D20F78E47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704"/>
              <a:ext cx="4268" cy="137"/>
              <a:chOff x="240" y="1704"/>
              <a:chExt cx="4268" cy="137"/>
            </a:xfrm>
          </p:grpSpPr>
          <p:sp>
            <p:nvSpPr>
              <p:cNvPr id="12318" name="Rectangle 30">
                <a:extLst>
                  <a:ext uri="{FF2B5EF4-FFF2-40B4-BE49-F238E27FC236}">
                    <a16:creationId xmlns:a16="http://schemas.microsoft.com/office/drawing/2014/main" id="{BA5C5FFB-CD8F-40E8-BB2A-6C9F676EC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704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Rectangle 31">
                <a:extLst>
                  <a:ext uri="{FF2B5EF4-FFF2-40B4-BE49-F238E27FC236}">
                    <a16:creationId xmlns:a16="http://schemas.microsoft.com/office/drawing/2014/main" id="{FFD724E5-8615-40F5-B114-203AF19A5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704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   printf( "%e\n", +1234567.89 );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0" name="Group 32">
              <a:extLst>
                <a:ext uri="{FF2B5EF4-FFF2-40B4-BE49-F238E27FC236}">
                  <a16:creationId xmlns:a16="http://schemas.microsoft.com/office/drawing/2014/main" id="{3FF5E378-0436-47E2-B014-AD15A8889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45"/>
              <a:ext cx="4268" cy="137"/>
              <a:chOff x="240" y="1845"/>
              <a:chExt cx="4268" cy="137"/>
            </a:xfrm>
          </p:grpSpPr>
          <p:sp>
            <p:nvSpPr>
              <p:cNvPr id="12321" name="Rectangle 33">
                <a:extLst>
                  <a:ext uri="{FF2B5EF4-FFF2-40B4-BE49-F238E27FC236}">
                    <a16:creationId xmlns:a16="http://schemas.microsoft.com/office/drawing/2014/main" id="{FE2D04AB-356B-4701-800A-2F0A92011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4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Rectangle 34">
                <a:extLst>
                  <a:ext uri="{FF2B5EF4-FFF2-40B4-BE49-F238E27FC236}">
                    <a16:creationId xmlns:a16="http://schemas.microsoft.com/office/drawing/2014/main" id="{011AF05A-E593-4C0C-82A0-FF1206219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4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   printf( "%e\n", -1234567.89 );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3" name="Group 35">
              <a:extLst>
                <a:ext uri="{FF2B5EF4-FFF2-40B4-BE49-F238E27FC236}">
                  <a16:creationId xmlns:a16="http://schemas.microsoft.com/office/drawing/2014/main" id="{452542A8-999E-4B73-A678-A47A78795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987"/>
              <a:ext cx="4268" cy="137"/>
              <a:chOff x="240" y="1987"/>
              <a:chExt cx="4268" cy="137"/>
            </a:xfrm>
          </p:grpSpPr>
          <p:sp>
            <p:nvSpPr>
              <p:cNvPr id="12324" name="Rectangle 36">
                <a:extLst>
                  <a:ext uri="{FF2B5EF4-FFF2-40B4-BE49-F238E27FC236}">
                    <a16:creationId xmlns:a16="http://schemas.microsoft.com/office/drawing/2014/main" id="{F9454F7B-54BB-429E-B621-40E6FA629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87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Rectangle 37">
                <a:extLst>
                  <a:ext uri="{FF2B5EF4-FFF2-40B4-BE49-F238E27FC236}">
                    <a16:creationId xmlns:a16="http://schemas.microsoft.com/office/drawing/2014/main" id="{2F795B95-C832-47E9-AB30-4A34DDCA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87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   printf( "%E\n", 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6" name="Group 38">
              <a:extLst>
                <a:ext uri="{FF2B5EF4-FFF2-40B4-BE49-F238E27FC236}">
                  <a16:creationId xmlns:a16="http://schemas.microsoft.com/office/drawing/2014/main" id="{BACE0E55-ED14-40EB-A746-48E91C1D4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128"/>
              <a:ext cx="4268" cy="137"/>
              <a:chOff x="240" y="2128"/>
              <a:chExt cx="4268" cy="137"/>
            </a:xfrm>
          </p:grpSpPr>
          <p:sp>
            <p:nvSpPr>
              <p:cNvPr id="12327" name="Rectangle 39">
                <a:extLst>
                  <a:ext uri="{FF2B5EF4-FFF2-40B4-BE49-F238E27FC236}">
                    <a16:creationId xmlns:a16="http://schemas.microsoft.com/office/drawing/2014/main" id="{D360E06C-2783-4403-A6A4-30826F12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128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Rectangle 40">
                <a:extLst>
                  <a:ext uri="{FF2B5EF4-FFF2-40B4-BE49-F238E27FC236}">
                    <a16:creationId xmlns:a16="http://schemas.microsoft.com/office/drawing/2014/main" id="{56562A0F-26BB-4156-831C-EC2EDDE28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128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   printf( "%f\n", 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29" name="Group 41">
              <a:extLst>
                <a:ext uri="{FF2B5EF4-FFF2-40B4-BE49-F238E27FC236}">
                  <a16:creationId xmlns:a16="http://schemas.microsoft.com/office/drawing/2014/main" id="{A9ADC391-E9CB-48CA-A085-562B519B5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269"/>
              <a:ext cx="4268" cy="137"/>
              <a:chOff x="240" y="2269"/>
              <a:chExt cx="4268" cy="137"/>
            </a:xfrm>
          </p:grpSpPr>
          <p:sp>
            <p:nvSpPr>
              <p:cNvPr id="12330" name="Rectangle 42">
                <a:extLst>
                  <a:ext uri="{FF2B5EF4-FFF2-40B4-BE49-F238E27FC236}">
                    <a16:creationId xmlns:a16="http://schemas.microsoft.com/office/drawing/2014/main" id="{1AE9A4EC-F0D5-44C3-9DC9-67679AC97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269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Rectangle 43">
                <a:extLst>
                  <a:ext uri="{FF2B5EF4-FFF2-40B4-BE49-F238E27FC236}">
                    <a16:creationId xmlns:a16="http://schemas.microsoft.com/office/drawing/2014/main" id="{031F488E-4F68-47F0-871B-2461D103E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269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   printf( "%g\n", 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2" name="Group 44">
              <a:extLst>
                <a:ext uri="{FF2B5EF4-FFF2-40B4-BE49-F238E27FC236}">
                  <a16:creationId xmlns:a16="http://schemas.microsoft.com/office/drawing/2014/main" id="{D10CE4D1-B6E3-4975-AE58-75B1A90AE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411"/>
              <a:ext cx="4268" cy="137"/>
              <a:chOff x="240" y="2411"/>
              <a:chExt cx="4268" cy="137"/>
            </a:xfrm>
          </p:grpSpPr>
          <p:sp>
            <p:nvSpPr>
              <p:cNvPr id="12333" name="Rectangle 45">
                <a:extLst>
                  <a:ext uri="{FF2B5EF4-FFF2-40B4-BE49-F238E27FC236}">
                    <a16:creationId xmlns:a16="http://schemas.microsoft.com/office/drawing/2014/main" id="{F57050D2-486C-4634-B26A-CD477068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11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Rectangle 46">
                <a:extLst>
                  <a:ext uri="{FF2B5EF4-FFF2-40B4-BE49-F238E27FC236}">
                    <a16:creationId xmlns:a16="http://schemas.microsoft.com/office/drawing/2014/main" id="{0C9B3C60-0E3E-4220-8AAC-454C9D953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11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   printf( "%G\n", 1234567.89 );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5" name="Group 47">
              <a:extLst>
                <a:ext uri="{FF2B5EF4-FFF2-40B4-BE49-F238E27FC236}">
                  <a16:creationId xmlns:a16="http://schemas.microsoft.com/office/drawing/2014/main" id="{97D3E901-BA38-4364-B192-472171305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552"/>
              <a:ext cx="4268" cy="137"/>
              <a:chOff x="240" y="2552"/>
              <a:chExt cx="4268" cy="137"/>
            </a:xfrm>
          </p:grpSpPr>
          <p:sp>
            <p:nvSpPr>
              <p:cNvPr id="12336" name="Rectangle 48">
                <a:extLst>
                  <a:ext uri="{FF2B5EF4-FFF2-40B4-BE49-F238E27FC236}">
                    <a16:creationId xmlns:a16="http://schemas.microsoft.com/office/drawing/2014/main" id="{8F30AB8A-FD3D-41E3-8356-05A563E68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552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Rectangle 49">
                <a:extLst>
                  <a:ext uri="{FF2B5EF4-FFF2-40B4-BE49-F238E27FC236}">
                    <a16:creationId xmlns:a16="http://schemas.microsoft.com/office/drawing/2014/main" id="{EAE2F16C-8190-4F3E-A3C4-985E1922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552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12	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38" name="Group 50">
              <a:extLst>
                <a:ext uri="{FF2B5EF4-FFF2-40B4-BE49-F238E27FC236}">
                  <a16:creationId xmlns:a16="http://schemas.microsoft.com/office/drawing/2014/main" id="{6F740AC8-EA3A-4436-9097-A620FEF8E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93"/>
              <a:ext cx="4268" cy="137"/>
              <a:chOff x="240" y="2693"/>
              <a:chExt cx="4268" cy="137"/>
            </a:xfrm>
          </p:grpSpPr>
          <p:sp>
            <p:nvSpPr>
              <p:cNvPr id="12339" name="Rectangle 51">
                <a:extLst>
                  <a:ext uri="{FF2B5EF4-FFF2-40B4-BE49-F238E27FC236}">
                    <a16:creationId xmlns:a16="http://schemas.microsoft.com/office/drawing/2014/main" id="{29DE4563-A642-47AA-92EA-EC8AE6F4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69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0" name="Rectangle 52">
                <a:extLst>
                  <a:ext uri="{FF2B5EF4-FFF2-40B4-BE49-F238E27FC236}">
                    <a16:creationId xmlns:a16="http://schemas.microsoft.com/office/drawing/2014/main" id="{F1896E8E-24BC-4469-BFC9-B88196C74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693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13   return 0;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41" name="Group 53">
              <a:extLst>
                <a:ext uri="{FF2B5EF4-FFF2-40B4-BE49-F238E27FC236}">
                  <a16:creationId xmlns:a16="http://schemas.microsoft.com/office/drawing/2014/main" id="{D4042D05-DBFF-49E5-991F-0B6228107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835"/>
              <a:ext cx="4268" cy="137"/>
              <a:chOff x="240" y="2835"/>
              <a:chExt cx="4268" cy="137"/>
            </a:xfrm>
          </p:grpSpPr>
          <p:sp>
            <p:nvSpPr>
              <p:cNvPr id="12342" name="Rectangle 54">
                <a:extLst>
                  <a:ext uri="{FF2B5EF4-FFF2-40B4-BE49-F238E27FC236}">
                    <a16:creationId xmlns:a16="http://schemas.microsoft.com/office/drawing/2014/main" id="{153EB768-E602-42C8-A766-A0845307E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83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3" name="Rectangle 55">
                <a:extLst>
                  <a:ext uri="{FF2B5EF4-FFF2-40B4-BE49-F238E27FC236}">
                    <a16:creationId xmlns:a16="http://schemas.microsoft.com/office/drawing/2014/main" id="{7ECF4315-B46A-48C5-A63E-FE8B1FA22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835"/>
                <a:ext cx="4268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133350" algn="r"/>
                    <a:tab pos="28575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515600" algn="l"/>
                  </a:tabLst>
                  <a:defRPr sz="1600">
                    <a:solidFill>
                      <a:srgbClr val="006699"/>
                    </a:solidFill>
                    <a:latin typeface="Verdan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14	}</a:t>
                </a:r>
              </a:p>
              <a:p>
                <a:pPr>
                  <a:buClrTx/>
                  <a:buFontTx/>
                  <a:buNone/>
                </a:pPr>
                <a:endParaRPr lang="en-US" altLang="en-US" sz="2000" b="1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344" name="Rectangle 56">
            <a:extLst>
              <a:ext uri="{FF2B5EF4-FFF2-40B4-BE49-F238E27FC236}">
                <a16:creationId xmlns:a16="http://schemas.microsoft.com/office/drawing/2014/main" id="{9753F5A9-CD24-43B7-9F12-E9E37835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10125"/>
            <a:ext cx="3200400" cy="204152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1.234568e+006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1.234568e+006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-1.234568e+006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1.234568E+006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1234567.890000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1.23457e+006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1.23457E+006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489F9842-0552-40BB-8FA8-92BF6B55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228600"/>
            <a:ext cx="824388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5200" b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2" ma:contentTypeDescription="Create a new document." ma:contentTypeScope="" ma:versionID="6bdf57e84d0f54846dae914b94846beb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0d86deb466906c543174d61d82109ce4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C9156C-9707-459D-99C2-CF7DEBF31E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23AD0B-53BB-4EA2-AC09-2039DFA7460F}">
  <ds:schemaRefs>
    <ds:schemaRef ds:uri="cfabd2e2-cd6f-4303-b59c-3fa5959453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7C64E4-BAF1-4593-A179-C8DF641CB7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32</Slides>
  <Notes>30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revision>10</cp:revision>
  <dcterms:created xsi:type="dcterms:W3CDTF">2020-04-20T02:25:53Z</dcterms:created>
  <dcterms:modified xsi:type="dcterms:W3CDTF">2021-04-14T14:41:24Z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