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entation.xml" ContentType="application/vnd.openxmlformats-officedocument.presentationml.presentation.main+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13.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36.xml" ContentType="application/vnd.openxmlformats-officedocument.presentationml.notes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62" r:id="rId2"/>
    <p:sldId id="257" r:id="rId3"/>
    <p:sldId id="258" r:id="rId4"/>
    <p:sldId id="259" r:id="rId5"/>
    <p:sldId id="260" r:id="rId6"/>
    <p:sldId id="261" r:id="rId7"/>
    <p:sldId id="266" r:id="rId8"/>
    <p:sldId id="263" r:id="rId9"/>
    <p:sldId id="264"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65"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04C56D-F37B-8A93-8258-4BF24177998C}" v="17" dt="2020-04-21T01:07:19.938"/>
    <p1510:client id="{911AC38F-A83B-4353-B036-3C5696465EEF}" v="1" dt="2020-12-02T05:18:45.1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1" autoAdjust="0"/>
    <p:restoredTop sz="94660"/>
  </p:normalViewPr>
  <p:slideViewPr>
    <p:cSldViewPr snapToGrid="0">
      <p:cViewPr varScale="1">
        <p:scale>
          <a:sx n="68" d="100"/>
          <a:sy n="68" d="100"/>
        </p:scale>
        <p:origin x="147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5/10/relationships/revisionInfo" Target="revisionInfo.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9859B8-4F8D-4BD7-97AF-9A1973E94A02}" type="datetimeFigureOut">
              <a:rPr lang="en-US" smtClean="0"/>
              <a:t>1/11/2021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EDADD2-C459-4035-8EC6-722FCCAD59C0}" type="slidenum">
              <a:rPr lang="en-US" smtClean="0"/>
              <a:t>‹#›</a:t>
            </a:fld>
            <a:endParaRPr lang="en-US"/>
          </a:p>
        </p:txBody>
      </p:sp>
    </p:spTree>
    <p:extLst>
      <p:ext uri="{BB962C8B-B14F-4D97-AF65-F5344CB8AC3E}">
        <p14:creationId xmlns:p14="http://schemas.microsoft.com/office/powerpoint/2010/main" val="773142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A1FD6BD5-15C7-4971-9FE5-C2F5B8430BD8}"/>
              </a:ext>
            </a:extLst>
          </p:cNvPr>
          <p:cNvSpPr>
            <a:spLocks noGrp="1" noChangeArrowheads="1"/>
          </p:cNvSpPr>
          <p:nvPr>
            <p:ph type="sldNum"/>
          </p:nvPr>
        </p:nvSpPr>
        <p:spPr>
          <a:ln/>
        </p:spPr>
        <p:txBody>
          <a:bodyPr/>
          <a:lstStyle/>
          <a:p>
            <a:fld id="{F98C2E0B-6BE3-461C-8230-DE3F6553EF16}" type="slidenum">
              <a:rPr lang="fr-FR" altLang="en-US"/>
              <a:pPr/>
              <a:t>2</a:t>
            </a:fld>
            <a:endParaRPr lang="fr-FR" altLang="en-US"/>
          </a:p>
        </p:txBody>
      </p:sp>
      <p:sp>
        <p:nvSpPr>
          <p:cNvPr id="45057" name="Rectangle 1">
            <a:extLst>
              <a:ext uri="{FF2B5EF4-FFF2-40B4-BE49-F238E27FC236}">
                <a16:creationId xmlns:a16="http://schemas.microsoft.com/office/drawing/2014/main" id="{CEABE715-2CA7-49DA-BF9A-91FB75D0EC77}"/>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Text Box 2">
            <a:extLst>
              <a:ext uri="{FF2B5EF4-FFF2-40B4-BE49-F238E27FC236}">
                <a16:creationId xmlns:a16="http://schemas.microsoft.com/office/drawing/2014/main" id="{4F3A8024-D29F-49C8-9083-EF7C80D0A661}"/>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F94C1395-9C9A-4D4F-B92F-D8F1E098AF53}"/>
              </a:ext>
            </a:extLst>
          </p:cNvPr>
          <p:cNvSpPr>
            <a:spLocks noGrp="1" noChangeArrowheads="1"/>
          </p:cNvSpPr>
          <p:nvPr>
            <p:ph type="sldNum"/>
          </p:nvPr>
        </p:nvSpPr>
        <p:spPr>
          <a:ln/>
        </p:spPr>
        <p:txBody>
          <a:bodyPr/>
          <a:lstStyle/>
          <a:p>
            <a:fld id="{277E0374-BF75-4C2E-BD81-5C8EFA401D9F}" type="slidenum">
              <a:rPr lang="fr-FR" altLang="en-US"/>
              <a:pPr/>
              <a:t>11</a:t>
            </a:fld>
            <a:endParaRPr lang="fr-FR" altLang="en-US"/>
          </a:p>
        </p:txBody>
      </p:sp>
      <p:sp>
        <p:nvSpPr>
          <p:cNvPr id="54273" name="Rectangle 1">
            <a:extLst>
              <a:ext uri="{FF2B5EF4-FFF2-40B4-BE49-F238E27FC236}">
                <a16:creationId xmlns:a16="http://schemas.microsoft.com/office/drawing/2014/main" id="{6D4B55E6-145C-4641-A6D9-4AEB234E0773}"/>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4" name="Text Box 2">
            <a:extLst>
              <a:ext uri="{FF2B5EF4-FFF2-40B4-BE49-F238E27FC236}">
                <a16:creationId xmlns:a16="http://schemas.microsoft.com/office/drawing/2014/main" id="{883224C5-7746-4B35-A265-6813C2BB4D28}"/>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71423584-6767-408C-8BF3-AA141CE189CF}"/>
              </a:ext>
            </a:extLst>
          </p:cNvPr>
          <p:cNvSpPr>
            <a:spLocks noGrp="1" noChangeArrowheads="1"/>
          </p:cNvSpPr>
          <p:nvPr>
            <p:ph type="sldNum"/>
          </p:nvPr>
        </p:nvSpPr>
        <p:spPr>
          <a:ln/>
        </p:spPr>
        <p:txBody>
          <a:bodyPr/>
          <a:lstStyle/>
          <a:p>
            <a:fld id="{D5F14B13-9B4F-41BA-9A9B-D7AC21A100A8}" type="slidenum">
              <a:rPr lang="fr-FR" altLang="en-US"/>
              <a:pPr/>
              <a:t>12</a:t>
            </a:fld>
            <a:endParaRPr lang="fr-FR" altLang="en-US"/>
          </a:p>
        </p:txBody>
      </p:sp>
      <p:sp>
        <p:nvSpPr>
          <p:cNvPr id="55297" name="Rectangle 1">
            <a:extLst>
              <a:ext uri="{FF2B5EF4-FFF2-40B4-BE49-F238E27FC236}">
                <a16:creationId xmlns:a16="http://schemas.microsoft.com/office/drawing/2014/main" id="{C4602D51-0ED0-4AB0-8107-81B2ADB5FE4D}"/>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8" name="Text Box 2">
            <a:extLst>
              <a:ext uri="{FF2B5EF4-FFF2-40B4-BE49-F238E27FC236}">
                <a16:creationId xmlns:a16="http://schemas.microsoft.com/office/drawing/2014/main" id="{46DD7E48-5740-4F5A-B500-D20735B8D161}"/>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3963C9BF-3FDB-4270-95B3-0F0D756CE4BB}"/>
              </a:ext>
            </a:extLst>
          </p:cNvPr>
          <p:cNvSpPr>
            <a:spLocks noGrp="1" noChangeArrowheads="1"/>
          </p:cNvSpPr>
          <p:nvPr>
            <p:ph type="sldNum"/>
          </p:nvPr>
        </p:nvSpPr>
        <p:spPr>
          <a:ln/>
        </p:spPr>
        <p:txBody>
          <a:bodyPr/>
          <a:lstStyle/>
          <a:p>
            <a:fld id="{755AB95E-AB15-4661-B637-B97E24396FFC}" type="slidenum">
              <a:rPr lang="fr-FR" altLang="en-US"/>
              <a:pPr/>
              <a:t>13</a:t>
            </a:fld>
            <a:endParaRPr lang="fr-FR" altLang="en-US"/>
          </a:p>
        </p:txBody>
      </p:sp>
      <p:sp>
        <p:nvSpPr>
          <p:cNvPr id="56321" name="Rectangle 1">
            <a:extLst>
              <a:ext uri="{FF2B5EF4-FFF2-40B4-BE49-F238E27FC236}">
                <a16:creationId xmlns:a16="http://schemas.microsoft.com/office/drawing/2014/main" id="{2CBA3318-6FCE-4C96-8F18-5D508867BB59}"/>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2" name="Text Box 2">
            <a:extLst>
              <a:ext uri="{FF2B5EF4-FFF2-40B4-BE49-F238E27FC236}">
                <a16:creationId xmlns:a16="http://schemas.microsoft.com/office/drawing/2014/main" id="{761FF604-60B7-4404-8DBB-74699C2CED1A}"/>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264396BB-2578-4D76-B50C-BEE708962302}"/>
              </a:ext>
            </a:extLst>
          </p:cNvPr>
          <p:cNvSpPr>
            <a:spLocks noGrp="1" noChangeArrowheads="1"/>
          </p:cNvSpPr>
          <p:nvPr>
            <p:ph type="sldNum"/>
          </p:nvPr>
        </p:nvSpPr>
        <p:spPr>
          <a:ln/>
        </p:spPr>
        <p:txBody>
          <a:bodyPr/>
          <a:lstStyle/>
          <a:p>
            <a:fld id="{CE969F12-7B3B-4784-B28C-3153D643A5D0}" type="slidenum">
              <a:rPr lang="fr-FR" altLang="en-US"/>
              <a:pPr/>
              <a:t>14</a:t>
            </a:fld>
            <a:endParaRPr lang="fr-FR" altLang="en-US"/>
          </a:p>
        </p:txBody>
      </p:sp>
      <p:sp>
        <p:nvSpPr>
          <p:cNvPr id="57345" name="Rectangle 1">
            <a:extLst>
              <a:ext uri="{FF2B5EF4-FFF2-40B4-BE49-F238E27FC236}">
                <a16:creationId xmlns:a16="http://schemas.microsoft.com/office/drawing/2014/main" id="{B3B386EC-80D2-4733-B450-15F8D8375E13}"/>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6" name="Text Box 2">
            <a:extLst>
              <a:ext uri="{FF2B5EF4-FFF2-40B4-BE49-F238E27FC236}">
                <a16:creationId xmlns:a16="http://schemas.microsoft.com/office/drawing/2014/main" id="{DF3343BA-2486-4594-9178-CA8B7DFD50B1}"/>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3A489007-027A-41E3-9D7E-2A20FB11800B}"/>
              </a:ext>
            </a:extLst>
          </p:cNvPr>
          <p:cNvSpPr>
            <a:spLocks noGrp="1" noChangeArrowheads="1"/>
          </p:cNvSpPr>
          <p:nvPr>
            <p:ph type="sldNum"/>
          </p:nvPr>
        </p:nvSpPr>
        <p:spPr>
          <a:ln/>
        </p:spPr>
        <p:txBody>
          <a:bodyPr/>
          <a:lstStyle/>
          <a:p>
            <a:fld id="{4C055020-9E28-4807-B59F-9AB0113892B7}" type="slidenum">
              <a:rPr lang="fr-FR" altLang="en-US"/>
              <a:pPr/>
              <a:t>15</a:t>
            </a:fld>
            <a:endParaRPr lang="fr-FR" altLang="en-US"/>
          </a:p>
        </p:txBody>
      </p:sp>
      <p:sp>
        <p:nvSpPr>
          <p:cNvPr id="58369" name="Rectangle 1">
            <a:extLst>
              <a:ext uri="{FF2B5EF4-FFF2-40B4-BE49-F238E27FC236}">
                <a16:creationId xmlns:a16="http://schemas.microsoft.com/office/drawing/2014/main" id="{D4031220-98A9-4C99-A363-68C159F9DA72}"/>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0" name="Text Box 2">
            <a:extLst>
              <a:ext uri="{FF2B5EF4-FFF2-40B4-BE49-F238E27FC236}">
                <a16:creationId xmlns:a16="http://schemas.microsoft.com/office/drawing/2014/main" id="{9CA7E8AB-7FC2-4412-AB76-655B37C199DB}"/>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F30037FD-1C71-4ADF-BA9C-3451B5220062}"/>
              </a:ext>
            </a:extLst>
          </p:cNvPr>
          <p:cNvSpPr>
            <a:spLocks noGrp="1" noChangeArrowheads="1"/>
          </p:cNvSpPr>
          <p:nvPr>
            <p:ph type="sldNum"/>
          </p:nvPr>
        </p:nvSpPr>
        <p:spPr>
          <a:ln/>
        </p:spPr>
        <p:txBody>
          <a:bodyPr/>
          <a:lstStyle/>
          <a:p>
            <a:fld id="{60470792-6E7F-4475-9CE0-6E4845AC1E81}" type="slidenum">
              <a:rPr lang="fr-FR" altLang="en-US"/>
              <a:pPr/>
              <a:t>16</a:t>
            </a:fld>
            <a:endParaRPr lang="fr-FR" altLang="en-US"/>
          </a:p>
        </p:txBody>
      </p:sp>
      <p:sp>
        <p:nvSpPr>
          <p:cNvPr id="59393" name="Rectangle 1">
            <a:extLst>
              <a:ext uri="{FF2B5EF4-FFF2-40B4-BE49-F238E27FC236}">
                <a16:creationId xmlns:a16="http://schemas.microsoft.com/office/drawing/2014/main" id="{E292C11B-51F2-4454-9209-F6AF1FE5A7E4}"/>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4" name="Text Box 2">
            <a:extLst>
              <a:ext uri="{FF2B5EF4-FFF2-40B4-BE49-F238E27FC236}">
                <a16:creationId xmlns:a16="http://schemas.microsoft.com/office/drawing/2014/main" id="{CE2727A4-18EF-40FA-A2FB-5D47D8A44642}"/>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1F0BBC4C-D40C-474C-B434-E519BA95D49A}"/>
              </a:ext>
            </a:extLst>
          </p:cNvPr>
          <p:cNvSpPr>
            <a:spLocks noGrp="1" noChangeArrowheads="1"/>
          </p:cNvSpPr>
          <p:nvPr>
            <p:ph type="sldNum"/>
          </p:nvPr>
        </p:nvSpPr>
        <p:spPr>
          <a:ln/>
        </p:spPr>
        <p:txBody>
          <a:bodyPr/>
          <a:lstStyle/>
          <a:p>
            <a:fld id="{CF8F8A2B-F982-419C-81AF-1CC63A83A910}" type="slidenum">
              <a:rPr lang="fr-FR" altLang="en-US"/>
              <a:pPr/>
              <a:t>17</a:t>
            </a:fld>
            <a:endParaRPr lang="fr-FR" altLang="en-US"/>
          </a:p>
        </p:txBody>
      </p:sp>
      <p:sp>
        <p:nvSpPr>
          <p:cNvPr id="60417" name="Rectangle 1">
            <a:extLst>
              <a:ext uri="{FF2B5EF4-FFF2-40B4-BE49-F238E27FC236}">
                <a16:creationId xmlns:a16="http://schemas.microsoft.com/office/drawing/2014/main" id="{C4BB462C-9D1D-4886-A427-322F71E258FB}"/>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18" name="Text Box 2">
            <a:extLst>
              <a:ext uri="{FF2B5EF4-FFF2-40B4-BE49-F238E27FC236}">
                <a16:creationId xmlns:a16="http://schemas.microsoft.com/office/drawing/2014/main" id="{6DF66F96-F4EA-4835-871C-E2AAACD16183}"/>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079D4F64-701D-4357-AC8C-039586FDFB23}"/>
              </a:ext>
            </a:extLst>
          </p:cNvPr>
          <p:cNvSpPr>
            <a:spLocks noGrp="1" noChangeArrowheads="1"/>
          </p:cNvSpPr>
          <p:nvPr>
            <p:ph type="sldNum"/>
          </p:nvPr>
        </p:nvSpPr>
        <p:spPr>
          <a:ln/>
        </p:spPr>
        <p:txBody>
          <a:bodyPr/>
          <a:lstStyle/>
          <a:p>
            <a:fld id="{6F74260D-AE7F-46A6-8B91-739395AFE8A2}" type="slidenum">
              <a:rPr lang="fr-FR" altLang="en-US"/>
              <a:pPr/>
              <a:t>18</a:t>
            </a:fld>
            <a:endParaRPr lang="fr-FR" altLang="en-US"/>
          </a:p>
        </p:txBody>
      </p:sp>
      <p:sp>
        <p:nvSpPr>
          <p:cNvPr id="61441" name="Rectangle 1">
            <a:extLst>
              <a:ext uri="{FF2B5EF4-FFF2-40B4-BE49-F238E27FC236}">
                <a16:creationId xmlns:a16="http://schemas.microsoft.com/office/drawing/2014/main" id="{5F6FFC2E-9E7D-4649-BC63-0022185CDC57}"/>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2" name="Text Box 2">
            <a:extLst>
              <a:ext uri="{FF2B5EF4-FFF2-40B4-BE49-F238E27FC236}">
                <a16:creationId xmlns:a16="http://schemas.microsoft.com/office/drawing/2014/main" id="{5CB67149-BE69-4BBF-9EDD-0B70525B5255}"/>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20BEB06C-E91A-4A6D-BD97-CB749C9CE40C}"/>
              </a:ext>
            </a:extLst>
          </p:cNvPr>
          <p:cNvSpPr>
            <a:spLocks noGrp="1" noChangeArrowheads="1"/>
          </p:cNvSpPr>
          <p:nvPr>
            <p:ph type="sldNum"/>
          </p:nvPr>
        </p:nvSpPr>
        <p:spPr>
          <a:ln/>
        </p:spPr>
        <p:txBody>
          <a:bodyPr/>
          <a:lstStyle/>
          <a:p>
            <a:fld id="{75F08FCF-C1EE-4E22-A18C-A76A953B3DA1}" type="slidenum">
              <a:rPr lang="fr-FR" altLang="en-US"/>
              <a:pPr/>
              <a:t>19</a:t>
            </a:fld>
            <a:endParaRPr lang="fr-FR" altLang="en-US"/>
          </a:p>
        </p:txBody>
      </p:sp>
      <p:sp>
        <p:nvSpPr>
          <p:cNvPr id="62465" name="Rectangle 1">
            <a:extLst>
              <a:ext uri="{FF2B5EF4-FFF2-40B4-BE49-F238E27FC236}">
                <a16:creationId xmlns:a16="http://schemas.microsoft.com/office/drawing/2014/main" id="{84026295-2E9E-43F7-8D95-18EDE0CCB5C8}"/>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Text Box 2">
            <a:extLst>
              <a:ext uri="{FF2B5EF4-FFF2-40B4-BE49-F238E27FC236}">
                <a16:creationId xmlns:a16="http://schemas.microsoft.com/office/drawing/2014/main" id="{7BB7B816-7718-41C1-997B-B5C38B65DAC0}"/>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ACD0A1F5-86AA-4850-81A4-5CEF13078CC8}"/>
              </a:ext>
            </a:extLst>
          </p:cNvPr>
          <p:cNvSpPr>
            <a:spLocks noGrp="1" noChangeArrowheads="1"/>
          </p:cNvSpPr>
          <p:nvPr>
            <p:ph type="sldNum"/>
          </p:nvPr>
        </p:nvSpPr>
        <p:spPr>
          <a:ln/>
        </p:spPr>
        <p:txBody>
          <a:bodyPr/>
          <a:lstStyle/>
          <a:p>
            <a:fld id="{95380014-E8F4-4208-A5FA-4E37E1C32F1F}" type="slidenum">
              <a:rPr lang="fr-FR" altLang="en-US"/>
              <a:pPr/>
              <a:t>20</a:t>
            </a:fld>
            <a:endParaRPr lang="fr-FR" altLang="en-US"/>
          </a:p>
        </p:txBody>
      </p:sp>
      <p:sp>
        <p:nvSpPr>
          <p:cNvPr id="63489" name="Rectangle 1">
            <a:extLst>
              <a:ext uri="{FF2B5EF4-FFF2-40B4-BE49-F238E27FC236}">
                <a16:creationId xmlns:a16="http://schemas.microsoft.com/office/drawing/2014/main" id="{6FECE9BB-00FF-4734-8280-F8160B01EDCD}"/>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Text Box 2">
            <a:extLst>
              <a:ext uri="{FF2B5EF4-FFF2-40B4-BE49-F238E27FC236}">
                <a16:creationId xmlns:a16="http://schemas.microsoft.com/office/drawing/2014/main" id="{E3A7F292-5229-42C2-8A9B-64F44AF1981A}"/>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FB2A4373-F236-4A1D-BCBB-D36167CE9505}"/>
              </a:ext>
            </a:extLst>
          </p:cNvPr>
          <p:cNvSpPr>
            <a:spLocks noGrp="1" noChangeArrowheads="1"/>
          </p:cNvSpPr>
          <p:nvPr>
            <p:ph type="sldNum"/>
          </p:nvPr>
        </p:nvSpPr>
        <p:spPr>
          <a:ln/>
        </p:spPr>
        <p:txBody>
          <a:bodyPr/>
          <a:lstStyle/>
          <a:p>
            <a:fld id="{7069E57F-22FC-4B24-810A-2BD5FBA12A06}" type="slidenum">
              <a:rPr lang="fr-FR" altLang="en-US"/>
              <a:pPr/>
              <a:t>3</a:t>
            </a:fld>
            <a:endParaRPr lang="fr-FR" altLang="en-US"/>
          </a:p>
        </p:txBody>
      </p:sp>
      <p:sp>
        <p:nvSpPr>
          <p:cNvPr id="46081" name="Rectangle 1">
            <a:extLst>
              <a:ext uri="{FF2B5EF4-FFF2-40B4-BE49-F238E27FC236}">
                <a16:creationId xmlns:a16="http://schemas.microsoft.com/office/drawing/2014/main" id="{7BF0826C-5EA4-467A-874A-973E4C873754}"/>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2" name="Text Box 2">
            <a:extLst>
              <a:ext uri="{FF2B5EF4-FFF2-40B4-BE49-F238E27FC236}">
                <a16:creationId xmlns:a16="http://schemas.microsoft.com/office/drawing/2014/main" id="{0B2814D6-72B2-4F39-BCDA-DCE97A9062CE}"/>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20D0F35F-1177-4EC0-AF09-A5CEC7663D4A}"/>
              </a:ext>
            </a:extLst>
          </p:cNvPr>
          <p:cNvSpPr>
            <a:spLocks noGrp="1" noChangeArrowheads="1"/>
          </p:cNvSpPr>
          <p:nvPr>
            <p:ph type="sldNum"/>
          </p:nvPr>
        </p:nvSpPr>
        <p:spPr>
          <a:ln/>
        </p:spPr>
        <p:txBody>
          <a:bodyPr/>
          <a:lstStyle/>
          <a:p>
            <a:fld id="{BB481490-3E47-48F8-990B-990DD7E2F222}" type="slidenum">
              <a:rPr lang="fr-FR" altLang="en-US"/>
              <a:pPr/>
              <a:t>21</a:t>
            </a:fld>
            <a:endParaRPr lang="fr-FR" altLang="en-US"/>
          </a:p>
        </p:txBody>
      </p:sp>
      <p:sp>
        <p:nvSpPr>
          <p:cNvPr id="64513" name="Rectangle 1">
            <a:extLst>
              <a:ext uri="{FF2B5EF4-FFF2-40B4-BE49-F238E27FC236}">
                <a16:creationId xmlns:a16="http://schemas.microsoft.com/office/drawing/2014/main" id="{D4B6D697-F4AD-4459-B40C-C03DABF27D93}"/>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Text Box 2">
            <a:extLst>
              <a:ext uri="{FF2B5EF4-FFF2-40B4-BE49-F238E27FC236}">
                <a16:creationId xmlns:a16="http://schemas.microsoft.com/office/drawing/2014/main" id="{6275B224-0821-45CC-A0CD-F40E5AEE8155}"/>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5971EB92-7B2B-40A0-B5F9-625E3F04C9CC}"/>
              </a:ext>
            </a:extLst>
          </p:cNvPr>
          <p:cNvSpPr>
            <a:spLocks noGrp="1" noChangeArrowheads="1"/>
          </p:cNvSpPr>
          <p:nvPr>
            <p:ph type="sldNum"/>
          </p:nvPr>
        </p:nvSpPr>
        <p:spPr>
          <a:ln/>
        </p:spPr>
        <p:txBody>
          <a:bodyPr/>
          <a:lstStyle/>
          <a:p>
            <a:fld id="{820979C4-9091-4DFC-8B38-4048B87A4D09}" type="slidenum">
              <a:rPr lang="fr-FR" altLang="en-US"/>
              <a:pPr/>
              <a:t>22</a:t>
            </a:fld>
            <a:endParaRPr lang="fr-FR" altLang="en-US"/>
          </a:p>
        </p:txBody>
      </p:sp>
      <p:sp>
        <p:nvSpPr>
          <p:cNvPr id="65537" name="Rectangle 1">
            <a:extLst>
              <a:ext uri="{FF2B5EF4-FFF2-40B4-BE49-F238E27FC236}">
                <a16:creationId xmlns:a16="http://schemas.microsoft.com/office/drawing/2014/main" id="{E9B4DAE7-1890-4416-87F9-57D8FA00F5C7}"/>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Text Box 2">
            <a:extLst>
              <a:ext uri="{FF2B5EF4-FFF2-40B4-BE49-F238E27FC236}">
                <a16:creationId xmlns:a16="http://schemas.microsoft.com/office/drawing/2014/main" id="{2BFB8783-851F-4B13-8694-B619BE8C6C78}"/>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06849613-D697-4F95-A851-BE4080F53055}"/>
              </a:ext>
            </a:extLst>
          </p:cNvPr>
          <p:cNvSpPr>
            <a:spLocks noGrp="1" noChangeArrowheads="1"/>
          </p:cNvSpPr>
          <p:nvPr>
            <p:ph type="sldNum"/>
          </p:nvPr>
        </p:nvSpPr>
        <p:spPr>
          <a:ln/>
        </p:spPr>
        <p:txBody>
          <a:bodyPr/>
          <a:lstStyle/>
          <a:p>
            <a:fld id="{0142CF9C-D8AE-471C-BAF1-0681C4525D8D}" type="slidenum">
              <a:rPr lang="fr-FR" altLang="en-US"/>
              <a:pPr/>
              <a:t>23</a:t>
            </a:fld>
            <a:endParaRPr lang="fr-FR" altLang="en-US"/>
          </a:p>
        </p:txBody>
      </p:sp>
      <p:sp>
        <p:nvSpPr>
          <p:cNvPr id="66561" name="Rectangle 1">
            <a:extLst>
              <a:ext uri="{FF2B5EF4-FFF2-40B4-BE49-F238E27FC236}">
                <a16:creationId xmlns:a16="http://schemas.microsoft.com/office/drawing/2014/main" id="{62C339CE-61E9-4295-AEA3-6059AB63D0CD}"/>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2" name="Text Box 2">
            <a:extLst>
              <a:ext uri="{FF2B5EF4-FFF2-40B4-BE49-F238E27FC236}">
                <a16:creationId xmlns:a16="http://schemas.microsoft.com/office/drawing/2014/main" id="{4BCDE653-7887-43D5-9362-9685BE581698}"/>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244DEF03-B0E9-428E-BAA7-5BF6F990D6AC}"/>
              </a:ext>
            </a:extLst>
          </p:cNvPr>
          <p:cNvSpPr>
            <a:spLocks noGrp="1" noChangeArrowheads="1"/>
          </p:cNvSpPr>
          <p:nvPr>
            <p:ph type="sldNum"/>
          </p:nvPr>
        </p:nvSpPr>
        <p:spPr>
          <a:ln/>
        </p:spPr>
        <p:txBody>
          <a:bodyPr/>
          <a:lstStyle/>
          <a:p>
            <a:fld id="{C17F2D03-9FBA-4D66-A614-668D7F16B587}" type="slidenum">
              <a:rPr lang="fr-FR" altLang="en-US"/>
              <a:pPr/>
              <a:t>24</a:t>
            </a:fld>
            <a:endParaRPr lang="fr-FR" altLang="en-US"/>
          </a:p>
        </p:txBody>
      </p:sp>
      <p:sp>
        <p:nvSpPr>
          <p:cNvPr id="67585" name="Rectangle 1">
            <a:extLst>
              <a:ext uri="{FF2B5EF4-FFF2-40B4-BE49-F238E27FC236}">
                <a16:creationId xmlns:a16="http://schemas.microsoft.com/office/drawing/2014/main" id="{56BB1E5B-FDE2-406D-BBE8-5D4F00FDA642}"/>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6" name="Text Box 2">
            <a:extLst>
              <a:ext uri="{FF2B5EF4-FFF2-40B4-BE49-F238E27FC236}">
                <a16:creationId xmlns:a16="http://schemas.microsoft.com/office/drawing/2014/main" id="{827151D9-C60A-4C68-8FE0-DF5B8474B5E8}"/>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5EA1FBA7-4516-4488-97DB-18247651135E}"/>
              </a:ext>
            </a:extLst>
          </p:cNvPr>
          <p:cNvSpPr>
            <a:spLocks noGrp="1" noChangeArrowheads="1"/>
          </p:cNvSpPr>
          <p:nvPr>
            <p:ph type="sldNum"/>
          </p:nvPr>
        </p:nvSpPr>
        <p:spPr>
          <a:ln/>
        </p:spPr>
        <p:txBody>
          <a:bodyPr/>
          <a:lstStyle/>
          <a:p>
            <a:fld id="{3A5F0755-F45E-47CB-BCAA-36F49D2DA67A}" type="slidenum">
              <a:rPr lang="fr-FR" altLang="en-US"/>
              <a:pPr/>
              <a:t>25</a:t>
            </a:fld>
            <a:endParaRPr lang="fr-FR" altLang="en-US"/>
          </a:p>
        </p:txBody>
      </p:sp>
      <p:sp>
        <p:nvSpPr>
          <p:cNvPr id="68609" name="Rectangle 1">
            <a:extLst>
              <a:ext uri="{FF2B5EF4-FFF2-40B4-BE49-F238E27FC236}">
                <a16:creationId xmlns:a16="http://schemas.microsoft.com/office/drawing/2014/main" id="{5A6FBFFA-1B8B-4FEB-90D0-1BC99179AB08}"/>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0" name="Text Box 2">
            <a:extLst>
              <a:ext uri="{FF2B5EF4-FFF2-40B4-BE49-F238E27FC236}">
                <a16:creationId xmlns:a16="http://schemas.microsoft.com/office/drawing/2014/main" id="{32EB0097-4480-4DB2-B203-7AD95CF77FB9}"/>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96FE2593-58E5-4BD7-9AB4-126615B9EB8A}"/>
              </a:ext>
            </a:extLst>
          </p:cNvPr>
          <p:cNvSpPr>
            <a:spLocks noGrp="1" noChangeArrowheads="1"/>
          </p:cNvSpPr>
          <p:nvPr>
            <p:ph type="sldNum"/>
          </p:nvPr>
        </p:nvSpPr>
        <p:spPr>
          <a:ln/>
        </p:spPr>
        <p:txBody>
          <a:bodyPr/>
          <a:lstStyle/>
          <a:p>
            <a:fld id="{DCC35431-ACAE-49DD-BBAA-0A00212562B4}" type="slidenum">
              <a:rPr lang="fr-FR" altLang="en-US"/>
              <a:pPr/>
              <a:t>26</a:t>
            </a:fld>
            <a:endParaRPr lang="fr-FR" altLang="en-US"/>
          </a:p>
        </p:txBody>
      </p:sp>
      <p:sp>
        <p:nvSpPr>
          <p:cNvPr id="69633" name="Rectangle 1">
            <a:extLst>
              <a:ext uri="{FF2B5EF4-FFF2-40B4-BE49-F238E27FC236}">
                <a16:creationId xmlns:a16="http://schemas.microsoft.com/office/drawing/2014/main" id="{010CCCBC-5A08-43D1-B01C-8C1E07021158}"/>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Text Box 2">
            <a:extLst>
              <a:ext uri="{FF2B5EF4-FFF2-40B4-BE49-F238E27FC236}">
                <a16:creationId xmlns:a16="http://schemas.microsoft.com/office/drawing/2014/main" id="{5748421A-0D10-41E6-9BB2-5C42BD9915DD}"/>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58E54C0A-ED04-43DE-9DBF-3CDCBA8C1E0E}"/>
              </a:ext>
            </a:extLst>
          </p:cNvPr>
          <p:cNvSpPr>
            <a:spLocks noGrp="1" noChangeArrowheads="1"/>
          </p:cNvSpPr>
          <p:nvPr>
            <p:ph type="sldNum"/>
          </p:nvPr>
        </p:nvSpPr>
        <p:spPr>
          <a:ln/>
        </p:spPr>
        <p:txBody>
          <a:bodyPr/>
          <a:lstStyle/>
          <a:p>
            <a:fld id="{75221BC0-BB10-41B1-A104-EDEE21C4F1D8}" type="slidenum">
              <a:rPr lang="fr-FR" altLang="en-US"/>
              <a:pPr/>
              <a:t>27</a:t>
            </a:fld>
            <a:endParaRPr lang="fr-FR" altLang="en-US"/>
          </a:p>
        </p:txBody>
      </p:sp>
      <p:sp>
        <p:nvSpPr>
          <p:cNvPr id="70657" name="Rectangle 1">
            <a:extLst>
              <a:ext uri="{FF2B5EF4-FFF2-40B4-BE49-F238E27FC236}">
                <a16:creationId xmlns:a16="http://schemas.microsoft.com/office/drawing/2014/main" id="{0735FDA7-C7E1-4494-B269-569006F27804}"/>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Text Box 2">
            <a:extLst>
              <a:ext uri="{FF2B5EF4-FFF2-40B4-BE49-F238E27FC236}">
                <a16:creationId xmlns:a16="http://schemas.microsoft.com/office/drawing/2014/main" id="{9A72315C-AA94-4213-9905-1A93C0C839A8}"/>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C792CC1D-34A7-4800-9D0B-FA415E8AF059}"/>
              </a:ext>
            </a:extLst>
          </p:cNvPr>
          <p:cNvSpPr>
            <a:spLocks noGrp="1" noChangeArrowheads="1"/>
          </p:cNvSpPr>
          <p:nvPr>
            <p:ph type="sldNum"/>
          </p:nvPr>
        </p:nvSpPr>
        <p:spPr>
          <a:ln/>
        </p:spPr>
        <p:txBody>
          <a:bodyPr/>
          <a:lstStyle/>
          <a:p>
            <a:fld id="{CA65E76B-F81E-4713-95A6-E701EE080BF3}" type="slidenum">
              <a:rPr lang="fr-FR" altLang="en-US"/>
              <a:pPr/>
              <a:t>28</a:t>
            </a:fld>
            <a:endParaRPr lang="fr-FR" altLang="en-US"/>
          </a:p>
        </p:txBody>
      </p:sp>
      <p:sp>
        <p:nvSpPr>
          <p:cNvPr id="71681" name="Rectangle 1">
            <a:extLst>
              <a:ext uri="{FF2B5EF4-FFF2-40B4-BE49-F238E27FC236}">
                <a16:creationId xmlns:a16="http://schemas.microsoft.com/office/drawing/2014/main" id="{C35ED6DF-E993-4E98-8801-3569C1FF101B}"/>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Text Box 2">
            <a:extLst>
              <a:ext uri="{FF2B5EF4-FFF2-40B4-BE49-F238E27FC236}">
                <a16:creationId xmlns:a16="http://schemas.microsoft.com/office/drawing/2014/main" id="{4AB93792-8585-4031-AEF4-DD62D5B21403}"/>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7C7F1783-5D22-4A7A-A392-125B8695534F}"/>
              </a:ext>
            </a:extLst>
          </p:cNvPr>
          <p:cNvSpPr>
            <a:spLocks noGrp="1" noChangeArrowheads="1"/>
          </p:cNvSpPr>
          <p:nvPr>
            <p:ph type="sldNum"/>
          </p:nvPr>
        </p:nvSpPr>
        <p:spPr>
          <a:ln/>
        </p:spPr>
        <p:txBody>
          <a:bodyPr/>
          <a:lstStyle/>
          <a:p>
            <a:fld id="{DA6417BD-5194-434D-83A2-4080377679C8}" type="slidenum">
              <a:rPr lang="fr-FR" altLang="en-US"/>
              <a:pPr/>
              <a:t>29</a:t>
            </a:fld>
            <a:endParaRPr lang="fr-FR" altLang="en-US"/>
          </a:p>
        </p:txBody>
      </p:sp>
      <p:sp>
        <p:nvSpPr>
          <p:cNvPr id="72705" name="Rectangle 1">
            <a:extLst>
              <a:ext uri="{FF2B5EF4-FFF2-40B4-BE49-F238E27FC236}">
                <a16:creationId xmlns:a16="http://schemas.microsoft.com/office/drawing/2014/main" id="{6C504A61-2122-4413-BBF6-D0CB18445C8E}"/>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6" name="Text Box 2">
            <a:extLst>
              <a:ext uri="{FF2B5EF4-FFF2-40B4-BE49-F238E27FC236}">
                <a16:creationId xmlns:a16="http://schemas.microsoft.com/office/drawing/2014/main" id="{E9BA3959-5C96-4E86-BF9F-624B0D1644D5}"/>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2307ADA7-372D-4005-AD82-819E462132D9}"/>
              </a:ext>
            </a:extLst>
          </p:cNvPr>
          <p:cNvSpPr>
            <a:spLocks noGrp="1" noChangeArrowheads="1"/>
          </p:cNvSpPr>
          <p:nvPr>
            <p:ph type="sldNum"/>
          </p:nvPr>
        </p:nvSpPr>
        <p:spPr>
          <a:ln/>
        </p:spPr>
        <p:txBody>
          <a:bodyPr/>
          <a:lstStyle/>
          <a:p>
            <a:fld id="{10F2F46F-69F6-4394-A588-84E2F6FC9030}" type="slidenum">
              <a:rPr lang="fr-FR" altLang="en-US"/>
              <a:pPr/>
              <a:t>30</a:t>
            </a:fld>
            <a:endParaRPr lang="fr-FR" altLang="en-US"/>
          </a:p>
        </p:txBody>
      </p:sp>
      <p:sp>
        <p:nvSpPr>
          <p:cNvPr id="73729" name="Rectangle 1">
            <a:extLst>
              <a:ext uri="{FF2B5EF4-FFF2-40B4-BE49-F238E27FC236}">
                <a16:creationId xmlns:a16="http://schemas.microsoft.com/office/drawing/2014/main" id="{746355AB-F446-42F7-9036-116E2F35CE24}"/>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0" name="Text Box 2">
            <a:extLst>
              <a:ext uri="{FF2B5EF4-FFF2-40B4-BE49-F238E27FC236}">
                <a16:creationId xmlns:a16="http://schemas.microsoft.com/office/drawing/2014/main" id="{57494257-1BA7-4D1C-833E-6FD9F56AB0B1}"/>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81F890CA-CB92-41EC-95BE-4797FA5535A3}"/>
              </a:ext>
            </a:extLst>
          </p:cNvPr>
          <p:cNvSpPr>
            <a:spLocks noGrp="1" noChangeArrowheads="1"/>
          </p:cNvSpPr>
          <p:nvPr>
            <p:ph type="sldNum"/>
          </p:nvPr>
        </p:nvSpPr>
        <p:spPr>
          <a:ln/>
        </p:spPr>
        <p:txBody>
          <a:bodyPr/>
          <a:lstStyle/>
          <a:p>
            <a:fld id="{721210DA-6C9F-4C37-91F1-F41854C9D8AA}" type="slidenum">
              <a:rPr lang="fr-FR" altLang="en-US"/>
              <a:pPr/>
              <a:t>4</a:t>
            </a:fld>
            <a:endParaRPr lang="fr-FR" altLang="en-US"/>
          </a:p>
        </p:txBody>
      </p:sp>
      <p:sp>
        <p:nvSpPr>
          <p:cNvPr id="47105" name="Rectangle 1">
            <a:extLst>
              <a:ext uri="{FF2B5EF4-FFF2-40B4-BE49-F238E27FC236}">
                <a16:creationId xmlns:a16="http://schemas.microsoft.com/office/drawing/2014/main" id="{55BDCB80-F18E-4361-A6AB-14612E9D59FE}"/>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6" name="Text Box 2">
            <a:extLst>
              <a:ext uri="{FF2B5EF4-FFF2-40B4-BE49-F238E27FC236}">
                <a16:creationId xmlns:a16="http://schemas.microsoft.com/office/drawing/2014/main" id="{C82EA545-839C-4FB2-B7BD-4210858AE715}"/>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2E525B4F-7E8B-417E-BAB7-4EA8D3AF64C6}"/>
              </a:ext>
            </a:extLst>
          </p:cNvPr>
          <p:cNvSpPr>
            <a:spLocks noGrp="1" noChangeArrowheads="1"/>
          </p:cNvSpPr>
          <p:nvPr>
            <p:ph type="sldNum"/>
          </p:nvPr>
        </p:nvSpPr>
        <p:spPr>
          <a:ln/>
        </p:spPr>
        <p:txBody>
          <a:bodyPr/>
          <a:lstStyle/>
          <a:p>
            <a:fld id="{976457CD-36F8-4429-BA21-813AC13051D4}" type="slidenum">
              <a:rPr lang="fr-FR" altLang="en-US"/>
              <a:pPr/>
              <a:t>31</a:t>
            </a:fld>
            <a:endParaRPr lang="fr-FR" altLang="en-US"/>
          </a:p>
        </p:txBody>
      </p:sp>
      <p:sp>
        <p:nvSpPr>
          <p:cNvPr id="74753" name="Rectangle 1">
            <a:extLst>
              <a:ext uri="{FF2B5EF4-FFF2-40B4-BE49-F238E27FC236}">
                <a16:creationId xmlns:a16="http://schemas.microsoft.com/office/drawing/2014/main" id="{A8830637-67C6-4FA9-8C72-AC1642325338}"/>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4" name="Text Box 2">
            <a:extLst>
              <a:ext uri="{FF2B5EF4-FFF2-40B4-BE49-F238E27FC236}">
                <a16:creationId xmlns:a16="http://schemas.microsoft.com/office/drawing/2014/main" id="{71349D57-9935-4A5A-9081-847DCF79555A}"/>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3CE6BBD0-11F0-4F95-836D-D8CF6765F275}"/>
              </a:ext>
            </a:extLst>
          </p:cNvPr>
          <p:cNvSpPr>
            <a:spLocks noGrp="1" noChangeArrowheads="1"/>
          </p:cNvSpPr>
          <p:nvPr>
            <p:ph type="sldNum"/>
          </p:nvPr>
        </p:nvSpPr>
        <p:spPr>
          <a:ln/>
        </p:spPr>
        <p:txBody>
          <a:bodyPr/>
          <a:lstStyle/>
          <a:p>
            <a:fld id="{2A80A970-17CD-466D-BC9E-2C0FCA433A6D}" type="slidenum">
              <a:rPr lang="fr-FR" altLang="en-US"/>
              <a:pPr/>
              <a:t>32</a:t>
            </a:fld>
            <a:endParaRPr lang="fr-FR" altLang="en-US"/>
          </a:p>
        </p:txBody>
      </p:sp>
      <p:sp>
        <p:nvSpPr>
          <p:cNvPr id="75777" name="Rectangle 1">
            <a:extLst>
              <a:ext uri="{FF2B5EF4-FFF2-40B4-BE49-F238E27FC236}">
                <a16:creationId xmlns:a16="http://schemas.microsoft.com/office/drawing/2014/main" id="{8469759E-193F-41B7-BB10-F7CE75C19C00}"/>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8" name="Text Box 2">
            <a:extLst>
              <a:ext uri="{FF2B5EF4-FFF2-40B4-BE49-F238E27FC236}">
                <a16:creationId xmlns:a16="http://schemas.microsoft.com/office/drawing/2014/main" id="{EBBDA650-F19F-4E12-8FC1-8C38FAFDC41E}"/>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5818482D-05F2-4D34-8324-F4A33F334605}"/>
              </a:ext>
            </a:extLst>
          </p:cNvPr>
          <p:cNvSpPr>
            <a:spLocks noGrp="1" noChangeArrowheads="1"/>
          </p:cNvSpPr>
          <p:nvPr>
            <p:ph type="sldNum"/>
          </p:nvPr>
        </p:nvSpPr>
        <p:spPr>
          <a:ln/>
        </p:spPr>
        <p:txBody>
          <a:bodyPr/>
          <a:lstStyle/>
          <a:p>
            <a:fld id="{ECC58296-3F09-4864-A111-D6ABEF2A4F49}" type="slidenum">
              <a:rPr lang="fr-FR" altLang="en-US"/>
              <a:pPr/>
              <a:t>33</a:t>
            </a:fld>
            <a:endParaRPr lang="fr-FR" altLang="en-US"/>
          </a:p>
        </p:txBody>
      </p:sp>
      <p:sp>
        <p:nvSpPr>
          <p:cNvPr id="76801" name="Rectangle 1">
            <a:extLst>
              <a:ext uri="{FF2B5EF4-FFF2-40B4-BE49-F238E27FC236}">
                <a16:creationId xmlns:a16="http://schemas.microsoft.com/office/drawing/2014/main" id="{E4468461-B42D-4167-A71B-06E4B80B857E}"/>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2" name="Text Box 2">
            <a:extLst>
              <a:ext uri="{FF2B5EF4-FFF2-40B4-BE49-F238E27FC236}">
                <a16:creationId xmlns:a16="http://schemas.microsoft.com/office/drawing/2014/main" id="{5C7BD854-497D-4A36-B80D-E840C35AE65E}"/>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847604AF-5B7E-45B0-9670-1DB5C364F367}"/>
              </a:ext>
            </a:extLst>
          </p:cNvPr>
          <p:cNvSpPr>
            <a:spLocks noGrp="1" noChangeArrowheads="1"/>
          </p:cNvSpPr>
          <p:nvPr>
            <p:ph type="sldNum"/>
          </p:nvPr>
        </p:nvSpPr>
        <p:spPr>
          <a:ln/>
        </p:spPr>
        <p:txBody>
          <a:bodyPr/>
          <a:lstStyle/>
          <a:p>
            <a:fld id="{9C45311B-92FD-4D26-91A9-004B40759C1A}" type="slidenum">
              <a:rPr lang="fr-FR" altLang="en-US"/>
              <a:pPr/>
              <a:t>34</a:t>
            </a:fld>
            <a:endParaRPr lang="fr-FR" altLang="en-US"/>
          </a:p>
        </p:txBody>
      </p:sp>
      <p:sp>
        <p:nvSpPr>
          <p:cNvPr id="77825" name="Rectangle 1">
            <a:extLst>
              <a:ext uri="{FF2B5EF4-FFF2-40B4-BE49-F238E27FC236}">
                <a16:creationId xmlns:a16="http://schemas.microsoft.com/office/drawing/2014/main" id="{77278AEA-AA00-4B23-8563-9A88FA9EDDE8}"/>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Text Box 2">
            <a:extLst>
              <a:ext uri="{FF2B5EF4-FFF2-40B4-BE49-F238E27FC236}">
                <a16:creationId xmlns:a16="http://schemas.microsoft.com/office/drawing/2014/main" id="{477046A7-E4EA-4859-8B18-FC69A79CB834}"/>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D1925B91-F049-4BE7-BA27-F360E86ABAD0}"/>
              </a:ext>
            </a:extLst>
          </p:cNvPr>
          <p:cNvSpPr>
            <a:spLocks noGrp="1" noChangeArrowheads="1"/>
          </p:cNvSpPr>
          <p:nvPr>
            <p:ph type="sldNum"/>
          </p:nvPr>
        </p:nvSpPr>
        <p:spPr>
          <a:ln/>
        </p:spPr>
        <p:txBody>
          <a:bodyPr/>
          <a:lstStyle/>
          <a:p>
            <a:fld id="{155EDAC2-1F2D-4B9C-B664-F41A0F0F7A33}" type="slidenum">
              <a:rPr lang="fr-FR" altLang="en-US"/>
              <a:pPr/>
              <a:t>35</a:t>
            </a:fld>
            <a:endParaRPr lang="fr-FR" altLang="en-US"/>
          </a:p>
        </p:txBody>
      </p:sp>
      <p:sp>
        <p:nvSpPr>
          <p:cNvPr id="78849" name="Rectangle 1">
            <a:extLst>
              <a:ext uri="{FF2B5EF4-FFF2-40B4-BE49-F238E27FC236}">
                <a16:creationId xmlns:a16="http://schemas.microsoft.com/office/drawing/2014/main" id="{19898A1B-2C3B-4311-9A49-0DAE74142FB6}"/>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0" name="Text Box 2">
            <a:extLst>
              <a:ext uri="{FF2B5EF4-FFF2-40B4-BE49-F238E27FC236}">
                <a16:creationId xmlns:a16="http://schemas.microsoft.com/office/drawing/2014/main" id="{923AA445-EAF4-4077-B2E1-ADAF12691D3B}"/>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AC8D6912-CFAD-40EE-800F-B1C925DA482C}"/>
              </a:ext>
            </a:extLst>
          </p:cNvPr>
          <p:cNvSpPr>
            <a:spLocks noGrp="1" noChangeArrowheads="1"/>
          </p:cNvSpPr>
          <p:nvPr>
            <p:ph type="sldNum"/>
          </p:nvPr>
        </p:nvSpPr>
        <p:spPr>
          <a:ln/>
        </p:spPr>
        <p:txBody>
          <a:bodyPr/>
          <a:lstStyle/>
          <a:p>
            <a:fld id="{AE75349D-A213-435A-B662-56AB6BAA570C}" type="slidenum">
              <a:rPr lang="fr-FR" altLang="en-US"/>
              <a:pPr/>
              <a:t>36</a:t>
            </a:fld>
            <a:endParaRPr lang="fr-FR" altLang="en-US"/>
          </a:p>
        </p:txBody>
      </p:sp>
      <p:sp>
        <p:nvSpPr>
          <p:cNvPr id="79873" name="Rectangle 1">
            <a:extLst>
              <a:ext uri="{FF2B5EF4-FFF2-40B4-BE49-F238E27FC236}">
                <a16:creationId xmlns:a16="http://schemas.microsoft.com/office/drawing/2014/main" id="{AB554AFB-5A3A-4A11-9D35-5BFBF0A3B595}"/>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4" name="Text Box 2">
            <a:extLst>
              <a:ext uri="{FF2B5EF4-FFF2-40B4-BE49-F238E27FC236}">
                <a16:creationId xmlns:a16="http://schemas.microsoft.com/office/drawing/2014/main" id="{CF0E9514-172E-4D0D-8161-7FBCBC6F415E}"/>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13334E95-5ECC-4A34-BE57-6791F998FF49}"/>
              </a:ext>
            </a:extLst>
          </p:cNvPr>
          <p:cNvSpPr>
            <a:spLocks noGrp="1" noChangeArrowheads="1"/>
          </p:cNvSpPr>
          <p:nvPr>
            <p:ph type="sldNum"/>
          </p:nvPr>
        </p:nvSpPr>
        <p:spPr>
          <a:ln/>
        </p:spPr>
        <p:txBody>
          <a:bodyPr/>
          <a:lstStyle/>
          <a:p>
            <a:fld id="{FA88E7BE-98ED-4FD1-ACF2-84DBB2BAAC99}" type="slidenum">
              <a:rPr lang="fr-FR" altLang="en-US"/>
              <a:pPr/>
              <a:t>37</a:t>
            </a:fld>
            <a:endParaRPr lang="fr-FR" altLang="en-US"/>
          </a:p>
        </p:txBody>
      </p:sp>
      <p:sp>
        <p:nvSpPr>
          <p:cNvPr id="80897" name="Rectangle 1">
            <a:extLst>
              <a:ext uri="{FF2B5EF4-FFF2-40B4-BE49-F238E27FC236}">
                <a16:creationId xmlns:a16="http://schemas.microsoft.com/office/drawing/2014/main" id="{8153744B-DABE-4B92-99CC-1CE1609FD211}"/>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898" name="Text Box 2">
            <a:extLst>
              <a:ext uri="{FF2B5EF4-FFF2-40B4-BE49-F238E27FC236}">
                <a16:creationId xmlns:a16="http://schemas.microsoft.com/office/drawing/2014/main" id="{04FEA7B0-C3F6-4CC1-AF3D-CC6B26543193}"/>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81FD9C4-C528-4580-8135-BB7CD36EE4E6}"/>
              </a:ext>
            </a:extLst>
          </p:cNvPr>
          <p:cNvSpPr>
            <a:spLocks noGrp="1" noChangeArrowheads="1"/>
          </p:cNvSpPr>
          <p:nvPr>
            <p:ph type="sldNum"/>
          </p:nvPr>
        </p:nvSpPr>
        <p:spPr>
          <a:ln/>
        </p:spPr>
        <p:txBody>
          <a:bodyPr/>
          <a:lstStyle/>
          <a:p>
            <a:fld id="{8FC02970-9DBD-4D60-9D6F-840C7A205783}" type="slidenum">
              <a:rPr lang="fr-FR" altLang="en-US"/>
              <a:pPr/>
              <a:t>38</a:t>
            </a:fld>
            <a:endParaRPr lang="fr-FR" altLang="en-US"/>
          </a:p>
        </p:txBody>
      </p:sp>
      <p:sp>
        <p:nvSpPr>
          <p:cNvPr id="81921" name="Rectangle 1">
            <a:extLst>
              <a:ext uri="{FF2B5EF4-FFF2-40B4-BE49-F238E27FC236}">
                <a16:creationId xmlns:a16="http://schemas.microsoft.com/office/drawing/2014/main" id="{6785A662-98E1-4E8D-916D-5BB006A08813}"/>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2" name="Text Box 2">
            <a:extLst>
              <a:ext uri="{FF2B5EF4-FFF2-40B4-BE49-F238E27FC236}">
                <a16:creationId xmlns:a16="http://schemas.microsoft.com/office/drawing/2014/main" id="{6C5DC7D7-E71A-4912-9A77-ABC40FFAB649}"/>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C2183535-AB11-472E-AE0D-E8568F98ED8A}"/>
              </a:ext>
            </a:extLst>
          </p:cNvPr>
          <p:cNvSpPr>
            <a:spLocks noGrp="1" noChangeArrowheads="1"/>
          </p:cNvSpPr>
          <p:nvPr>
            <p:ph type="sldNum"/>
          </p:nvPr>
        </p:nvSpPr>
        <p:spPr>
          <a:ln/>
        </p:spPr>
        <p:txBody>
          <a:bodyPr/>
          <a:lstStyle/>
          <a:p>
            <a:fld id="{10E562A3-5F3D-474A-BF09-995BF0C72555}" type="slidenum">
              <a:rPr lang="fr-FR" altLang="en-US"/>
              <a:pPr/>
              <a:t>39</a:t>
            </a:fld>
            <a:endParaRPr lang="fr-FR" altLang="en-US"/>
          </a:p>
        </p:txBody>
      </p:sp>
      <p:sp>
        <p:nvSpPr>
          <p:cNvPr id="82945" name="Rectangle 1">
            <a:extLst>
              <a:ext uri="{FF2B5EF4-FFF2-40B4-BE49-F238E27FC236}">
                <a16:creationId xmlns:a16="http://schemas.microsoft.com/office/drawing/2014/main" id="{81AB1CB0-549C-42BB-9AC4-048A2849DE5E}"/>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6" name="Text Box 2">
            <a:extLst>
              <a:ext uri="{FF2B5EF4-FFF2-40B4-BE49-F238E27FC236}">
                <a16:creationId xmlns:a16="http://schemas.microsoft.com/office/drawing/2014/main" id="{00B67A24-BCC0-474D-9F40-1D7AE5F8C3A7}"/>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88A2F99-B707-47A8-90D9-64062F02F86A}"/>
              </a:ext>
            </a:extLst>
          </p:cNvPr>
          <p:cNvSpPr>
            <a:spLocks noGrp="1" noChangeArrowheads="1"/>
          </p:cNvSpPr>
          <p:nvPr>
            <p:ph type="sldNum"/>
          </p:nvPr>
        </p:nvSpPr>
        <p:spPr>
          <a:ln/>
        </p:spPr>
        <p:txBody>
          <a:bodyPr/>
          <a:lstStyle/>
          <a:p>
            <a:fld id="{A68074BE-7BBD-44B8-87B4-48E071688302}" type="slidenum">
              <a:rPr lang="fr-FR" altLang="en-US"/>
              <a:pPr/>
              <a:t>5</a:t>
            </a:fld>
            <a:endParaRPr lang="fr-FR" altLang="en-US"/>
          </a:p>
        </p:txBody>
      </p:sp>
      <p:sp>
        <p:nvSpPr>
          <p:cNvPr id="48129" name="Rectangle 1">
            <a:extLst>
              <a:ext uri="{FF2B5EF4-FFF2-40B4-BE49-F238E27FC236}">
                <a16:creationId xmlns:a16="http://schemas.microsoft.com/office/drawing/2014/main" id="{7EB3617A-9C94-4D5A-8904-07FE1E2887E8}"/>
              </a:ext>
            </a:extLst>
          </p:cNvPr>
          <p:cNvSpPr txBox="1">
            <a:spLocks noGrp="1" noRot="1" noChangeAspect="1" noChangeArrowheads="1"/>
          </p:cNvSpPr>
          <p:nvPr>
            <p:ph type="sldImg"/>
          </p:nvPr>
        </p:nvSpPr>
        <p:spPr bwMode="auto">
          <a:xfrm>
            <a:off x="993775" y="768350"/>
            <a:ext cx="5114925"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0" name="Text Box 2">
            <a:extLst>
              <a:ext uri="{FF2B5EF4-FFF2-40B4-BE49-F238E27FC236}">
                <a16:creationId xmlns:a16="http://schemas.microsoft.com/office/drawing/2014/main" id="{4548D6DD-B5A8-4AF3-8BA0-5780DAC4C968}"/>
              </a:ext>
            </a:extLst>
          </p:cNvPr>
          <p:cNvSpPr txBox="1">
            <a:spLocks noChangeArrowheads="1"/>
          </p:cNvSpPr>
          <p:nvPr/>
        </p:nvSpPr>
        <p:spPr bwMode="auto">
          <a:xfrm>
            <a:off x="709613" y="4860925"/>
            <a:ext cx="5683250" cy="460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A06F51BE-AE60-4811-921D-2ADA5496EAA7}"/>
              </a:ext>
            </a:extLst>
          </p:cNvPr>
          <p:cNvSpPr>
            <a:spLocks noGrp="1" noChangeArrowheads="1"/>
          </p:cNvSpPr>
          <p:nvPr>
            <p:ph type="sldNum"/>
          </p:nvPr>
        </p:nvSpPr>
        <p:spPr>
          <a:ln/>
        </p:spPr>
        <p:txBody>
          <a:bodyPr/>
          <a:lstStyle/>
          <a:p>
            <a:fld id="{578A0E63-719C-48BF-98FD-26359BE0C19F}" type="slidenum">
              <a:rPr lang="fr-FR" altLang="en-US"/>
              <a:pPr/>
              <a:t>6</a:t>
            </a:fld>
            <a:endParaRPr lang="fr-FR" altLang="en-US"/>
          </a:p>
        </p:txBody>
      </p:sp>
      <p:sp>
        <p:nvSpPr>
          <p:cNvPr id="49153" name="Rectangle 1">
            <a:extLst>
              <a:ext uri="{FF2B5EF4-FFF2-40B4-BE49-F238E27FC236}">
                <a16:creationId xmlns:a16="http://schemas.microsoft.com/office/drawing/2014/main" id="{F6A3148F-0F9A-4130-9E40-79DB41F8351F}"/>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4" name="Text Box 2">
            <a:extLst>
              <a:ext uri="{FF2B5EF4-FFF2-40B4-BE49-F238E27FC236}">
                <a16:creationId xmlns:a16="http://schemas.microsoft.com/office/drawing/2014/main" id="{A848F222-7705-4296-937A-44EF636DD806}"/>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218E5788-C563-4398-B47F-376BC0F2BD5B}"/>
              </a:ext>
            </a:extLst>
          </p:cNvPr>
          <p:cNvSpPr>
            <a:spLocks noGrp="1" noChangeArrowheads="1"/>
          </p:cNvSpPr>
          <p:nvPr>
            <p:ph type="sldNum"/>
          </p:nvPr>
        </p:nvSpPr>
        <p:spPr>
          <a:ln/>
        </p:spPr>
        <p:txBody>
          <a:bodyPr/>
          <a:lstStyle/>
          <a:p>
            <a:fld id="{30958F83-5AB1-4042-9916-0AB0CD0E741B}" type="slidenum">
              <a:rPr lang="fr-FR" altLang="en-US"/>
              <a:pPr/>
              <a:t>7</a:t>
            </a:fld>
            <a:endParaRPr lang="fr-FR" altLang="en-US"/>
          </a:p>
        </p:txBody>
      </p:sp>
      <p:sp>
        <p:nvSpPr>
          <p:cNvPr id="50177" name="Rectangle 1">
            <a:extLst>
              <a:ext uri="{FF2B5EF4-FFF2-40B4-BE49-F238E27FC236}">
                <a16:creationId xmlns:a16="http://schemas.microsoft.com/office/drawing/2014/main" id="{4E18ED70-E063-4A84-8CCE-77CEC1051F4E}"/>
              </a:ext>
            </a:extLst>
          </p:cNvPr>
          <p:cNvSpPr txBox="1">
            <a:spLocks noGrp="1" noRot="1" noChangeAspect="1" noChangeArrowheads="1"/>
          </p:cNvSpPr>
          <p:nvPr>
            <p:ph type="sldImg"/>
          </p:nvPr>
        </p:nvSpPr>
        <p:spPr bwMode="auto">
          <a:xfrm>
            <a:off x="993775" y="768350"/>
            <a:ext cx="5114925"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8" name="Text Box 2">
            <a:extLst>
              <a:ext uri="{FF2B5EF4-FFF2-40B4-BE49-F238E27FC236}">
                <a16:creationId xmlns:a16="http://schemas.microsoft.com/office/drawing/2014/main" id="{D0779F01-FA5C-4CF2-B089-A51236044D4B}"/>
              </a:ext>
            </a:extLst>
          </p:cNvPr>
          <p:cNvSpPr txBox="1">
            <a:spLocks noChangeArrowheads="1"/>
          </p:cNvSpPr>
          <p:nvPr/>
        </p:nvSpPr>
        <p:spPr bwMode="auto">
          <a:xfrm>
            <a:off x="709613" y="4860925"/>
            <a:ext cx="5683250" cy="460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E2EF2978-14E5-4ED5-9027-365CAB2F3D1E}"/>
              </a:ext>
            </a:extLst>
          </p:cNvPr>
          <p:cNvSpPr>
            <a:spLocks noGrp="1" noChangeArrowheads="1"/>
          </p:cNvSpPr>
          <p:nvPr>
            <p:ph type="sldNum"/>
          </p:nvPr>
        </p:nvSpPr>
        <p:spPr>
          <a:ln/>
        </p:spPr>
        <p:txBody>
          <a:bodyPr/>
          <a:lstStyle/>
          <a:p>
            <a:fld id="{5E6E2405-E46A-4E9F-92FA-21E82347649D}" type="slidenum">
              <a:rPr lang="fr-FR" altLang="en-US"/>
              <a:pPr/>
              <a:t>8</a:t>
            </a:fld>
            <a:endParaRPr lang="fr-FR" altLang="en-US"/>
          </a:p>
        </p:txBody>
      </p:sp>
      <p:sp>
        <p:nvSpPr>
          <p:cNvPr id="51201" name="Rectangle 1">
            <a:extLst>
              <a:ext uri="{FF2B5EF4-FFF2-40B4-BE49-F238E27FC236}">
                <a16:creationId xmlns:a16="http://schemas.microsoft.com/office/drawing/2014/main" id="{9CBA961A-84E1-4722-B4EB-752184D8C212}"/>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2" name="Text Box 2">
            <a:extLst>
              <a:ext uri="{FF2B5EF4-FFF2-40B4-BE49-F238E27FC236}">
                <a16:creationId xmlns:a16="http://schemas.microsoft.com/office/drawing/2014/main" id="{DEE5BD66-500B-4FC9-B866-FD7CE5446002}"/>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34F73F87-5A25-4895-A363-DE7843216E3E}"/>
              </a:ext>
            </a:extLst>
          </p:cNvPr>
          <p:cNvSpPr>
            <a:spLocks noGrp="1" noChangeArrowheads="1"/>
          </p:cNvSpPr>
          <p:nvPr>
            <p:ph type="sldNum"/>
          </p:nvPr>
        </p:nvSpPr>
        <p:spPr>
          <a:ln/>
        </p:spPr>
        <p:txBody>
          <a:bodyPr/>
          <a:lstStyle/>
          <a:p>
            <a:fld id="{593386CD-D53E-41BA-9AB8-A4303AB33F7C}" type="slidenum">
              <a:rPr lang="fr-FR" altLang="en-US"/>
              <a:pPr/>
              <a:t>9</a:t>
            </a:fld>
            <a:endParaRPr lang="fr-FR" altLang="en-US"/>
          </a:p>
        </p:txBody>
      </p:sp>
      <p:sp>
        <p:nvSpPr>
          <p:cNvPr id="52225" name="Rectangle 1">
            <a:extLst>
              <a:ext uri="{FF2B5EF4-FFF2-40B4-BE49-F238E27FC236}">
                <a16:creationId xmlns:a16="http://schemas.microsoft.com/office/drawing/2014/main" id="{665F9405-EAF3-4FC0-8C3C-CA7BEC647979}"/>
              </a:ext>
            </a:extLst>
          </p:cNvPr>
          <p:cNvSpPr txBox="1">
            <a:spLocks noGrp="1" noRot="1" noChangeAspect="1" noChangeArrowheads="1"/>
          </p:cNvSpPr>
          <p:nvPr>
            <p:ph type="sldImg"/>
          </p:nvPr>
        </p:nvSpPr>
        <p:spPr bwMode="auto">
          <a:xfrm>
            <a:off x="993775" y="768350"/>
            <a:ext cx="5114925"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6" name="Text Box 2">
            <a:extLst>
              <a:ext uri="{FF2B5EF4-FFF2-40B4-BE49-F238E27FC236}">
                <a16:creationId xmlns:a16="http://schemas.microsoft.com/office/drawing/2014/main" id="{3C78E801-C09C-4318-AA13-077C1C0F41EC}"/>
              </a:ext>
            </a:extLst>
          </p:cNvPr>
          <p:cNvSpPr txBox="1">
            <a:spLocks noChangeArrowheads="1"/>
          </p:cNvSpPr>
          <p:nvPr/>
        </p:nvSpPr>
        <p:spPr bwMode="auto">
          <a:xfrm>
            <a:off x="709613" y="4860925"/>
            <a:ext cx="5683250" cy="460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983C899B-AB02-46AA-BBE2-80BD6A0CFF83}"/>
              </a:ext>
            </a:extLst>
          </p:cNvPr>
          <p:cNvSpPr>
            <a:spLocks noGrp="1" noChangeArrowheads="1"/>
          </p:cNvSpPr>
          <p:nvPr>
            <p:ph type="sldNum"/>
          </p:nvPr>
        </p:nvSpPr>
        <p:spPr>
          <a:ln/>
        </p:spPr>
        <p:txBody>
          <a:bodyPr/>
          <a:lstStyle/>
          <a:p>
            <a:fld id="{7F3867A0-4C6A-4603-9F91-756D8C0D0C88}" type="slidenum">
              <a:rPr lang="fr-FR" altLang="en-US"/>
              <a:pPr/>
              <a:t>10</a:t>
            </a:fld>
            <a:endParaRPr lang="fr-FR" altLang="en-US"/>
          </a:p>
        </p:txBody>
      </p:sp>
      <p:sp>
        <p:nvSpPr>
          <p:cNvPr id="53249" name="Rectangle 1">
            <a:extLst>
              <a:ext uri="{FF2B5EF4-FFF2-40B4-BE49-F238E27FC236}">
                <a16:creationId xmlns:a16="http://schemas.microsoft.com/office/drawing/2014/main" id="{D5392A22-4A38-4044-AB44-15415C3B9405}"/>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Text Box 2">
            <a:extLst>
              <a:ext uri="{FF2B5EF4-FFF2-40B4-BE49-F238E27FC236}">
                <a16:creationId xmlns:a16="http://schemas.microsoft.com/office/drawing/2014/main" id="{B5927B56-BC45-461C-B1AF-8F66E3219476}"/>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latin typeface="Times New Roman" panose="02020603050405020304" pitchFamily="18" charset="0"/>
                <a:cs typeface="Times New Roman" panose="02020603050405020304" pitchFamily="18" charset="0"/>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fld id="{9FE6C9D9-BBD6-4D47-BAD9-8F0E18C0FE3C}" type="datetimeFigureOut">
              <a:rPr lang="zh-CN" altLang="en-US" smtClean="0"/>
              <a:pPr/>
              <a:t>2021/1/11</a:t>
            </a:fld>
            <a:endParaRPr lang="zh-CN" altLang="en-US" dirty="0"/>
          </a:p>
        </p:txBody>
      </p:sp>
      <p:sp>
        <p:nvSpPr>
          <p:cNvPr id="5" name="Footer Placeholder 4"/>
          <p:cNvSpPr>
            <a:spLocks noGrp="1"/>
          </p:cNvSpPr>
          <p:nvPr>
            <p:ph type="ftr" sz="quarter" idx="11"/>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endParaRPr lang="zh-CN" altLang="en-US" dirty="0"/>
          </a:p>
        </p:txBody>
      </p:sp>
      <p:sp>
        <p:nvSpPr>
          <p:cNvPr id="6" name="Slide Number Placeholder 5"/>
          <p:cNvSpPr>
            <a:spLocks noGrp="1"/>
          </p:cNvSpPr>
          <p:nvPr>
            <p:ph type="sldNum" sz="quarter" idx="12"/>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fld id="{11F88B7E-86B8-4862-842E-2DB840C1EC76}" type="slidenum">
              <a:rPr lang="zh-CN" altLang="en-US" smtClean="0"/>
              <a:pPr/>
              <a:t>‹#›</a:t>
            </a:fld>
            <a:endParaRPr lang="zh-CN" altLang="en-US" dirty="0"/>
          </a:p>
        </p:txBody>
      </p:sp>
    </p:spTree>
    <p:extLst>
      <p:ext uri="{BB962C8B-B14F-4D97-AF65-F5344CB8AC3E}">
        <p14:creationId xmlns:p14="http://schemas.microsoft.com/office/powerpoint/2010/main" val="4071749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459692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632246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457200"/>
            <a:ext cx="4629150" cy="54038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262923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3887391" y="457200"/>
            <a:ext cx="4629150" cy="540385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1453787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713874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2683546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D8CE8-D3F9-425B-A606-C9F07ACF06E5}"/>
              </a:ext>
            </a:extLst>
          </p:cNvPr>
          <p:cNvSpPr>
            <a:spLocks noGrp="1"/>
          </p:cNvSpPr>
          <p:nvPr>
            <p:ph type="title"/>
          </p:nvPr>
        </p:nvSpPr>
        <p:spPr>
          <a:xfrm>
            <a:off x="2455863" y="596900"/>
            <a:ext cx="6188075" cy="3576638"/>
          </a:xfrm>
        </p:spPr>
        <p:txBody>
          <a:bodyPr/>
          <a:lstStyle/>
          <a:p>
            <a:r>
              <a:rPr lang="en-US"/>
              <a:t>Click to edit Master title style</a:t>
            </a:r>
          </a:p>
        </p:txBody>
      </p:sp>
      <p:sp>
        <p:nvSpPr>
          <p:cNvPr id="3" name="Date Placeholder 2">
            <a:extLst>
              <a:ext uri="{FF2B5EF4-FFF2-40B4-BE49-F238E27FC236}">
                <a16:creationId xmlns:a16="http://schemas.microsoft.com/office/drawing/2014/main" id="{2400FEBE-4F97-4A48-9793-5490036F5C28}"/>
              </a:ext>
            </a:extLst>
          </p:cNvPr>
          <p:cNvSpPr>
            <a:spLocks noGrp="1"/>
          </p:cNvSpPr>
          <p:nvPr>
            <p:ph type="dt" idx="10"/>
          </p:nvPr>
        </p:nvSpPr>
        <p:spPr>
          <a:xfrm>
            <a:off x="457200" y="6248400"/>
            <a:ext cx="2128838" cy="452438"/>
          </a:xfrm>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AC556AE2-E1A4-4AFA-AAB6-37713539C948}"/>
              </a:ext>
            </a:extLst>
          </p:cNvPr>
          <p:cNvSpPr>
            <a:spLocks noGrp="1"/>
          </p:cNvSpPr>
          <p:nvPr>
            <p:ph type="ftr" idx="11"/>
          </p:nvPr>
        </p:nvSpPr>
        <p:spPr>
          <a:xfrm>
            <a:off x="3124200" y="6248400"/>
            <a:ext cx="2890838" cy="452438"/>
          </a:xfrm>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A9FE7E6C-D786-4426-8CCE-58ABF0B702EF}"/>
              </a:ext>
            </a:extLst>
          </p:cNvPr>
          <p:cNvSpPr>
            <a:spLocks noGrp="1"/>
          </p:cNvSpPr>
          <p:nvPr>
            <p:ph type="sldNum" idx="12"/>
          </p:nvPr>
        </p:nvSpPr>
        <p:spPr>
          <a:xfrm>
            <a:off x="6553200" y="6243638"/>
            <a:ext cx="2128838" cy="452437"/>
          </a:xfrm>
        </p:spPr>
        <p:txBody>
          <a:bodyPr/>
          <a:lstStyle>
            <a:lvl1pPr>
              <a:defRPr/>
            </a:lvl1pPr>
          </a:lstStyle>
          <a:p>
            <a:fld id="{BDC309FE-3F35-4109-A555-487CD3D585CB}" type="slidenum">
              <a:rPr lang="en-US" altLang="en-US"/>
              <a:pPr/>
              <a:t>‹#›</a:t>
            </a:fld>
            <a:endParaRPr lang="en-US" altLang="en-US"/>
          </a:p>
        </p:txBody>
      </p:sp>
    </p:spTree>
    <p:extLst>
      <p:ext uri="{BB962C8B-B14F-4D97-AF65-F5344CB8AC3E}">
        <p14:creationId xmlns:p14="http://schemas.microsoft.com/office/powerpoint/2010/main" val="2016417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146842"/>
            <a:ext cx="7886700" cy="1325563"/>
          </a:xfrm>
        </p:spPr>
        <p:txBody>
          <a:bodyPr/>
          <a:lstStyle/>
          <a:p>
            <a:r>
              <a:rPr lang="en-US" altLang="zh-CN" dirty="0"/>
              <a:t>Click to edit Master title style</a:t>
            </a:r>
            <a:endParaRPr lang="en-US" dirty="0"/>
          </a:p>
        </p:txBody>
      </p:sp>
      <p:sp>
        <p:nvSpPr>
          <p:cNvPr id="3" name="Content Placeholder 2"/>
          <p:cNvSpPr>
            <a:spLocks noGrp="1"/>
          </p:cNvSpPr>
          <p:nvPr>
            <p:ph idx="1"/>
          </p:nvPr>
        </p:nvSpPr>
        <p:spPr>
          <a:xfrm>
            <a:off x="628650" y="1593851"/>
            <a:ext cx="7886700" cy="4483100"/>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10"/>
          </p:nvPr>
        </p:nvSpPr>
        <p:spPr>
          <a:xfrm>
            <a:off x="6457950" y="6141245"/>
            <a:ext cx="2057400" cy="365125"/>
          </a:xfrm>
        </p:spPr>
        <p:txBody>
          <a:bodyPr/>
          <a:lstStyle>
            <a:lvl1pPr algn="r">
              <a:defRPr/>
            </a:lvl1pPr>
          </a:lstStyle>
          <a:p>
            <a:fld id="{9FE6C9D9-BBD6-4D47-BAD9-8F0E18C0FE3C}" type="datetimeFigureOut">
              <a:rPr lang="zh-CN" altLang="en-US" smtClean="0"/>
              <a:pPr/>
              <a:t>2021/1/11</a:t>
            </a:fld>
            <a:endParaRPr lang="zh-CN" altLang="en-US"/>
          </a:p>
        </p:txBody>
      </p:sp>
      <p:sp>
        <p:nvSpPr>
          <p:cNvPr id="6" name="Slide Number Placeholder 5"/>
          <p:cNvSpPr>
            <a:spLocks noGrp="1"/>
          </p:cNvSpPr>
          <p:nvPr>
            <p:ph type="sldNum" sz="quarter" idx="12"/>
          </p:nvPr>
        </p:nvSpPr>
        <p:spPr>
          <a:xfrm>
            <a:off x="7372350" y="6413501"/>
            <a:ext cx="1143000" cy="365125"/>
          </a:xfr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2386601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23966"/>
            <a:ext cx="7886700" cy="2852737"/>
          </a:xfrm>
        </p:spPr>
        <p:txBody>
          <a:bodyPr anchor="b"/>
          <a:lstStyle>
            <a:lvl1pPr>
              <a:defRPr sz="6000"/>
            </a:lvl1pPr>
          </a:lstStyle>
          <a:p>
            <a:r>
              <a:rPr lang="en-US" altLang="zh-CN" dirty="0"/>
              <a:t>Click to edit Master title style</a:t>
            </a:r>
            <a:endParaRPr lang="en-US" dirty="0"/>
          </a:p>
        </p:txBody>
      </p:sp>
      <p:sp>
        <p:nvSpPr>
          <p:cNvPr id="3" name="Text Placeholder 2"/>
          <p:cNvSpPr>
            <a:spLocks noGrp="1"/>
          </p:cNvSpPr>
          <p:nvPr>
            <p:ph type="body" idx="1"/>
          </p:nvPr>
        </p:nvSpPr>
        <p:spPr>
          <a:xfrm>
            <a:off x="623888" y="43227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52375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Click to edit Master title style</a:t>
            </a:r>
            <a:endParaRPr lang="en-US" dirty="0"/>
          </a:p>
        </p:txBody>
      </p:sp>
      <p:sp>
        <p:nvSpPr>
          <p:cNvPr id="3" name="Content Placeholder 2"/>
          <p:cNvSpPr>
            <a:spLocks noGrp="1"/>
          </p:cNvSpPr>
          <p:nvPr>
            <p:ph sz="half" idx="1"/>
          </p:nvPr>
        </p:nvSpPr>
        <p:spPr>
          <a:xfrm>
            <a:off x="628650" y="1628775"/>
            <a:ext cx="3886200" cy="4351338"/>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Content Placeholder 3"/>
          <p:cNvSpPr>
            <a:spLocks noGrp="1"/>
          </p:cNvSpPr>
          <p:nvPr>
            <p:ph sz="half" idx="2"/>
          </p:nvPr>
        </p:nvSpPr>
        <p:spPr>
          <a:xfrm>
            <a:off x="4629150" y="162877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743755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4107549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59854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5900" y="1781176"/>
            <a:ext cx="2711450" cy="4244974"/>
          </a:xfrm>
        </p:spPr>
        <p:txBody>
          <a:bodyPr/>
          <a:lstStyle>
            <a:lvl1pPr>
              <a:defRPr>
                <a:solidFill>
                  <a:schemeClr val="bg1">
                    <a:lumMod val="95000"/>
                  </a:schemeClr>
                </a:solidFill>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71501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bg1"/>
                </a:solidFill>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21979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828364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55576"/>
            <a:ext cx="7886700" cy="1325563"/>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628650" y="1625600"/>
            <a:ext cx="7886700" cy="4460876"/>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7397750" y="6121400"/>
            <a:ext cx="1117600" cy="276227"/>
          </a:xfrm>
          <a:prstGeom prst="rect">
            <a:avLst/>
          </a:prstGeom>
        </p:spPr>
        <p:txBody>
          <a:bodyPr vert="horz" lIns="91440" tIns="45720" rIns="91440" bIns="45720" rtlCol="0" anchor="ctr"/>
          <a:lstStyle>
            <a:lvl1pPr algn="r">
              <a:defRPr sz="1200">
                <a:solidFill>
                  <a:schemeClr val="tx1">
                    <a:lumMod val="75000"/>
                    <a:lumOff val="25000"/>
                  </a:schemeClr>
                </a:solidFill>
              </a:defRPr>
            </a:lvl1pPr>
          </a:lstStyle>
          <a:p>
            <a:fld id="{9FE6C9D9-BBD6-4D47-BAD9-8F0E18C0FE3C}" type="datetimeFigureOut">
              <a:rPr lang="zh-CN" altLang="en-US" smtClean="0"/>
              <a:pPr/>
              <a:t>2021/1/11</a:t>
            </a:fld>
            <a:endParaRPr lang="zh-CN" altLang="en-US" dirty="0"/>
          </a:p>
        </p:txBody>
      </p:sp>
      <p:sp>
        <p:nvSpPr>
          <p:cNvPr id="5" name="Footer Placeholder 4"/>
          <p:cNvSpPr>
            <a:spLocks noGrp="1"/>
          </p:cNvSpPr>
          <p:nvPr>
            <p:ph type="ftr" sz="quarter" idx="3"/>
          </p:nvPr>
        </p:nvSpPr>
        <p:spPr>
          <a:xfrm>
            <a:off x="4387850" y="6432550"/>
            <a:ext cx="30099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zh-CN" altLang="en-US" dirty="0"/>
          </a:p>
        </p:txBody>
      </p:sp>
      <p:sp>
        <p:nvSpPr>
          <p:cNvPr id="6" name="Slide Number Placeholder 5"/>
          <p:cNvSpPr>
            <a:spLocks noGrp="1"/>
          </p:cNvSpPr>
          <p:nvPr>
            <p:ph type="sldNum" sz="quarter" idx="4"/>
          </p:nvPr>
        </p:nvSpPr>
        <p:spPr>
          <a:xfrm>
            <a:off x="7397750" y="6432551"/>
            <a:ext cx="1117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11F88B7E-86B8-4862-842E-2DB840C1EC76}" type="slidenum">
              <a:rPr lang="zh-CN" altLang="en-US" smtClean="0"/>
              <a:pPr/>
              <a:t>‹#›</a:t>
            </a:fld>
            <a:endParaRPr lang="zh-CN" altLang="en-US" dirty="0"/>
          </a:p>
        </p:txBody>
      </p:sp>
    </p:spTree>
    <p:extLst>
      <p:ext uri="{BB962C8B-B14F-4D97-AF65-F5344CB8AC3E}">
        <p14:creationId xmlns:p14="http://schemas.microsoft.com/office/powerpoint/2010/main" val="1715341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3" r:id="rId7"/>
    <p:sldLayoutId id="2147483672" r:id="rId8"/>
    <p:sldLayoutId id="2147483667" r:id="rId9"/>
    <p:sldLayoutId id="2147483675" r:id="rId10"/>
    <p:sldLayoutId id="2147483674" r:id="rId11"/>
    <p:sldLayoutId id="2147483668" r:id="rId12"/>
    <p:sldLayoutId id="2147483669" r:id="rId13"/>
    <p:sldLayoutId id="2147483670" r:id="rId14"/>
    <p:sldLayoutId id="2147483671" r:id="rId15"/>
    <p:sldLayoutId id="2147483676" r:id="rId16"/>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D28F74-C3F4-40F2-86CC-D1DEF9C44300}"/>
              </a:ext>
            </a:extLst>
          </p:cNvPr>
          <p:cNvSpPr>
            <a:spLocks noGrp="1"/>
          </p:cNvSpPr>
          <p:nvPr>
            <p:ph idx="1"/>
          </p:nvPr>
        </p:nvSpPr>
        <p:spPr>
          <a:xfrm>
            <a:off x="628650" y="1938359"/>
            <a:ext cx="7886700" cy="3410254"/>
          </a:xfrm>
        </p:spPr>
        <p:txBody>
          <a:bodyPr>
            <a:normAutofit/>
          </a:bodyPr>
          <a:lstStyle/>
          <a:p>
            <a:pPr marL="0" indent="0" algn="ctr">
              <a:buNone/>
            </a:pPr>
            <a:r>
              <a:rPr lang="en-US" altLang="zh-CN" sz="6000" b="1" dirty="0">
                <a:solidFill>
                  <a:schemeClr val="bg1"/>
                </a:solidFill>
                <a:latin typeface="Linh AvantGarde" panose="02000603030000020004" pitchFamily="2" charset="0"/>
              </a:rPr>
              <a:t>C PROGRAMMING INTRODUCTION</a:t>
            </a:r>
          </a:p>
          <a:p>
            <a:pPr marL="0" indent="0" algn="ctr">
              <a:buNone/>
            </a:pPr>
            <a:r>
              <a:rPr lang="en-US" altLang="zh-CN" sz="3600" b="1" dirty="0">
                <a:solidFill>
                  <a:schemeClr val="bg1"/>
                </a:solidFill>
                <a:latin typeface="Linh AvantGarde" panose="02000603030000020004" pitchFamily="2" charset="0"/>
              </a:rPr>
              <a:t>TUẦN 4: BIẾN, HẰNG VÀ ĐẦU VÀO CHUẨN</a:t>
            </a:r>
            <a:endParaRPr lang="zh-CN" altLang="en-US" sz="3600" b="1" dirty="0">
              <a:solidFill>
                <a:schemeClr val="bg1"/>
              </a:solidFill>
              <a:latin typeface="Linh AvantGarde" panose="02000603030000020004" pitchFamily="2" charset="0"/>
            </a:endParaRPr>
          </a:p>
        </p:txBody>
      </p:sp>
    </p:spTree>
    <p:extLst>
      <p:ext uri="{BB962C8B-B14F-4D97-AF65-F5344CB8AC3E}">
        <p14:creationId xmlns:p14="http://schemas.microsoft.com/office/powerpoint/2010/main" val="22302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4EEAF396-AAF7-4119-A7A3-A90C4CAA5CB0}"/>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VD</a:t>
            </a:r>
          </a:p>
        </p:txBody>
      </p:sp>
      <p:sp>
        <p:nvSpPr>
          <p:cNvPr id="13314" name="Rectangle 2">
            <a:extLst>
              <a:ext uri="{FF2B5EF4-FFF2-40B4-BE49-F238E27FC236}">
                <a16:creationId xmlns:a16="http://schemas.microsoft.com/office/drawing/2014/main" id="{3C73FBD3-21AD-45D0-B9CE-3019EA25310E}"/>
              </a:ext>
            </a:extLst>
          </p:cNvPr>
          <p:cNvSpPr>
            <a:spLocks noGrp="1" noChangeArrowheads="1"/>
          </p:cNvSpPr>
          <p:nvPr>
            <p:ph type="body" idx="1"/>
          </p:nvPr>
        </p:nvSpPr>
        <p:spPr>
          <a:xfrm>
            <a:off x="457200" y="1600200"/>
            <a:ext cx="8229600" cy="4456113"/>
          </a:xfrm>
          <a:ln/>
        </p:spPr>
        <p:txBody>
          <a:bodyPr>
            <a:normAutofit fontScale="92500" lnSpcReduction="20000"/>
          </a:bodyPr>
          <a:lstStyle/>
          <a:p>
            <a:pPr marL="414338" indent="-414338">
              <a:lnSpc>
                <a:spcPct val="90000"/>
              </a:lnSpc>
              <a:spcBef>
                <a:spcPts val="600"/>
              </a:spcBef>
              <a:buClr>
                <a:srgbClr val="006699"/>
              </a:buClr>
              <a:buFont typeface="Times New Roman" panose="02020603050405020304" pitchFamily="18" charset="0"/>
              <a:buAutoNum type="arabicPeriod"/>
              <a:tabLst>
                <a:tab pos="414338" algn="l"/>
                <a:tab pos="527050" algn="l"/>
                <a:tab pos="984250" algn="l"/>
                <a:tab pos="1441450" algn="l"/>
                <a:tab pos="1898650" algn="l"/>
                <a:tab pos="2355850" algn="l"/>
                <a:tab pos="2813050" algn="l"/>
                <a:tab pos="3270250" algn="l"/>
                <a:tab pos="3727450" algn="l"/>
                <a:tab pos="4184650" algn="l"/>
                <a:tab pos="4641850" algn="l"/>
                <a:tab pos="5099050" algn="l"/>
                <a:tab pos="5556250" algn="l"/>
                <a:tab pos="6013450" algn="l"/>
                <a:tab pos="6470650" algn="l"/>
                <a:tab pos="6927850" algn="l"/>
                <a:tab pos="7385050" algn="l"/>
                <a:tab pos="7842250" algn="l"/>
                <a:tab pos="8299450" algn="l"/>
                <a:tab pos="8756650" algn="l"/>
                <a:tab pos="9213850" algn="l"/>
              </a:tabLst>
            </a:pPr>
            <a:r>
              <a:rPr lang="en-US" altLang="en-US" sz="2400"/>
              <a:t>#include &lt;stdio.h&gt;</a:t>
            </a:r>
          </a:p>
          <a:p>
            <a:pPr marL="414338" indent="-414338">
              <a:lnSpc>
                <a:spcPct val="90000"/>
              </a:lnSpc>
              <a:spcBef>
                <a:spcPts val="600"/>
              </a:spcBef>
              <a:buClr>
                <a:srgbClr val="006699"/>
              </a:buClr>
              <a:buFont typeface="Times New Roman" panose="02020603050405020304" pitchFamily="18" charset="0"/>
              <a:buAutoNum type="arabicPeriod"/>
              <a:tabLst>
                <a:tab pos="414338" algn="l"/>
                <a:tab pos="527050" algn="l"/>
                <a:tab pos="984250" algn="l"/>
                <a:tab pos="1441450" algn="l"/>
                <a:tab pos="1898650" algn="l"/>
                <a:tab pos="2355850" algn="l"/>
                <a:tab pos="2813050" algn="l"/>
                <a:tab pos="3270250" algn="l"/>
                <a:tab pos="3727450" algn="l"/>
                <a:tab pos="4184650" algn="l"/>
                <a:tab pos="4641850" algn="l"/>
                <a:tab pos="5099050" algn="l"/>
                <a:tab pos="5556250" algn="l"/>
                <a:tab pos="6013450" algn="l"/>
                <a:tab pos="6470650" algn="l"/>
                <a:tab pos="6927850" algn="l"/>
                <a:tab pos="7385050" algn="l"/>
                <a:tab pos="7842250" algn="l"/>
                <a:tab pos="8299450" algn="l"/>
                <a:tab pos="8756650" algn="l"/>
                <a:tab pos="9213850" algn="l"/>
              </a:tabLst>
            </a:pPr>
            <a:r>
              <a:rPr lang="en-US" altLang="en-US" sz="2400"/>
              <a:t> </a:t>
            </a:r>
          </a:p>
          <a:p>
            <a:pPr marL="414338" indent="-414338">
              <a:lnSpc>
                <a:spcPct val="90000"/>
              </a:lnSpc>
              <a:spcBef>
                <a:spcPts val="600"/>
              </a:spcBef>
              <a:buClr>
                <a:srgbClr val="006699"/>
              </a:buClr>
              <a:buFont typeface="Times New Roman" panose="02020603050405020304" pitchFamily="18" charset="0"/>
              <a:buAutoNum type="arabicPeriod"/>
              <a:tabLst>
                <a:tab pos="414338" algn="l"/>
                <a:tab pos="527050" algn="l"/>
                <a:tab pos="984250" algn="l"/>
                <a:tab pos="1441450" algn="l"/>
                <a:tab pos="1898650" algn="l"/>
                <a:tab pos="2355850" algn="l"/>
                <a:tab pos="2813050" algn="l"/>
                <a:tab pos="3270250" algn="l"/>
                <a:tab pos="3727450" algn="l"/>
                <a:tab pos="4184650" algn="l"/>
                <a:tab pos="4641850" algn="l"/>
                <a:tab pos="5099050" algn="l"/>
                <a:tab pos="5556250" algn="l"/>
                <a:tab pos="6013450" algn="l"/>
                <a:tab pos="6470650" algn="l"/>
                <a:tab pos="6927850" algn="l"/>
                <a:tab pos="7385050" algn="l"/>
                <a:tab pos="7842250" algn="l"/>
                <a:tab pos="8299450" algn="l"/>
                <a:tab pos="8756650" algn="l"/>
                <a:tab pos="9213850" algn="l"/>
              </a:tabLst>
            </a:pPr>
            <a:r>
              <a:rPr lang="en-US" altLang="en-US" sz="2400"/>
              <a:t>int main()</a:t>
            </a:r>
          </a:p>
          <a:p>
            <a:pPr marL="414338" indent="-414338">
              <a:lnSpc>
                <a:spcPct val="90000"/>
              </a:lnSpc>
              <a:spcBef>
                <a:spcPts val="600"/>
              </a:spcBef>
              <a:buClr>
                <a:srgbClr val="006699"/>
              </a:buClr>
              <a:buFont typeface="Times New Roman" panose="02020603050405020304" pitchFamily="18" charset="0"/>
              <a:buAutoNum type="arabicPeriod"/>
              <a:tabLst>
                <a:tab pos="414338" algn="l"/>
                <a:tab pos="527050" algn="l"/>
                <a:tab pos="984250" algn="l"/>
                <a:tab pos="1441450" algn="l"/>
                <a:tab pos="1898650" algn="l"/>
                <a:tab pos="2355850" algn="l"/>
                <a:tab pos="2813050" algn="l"/>
                <a:tab pos="3270250" algn="l"/>
                <a:tab pos="3727450" algn="l"/>
                <a:tab pos="4184650" algn="l"/>
                <a:tab pos="4641850" algn="l"/>
                <a:tab pos="5099050" algn="l"/>
                <a:tab pos="5556250" algn="l"/>
                <a:tab pos="6013450" algn="l"/>
                <a:tab pos="6470650" algn="l"/>
                <a:tab pos="6927850" algn="l"/>
                <a:tab pos="7385050" algn="l"/>
                <a:tab pos="7842250" algn="l"/>
                <a:tab pos="8299450" algn="l"/>
                <a:tab pos="8756650" algn="l"/>
                <a:tab pos="9213850" algn="l"/>
              </a:tabLst>
            </a:pPr>
            <a:r>
              <a:rPr lang="en-US" altLang="en-US" sz="2400"/>
              <a:t>{</a:t>
            </a:r>
          </a:p>
          <a:p>
            <a:pPr marL="414338" indent="-414338">
              <a:lnSpc>
                <a:spcPct val="90000"/>
              </a:lnSpc>
              <a:spcBef>
                <a:spcPts val="600"/>
              </a:spcBef>
              <a:buClr>
                <a:srgbClr val="006699"/>
              </a:buClr>
              <a:buFont typeface="Times New Roman" panose="02020603050405020304" pitchFamily="18" charset="0"/>
              <a:buAutoNum type="arabicPeriod"/>
              <a:tabLst>
                <a:tab pos="414338" algn="l"/>
                <a:tab pos="527050" algn="l"/>
                <a:tab pos="984250" algn="l"/>
                <a:tab pos="1441450" algn="l"/>
                <a:tab pos="1898650" algn="l"/>
                <a:tab pos="2355850" algn="l"/>
                <a:tab pos="2813050" algn="l"/>
                <a:tab pos="3270250" algn="l"/>
                <a:tab pos="3727450" algn="l"/>
                <a:tab pos="4184650" algn="l"/>
                <a:tab pos="4641850" algn="l"/>
                <a:tab pos="5099050" algn="l"/>
                <a:tab pos="5556250" algn="l"/>
                <a:tab pos="6013450" algn="l"/>
                <a:tab pos="6470650" algn="l"/>
                <a:tab pos="6927850" algn="l"/>
                <a:tab pos="7385050" algn="l"/>
                <a:tab pos="7842250" algn="l"/>
                <a:tab pos="8299450" algn="l"/>
                <a:tab pos="8756650" algn="l"/>
                <a:tab pos="9213850" algn="l"/>
              </a:tabLst>
            </a:pPr>
            <a:r>
              <a:rPr lang="en-US" altLang="en-US" sz="2400"/>
              <a:t>    int a, b, c;</a:t>
            </a:r>
          </a:p>
          <a:p>
            <a:pPr marL="414338" indent="-414338">
              <a:lnSpc>
                <a:spcPct val="90000"/>
              </a:lnSpc>
              <a:spcBef>
                <a:spcPts val="600"/>
              </a:spcBef>
              <a:buClr>
                <a:srgbClr val="006699"/>
              </a:buClr>
              <a:buFont typeface="Times New Roman" panose="02020603050405020304" pitchFamily="18" charset="0"/>
              <a:buAutoNum type="arabicPeriod"/>
              <a:tabLst>
                <a:tab pos="414338" algn="l"/>
                <a:tab pos="527050" algn="l"/>
                <a:tab pos="984250" algn="l"/>
                <a:tab pos="1441450" algn="l"/>
                <a:tab pos="1898650" algn="l"/>
                <a:tab pos="2355850" algn="l"/>
                <a:tab pos="2813050" algn="l"/>
                <a:tab pos="3270250" algn="l"/>
                <a:tab pos="3727450" algn="l"/>
                <a:tab pos="4184650" algn="l"/>
                <a:tab pos="4641850" algn="l"/>
                <a:tab pos="5099050" algn="l"/>
                <a:tab pos="5556250" algn="l"/>
                <a:tab pos="6013450" algn="l"/>
                <a:tab pos="6470650" algn="l"/>
                <a:tab pos="6927850" algn="l"/>
                <a:tab pos="7385050" algn="l"/>
                <a:tab pos="7842250" algn="l"/>
                <a:tab pos="8299450" algn="l"/>
                <a:tab pos="8756650" algn="l"/>
                <a:tab pos="9213850" algn="l"/>
              </a:tabLst>
            </a:pPr>
            <a:r>
              <a:rPr lang="en-US" altLang="en-US" sz="2400"/>
              <a:t>    printf(“The first number: “);</a:t>
            </a:r>
          </a:p>
          <a:p>
            <a:pPr marL="414338" indent="-414338">
              <a:lnSpc>
                <a:spcPct val="90000"/>
              </a:lnSpc>
              <a:spcBef>
                <a:spcPts val="600"/>
              </a:spcBef>
              <a:buClr>
                <a:srgbClr val="006699"/>
              </a:buClr>
              <a:buFont typeface="Times New Roman" panose="02020603050405020304" pitchFamily="18" charset="0"/>
              <a:buAutoNum type="arabicPeriod"/>
              <a:tabLst>
                <a:tab pos="414338" algn="l"/>
                <a:tab pos="527050" algn="l"/>
                <a:tab pos="984250" algn="l"/>
                <a:tab pos="1441450" algn="l"/>
                <a:tab pos="1898650" algn="l"/>
                <a:tab pos="2355850" algn="l"/>
                <a:tab pos="2813050" algn="l"/>
                <a:tab pos="3270250" algn="l"/>
                <a:tab pos="3727450" algn="l"/>
                <a:tab pos="4184650" algn="l"/>
                <a:tab pos="4641850" algn="l"/>
                <a:tab pos="5099050" algn="l"/>
                <a:tab pos="5556250" algn="l"/>
                <a:tab pos="6013450" algn="l"/>
                <a:tab pos="6470650" algn="l"/>
                <a:tab pos="6927850" algn="l"/>
                <a:tab pos="7385050" algn="l"/>
                <a:tab pos="7842250" algn="l"/>
                <a:tab pos="8299450" algn="l"/>
                <a:tab pos="8756650" algn="l"/>
                <a:tab pos="9213850" algn="l"/>
              </a:tabLst>
            </a:pPr>
            <a:r>
              <a:rPr lang="en-US" altLang="en-US" sz="2400"/>
              <a:t>    scanf(“%d”, &amp;a);</a:t>
            </a:r>
          </a:p>
          <a:p>
            <a:pPr marL="414338" indent="-414338">
              <a:lnSpc>
                <a:spcPct val="90000"/>
              </a:lnSpc>
              <a:spcBef>
                <a:spcPts val="600"/>
              </a:spcBef>
              <a:buClr>
                <a:srgbClr val="006699"/>
              </a:buClr>
              <a:buFont typeface="Times New Roman" panose="02020603050405020304" pitchFamily="18" charset="0"/>
              <a:buAutoNum type="arabicPeriod"/>
              <a:tabLst>
                <a:tab pos="414338" algn="l"/>
                <a:tab pos="527050" algn="l"/>
                <a:tab pos="984250" algn="l"/>
                <a:tab pos="1441450" algn="l"/>
                <a:tab pos="1898650" algn="l"/>
                <a:tab pos="2355850" algn="l"/>
                <a:tab pos="2813050" algn="l"/>
                <a:tab pos="3270250" algn="l"/>
                <a:tab pos="3727450" algn="l"/>
                <a:tab pos="4184650" algn="l"/>
                <a:tab pos="4641850" algn="l"/>
                <a:tab pos="5099050" algn="l"/>
                <a:tab pos="5556250" algn="l"/>
                <a:tab pos="6013450" algn="l"/>
                <a:tab pos="6470650" algn="l"/>
                <a:tab pos="6927850" algn="l"/>
                <a:tab pos="7385050" algn="l"/>
                <a:tab pos="7842250" algn="l"/>
                <a:tab pos="8299450" algn="l"/>
                <a:tab pos="8756650" algn="l"/>
                <a:tab pos="9213850" algn="l"/>
              </a:tabLst>
            </a:pPr>
            <a:r>
              <a:rPr lang="en-US" altLang="en-US" sz="2400"/>
              <a:t>    printf(“The second number: “);</a:t>
            </a:r>
          </a:p>
          <a:p>
            <a:pPr marL="414338" indent="-414338">
              <a:lnSpc>
                <a:spcPct val="90000"/>
              </a:lnSpc>
              <a:spcBef>
                <a:spcPts val="600"/>
              </a:spcBef>
              <a:buClr>
                <a:srgbClr val="006699"/>
              </a:buClr>
              <a:buFont typeface="Times New Roman" panose="02020603050405020304" pitchFamily="18" charset="0"/>
              <a:buAutoNum type="arabicPeriod"/>
              <a:tabLst>
                <a:tab pos="414338" algn="l"/>
                <a:tab pos="527050" algn="l"/>
                <a:tab pos="984250" algn="l"/>
                <a:tab pos="1441450" algn="l"/>
                <a:tab pos="1898650" algn="l"/>
                <a:tab pos="2355850" algn="l"/>
                <a:tab pos="2813050" algn="l"/>
                <a:tab pos="3270250" algn="l"/>
                <a:tab pos="3727450" algn="l"/>
                <a:tab pos="4184650" algn="l"/>
                <a:tab pos="4641850" algn="l"/>
                <a:tab pos="5099050" algn="l"/>
                <a:tab pos="5556250" algn="l"/>
                <a:tab pos="6013450" algn="l"/>
                <a:tab pos="6470650" algn="l"/>
                <a:tab pos="6927850" algn="l"/>
                <a:tab pos="7385050" algn="l"/>
                <a:tab pos="7842250" algn="l"/>
                <a:tab pos="8299450" algn="l"/>
                <a:tab pos="8756650" algn="l"/>
                <a:tab pos="9213850" algn="l"/>
              </a:tabLst>
            </a:pPr>
            <a:r>
              <a:rPr lang="en-US" altLang="en-US" sz="2400"/>
              <a:t>    scanf(“%d”, &amp;b);</a:t>
            </a:r>
          </a:p>
          <a:p>
            <a:pPr marL="414338" indent="-414338">
              <a:lnSpc>
                <a:spcPct val="90000"/>
              </a:lnSpc>
              <a:spcBef>
                <a:spcPts val="600"/>
              </a:spcBef>
              <a:buClr>
                <a:srgbClr val="006699"/>
              </a:buClr>
              <a:buFont typeface="Times New Roman" panose="02020603050405020304" pitchFamily="18" charset="0"/>
              <a:buAutoNum type="arabicPeriod"/>
              <a:tabLst>
                <a:tab pos="414338" algn="l"/>
                <a:tab pos="527050" algn="l"/>
                <a:tab pos="984250" algn="l"/>
                <a:tab pos="1441450" algn="l"/>
                <a:tab pos="1898650" algn="l"/>
                <a:tab pos="2355850" algn="l"/>
                <a:tab pos="2813050" algn="l"/>
                <a:tab pos="3270250" algn="l"/>
                <a:tab pos="3727450" algn="l"/>
                <a:tab pos="4184650" algn="l"/>
                <a:tab pos="4641850" algn="l"/>
                <a:tab pos="5099050" algn="l"/>
                <a:tab pos="5556250" algn="l"/>
                <a:tab pos="6013450" algn="l"/>
                <a:tab pos="6470650" algn="l"/>
                <a:tab pos="6927850" algn="l"/>
                <a:tab pos="7385050" algn="l"/>
                <a:tab pos="7842250" algn="l"/>
                <a:tab pos="8299450" algn="l"/>
                <a:tab pos="8756650" algn="l"/>
                <a:tab pos="9213850" algn="l"/>
              </a:tabLst>
            </a:pPr>
            <a:r>
              <a:rPr lang="en-US" altLang="en-US" sz="2400"/>
              <a:t>    c = a + b;</a:t>
            </a:r>
          </a:p>
          <a:p>
            <a:pPr marL="414338" indent="-414338">
              <a:lnSpc>
                <a:spcPct val="90000"/>
              </a:lnSpc>
              <a:spcBef>
                <a:spcPts val="600"/>
              </a:spcBef>
              <a:buClr>
                <a:srgbClr val="006699"/>
              </a:buClr>
              <a:buFont typeface="Times New Roman" panose="02020603050405020304" pitchFamily="18" charset="0"/>
              <a:buAutoNum type="arabicPeriod"/>
              <a:tabLst>
                <a:tab pos="414338" algn="l"/>
                <a:tab pos="527050" algn="l"/>
                <a:tab pos="984250" algn="l"/>
                <a:tab pos="1441450" algn="l"/>
                <a:tab pos="1898650" algn="l"/>
                <a:tab pos="2355850" algn="l"/>
                <a:tab pos="2813050" algn="l"/>
                <a:tab pos="3270250" algn="l"/>
                <a:tab pos="3727450" algn="l"/>
                <a:tab pos="4184650" algn="l"/>
                <a:tab pos="4641850" algn="l"/>
                <a:tab pos="5099050" algn="l"/>
                <a:tab pos="5556250" algn="l"/>
                <a:tab pos="6013450" algn="l"/>
                <a:tab pos="6470650" algn="l"/>
                <a:tab pos="6927850" algn="l"/>
                <a:tab pos="7385050" algn="l"/>
                <a:tab pos="7842250" algn="l"/>
                <a:tab pos="8299450" algn="l"/>
                <a:tab pos="8756650" algn="l"/>
                <a:tab pos="9213850" algn="l"/>
              </a:tabLst>
            </a:pPr>
            <a:r>
              <a:rPr lang="en-US" altLang="en-US" sz="2400"/>
              <a:t>    printf(“%d + %d = %d\n“, a, b, c);</a:t>
            </a:r>
          </a:p>
          <a:p>
            <a:pPr marL="414338" indent="-414338">
              <a:lnSpc>
                <a:spcPct val="90000"/>
              </a:lnSpc>
              <a:spcBef>
                <a:spcPts val="600"/>
              </a:spcBef>
              <a:buClr>
                <a:srgbClr val="006699"/>
              </a:buClr>
              <a:buFont typeface="Times New Roman" panose="02020603050405020304" pitchFamily="18" charset="0"/>
              <a:buAutoNum type="arabicPeriod"/>
              <a:tabLst>
                <a:tab pos="414338" algn="l"/>
                <a:tab pos="527050" algn="l"/>
                <a:tab pos="984250" algn="l"/>
                <a:tab pos="1441450" algn="l"/>
                <a:tab pos="1898650" algn="l"/>
                <a:tab pos="2355850" algn="l"/>
                <a:tab pos="2813050" algn="l"/>
                <a:tab pos="3270250" algn="l"/>
                <a:tab pos="3727450" algn="l"/>
                <a:tab pos="4184650" algn="l"/>
                <a:tab pos="4641850" algn="l"/>
                <a:tab pos="5099050" algn="l"/>
                <a:tab pos="5556250" algn="l"/>
                <a:tab pos="6013450" algn="l"/>
                <a:tab pos="6470650" algn="l"/>
                <a:tab pos="6927850" algn="l"/>
                <a:tab pos="7385050" algn="l"/>
                <a:tab pos="7842250" algn="l"/>
                <a:tab pos="8299450" algn="l"/>
                <a:tab pos="8756650" algn="l"/>
                <a:tab pos="9213850" algn="l"/>
              </a:tabLst>
            </a:pPr>
            <a:r>
              <a:rPr lang="en-US" altLang="en-US" sz="2400"/>
              <a:t>    return 0;</a:t>
            </a:r>
          </a:p>
          <a:p>
            <a:pPr marL="414338" indent="-414338">
              <a:lnSpc>
                <a:spcPct val="90000"/>
              </a:lnSpc>
              <a:spcBef>
                <a:spcPts val="600"/>
              </a:spcBef>
              <a:buClr>
                <a:srgbClr val="006699"/>
              </a:buClr>
              <a:buFont typeface="Times New Roman" panose="02020603050405020304" pitchFamily="18" charset="0"/>
              <a:buAutoNum type="arabicPeriod"/>
              <a:tabLst>
                <a:tab pos="414338" algn="l"/>
                <a:tab pos="527050" algn="l"/>
                <a:tab pos="984250" algn="l"/>
                <a:tab pos="1441450" algn="l"/>
                <a:tab pos="1898650" algn="l"/>
                <a:tab pos="2355850" algn="l"/>
                <a:tab pos="2813050" algn="l"/>
                <a:tab pos="3270250" algn="l"/>
                <a:tab pos="3727450" algn="l"/>
                <a:tab pos="4184650" algn="l"/>
                <a:tab pos="4641850" algn="l"/>
                <a:tab pos="5099050" algn="l"/>
                <a:tab pos="5556250" algn="l"/>
                <a:tab pos="6013450" algn="l"/>
                <a:tab pos="6470650" algn="l"/>
                <a:tab pos="6927850" algn="l"/>
                <a:tab pos="7385050" algn="l"/>
                <a:tab pos="7842250" algn="l"/>
                <a:tab pos="8299450" algn="l"/>
                <a:tab pos="8756650" algn="l"/>
                <a:tab pos="9213850" algn="l"/>
              </a:tabLst>
            </a:pPr>
            <a:r>
              <a:rPr lang="en-US" altLang="en-US" sz="2400"/>
              <a:t>}</a:t>
            </a:r>
          </a:p>
        </p:txBody>
      </p:sp>
      <p:sp>
        <p:nvSpPr>
          <p:cNvPr id="13315" name="Text Box 3">
            <a:extLst>
              <a:ext uri="{FF2B5EF4-FFF2-40B4-BE49-F238E27FC236}">
                <a16:creationId xmlns:a16="http://schemas.microsoft.com/office/drawing/2014/main" id="{6DA22CBE-78D6-4591-96A3-B1E5F13E42DF}"/>
              </a:ext>
            </a:extLst>
          </p:cNvPr>
          <p:cNvSpPr txBox="1">
            <a:spLocks noChangeArrowheads="1"/>
          </p:cNvSpPr>
          <p:nvPr/>
        </p:nvSpPr>
        <p:spPr bwMode="auto">
          <a:xfrm>
            <a:off x="6400800" y="3810000"/>
            <a:ext cx="225901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457200" indent="-452438">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9pPr>
          </a:lstStyle>
          <a:p>
            <a:pPr>
              <a:lnSpc>
                <a:spcPct val="90000"/>
              </a:lnSpc>
              <a:spcBef>
                <a:spcPts val="400"/>
              </a:spcBef>
              <a:buClrTx/>
              <a:buFontTx/>
              <a:buNone/>
            </a:pPr>
            <a:r>
              <a:rPr lang="en-US" altLang="en-US" sz="1600" b="1"/>
              <a:t>The first number: </a:t>
            </a:r>
          </a:p>
        </p:txBody>
      </p:sp>
      <p:sp>
        <p:nvSpPr>
          <p:cNvPr id="13316" name="Text Box 4">
            <a:extLst>
              <a:ext uri="{FF2B5EF4-FFF2-40B4-BE49-F238E27FC236}">
                <a16:creationId xmlns:a16="http://schemas.microsoft.com/office/drawing/2014/main" id="{C9185FC0-34D2-49B3-843F-FF81D46D0F56}"/>
              </a:ext>
            </a:extLst>
          </p:cNvPr>
          <p:cNvSpPr txBox="1">
            <a:spLocks noChangeArrowheads="1"/>
          </p:cNvSpPr>
          <p:nvPr/>
        </p:nvSpPr>
        <p:spPr bwMode="auto">
          <a:xfrm>
            <a:off x="6400800" y="4267200"/>
            <a:ext cx="2438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457200" indent="-452438">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9pPr>
          </a:lstStyle>
          <a:p>
            <a:pPr>
              <a:lnSpc>
                <a:spcPct val="90000"/>
              </a:lnSpc>
              <a:spcBef>
                <a:spcPts val="400"/>
              </a:spcBef>
              <a:buClrTx/>
              <a:buFontTx/>
              <a:buNone/>
            </a:pPr>
            <a:r>
              <a:rPr lang="en-US" altLang="en-US" sz="1600" b="1"/>
              <a:t>The second number: </a:t>
            </a:r>
          </a:p>
        </p:txBody>
      </p:sp>
      <p:sp>
        <p:nvSpPr>
          <p:cNvPr id="13317" name="Text Box 5">
            <a:extLst>
              <a:ext uri="{FF2B5EF4-FFF2-40B4-BE49-F238E27FC236}">
                <a16:creationId xmlns:a16="http://schemas.microsoft.com/office/drawing/2014/main" id="{33EEB2EF-9C98-46BE-B7F5-7E41FE737238}"/>
              </a:ext>
            </a:extLst>
          </p:cNvPr>
          <p:cNvSpPr txBox="1">
            <a:spLocks noChangeArrowheads="1"/>
          </p:cNvSpPr>
          <p:nvPr/>
        </p:nvSpPr>
        <p:spPr bwMode="auto">
          <a:xfrm>
            <a:off x="6400800" y="4800600"/>
            <a:ext cx="2438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457200" indent="-452438">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9pPr>
          </a:lstStyle>
          <a:p>
            <a:pPr>
              <a:lnSpc>
                <a:spcPct val="90000"/>
              </a:lnSpc>
              <a:spcBef>
                <a:spcPts val="400"/>
              </a:spcBef>
              <a:buClrTx/>
              <a:buFontTx/>
              <a:buNone/>
            </a:pPr>
            <a:r>
              <a:rPr lang="en-US" altLang="en-US" sz="1600" b="1"/>
              <a:t>5 + 7 = 12</a:t>
            </a:r>
          </a:p>
        </p:txBody>
      </p:sp>
      <p:sp>
        <p:nvSpPr>
          <p:cNvPr id="13318" name="Text Box 6">
            <a:extLst>
              <a:ext uri="{FF2B5EF4-FFF2-40B4-BE49-F238E27FC236}">
                <a16:creationId xmlns:a16="http://schemas.microsoft.com/office/drawing/2014/main" id="{3D8CD628-24D4-48D0-93C1-204510289F5C}"/>
              </a:ext>
            </a:extLst>
          </p:cNvPr>
          <p:cNvSpPr txBox="1">
            <a:spLocks noChangeArrowheads="1"/>
          </p:cNvSpPr>
          <p:nvPr/>
        </p:nvSpPr>
        <p:spPr bwMode="auto">
          <a:xfrm>
            <a:off x="8382000" y="3810000"/>
            <a:ext cx="4572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457200" indent="-452438">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9pPr>
          </a:lstStyle>
          <a:p>
            <a:pPr>
              <a:lnSpc>
                <a:spcPct val="90000"/>
              </a:lnSpc>
              <a:spcBef>
                <a:spcPts val="400"/>
              </a:spcBef>
              <a:buClrTx/>
              <a:buFontTx/>
              <a:buNone/>
            </a:pPr>
            <a:r>
              <a:rPr lang="en-US" altLang="en-US" sz="1600" b="1"/>
              <a:t>5</a:t>
            </a:r>
          </a:p>
        </p:txBody>
      </p:sp>
      <p:sp>
        <p:nvSpPr>
          <p:cNvPr id="13319" name="Text Box 7">
            <a:extLst>
              <a:ext uri="{FF2B5EF4-FFF2-40B4-BE49-F238E27FC236}">
                <a16:creationId xmlns:a16="http://schemas.microsoft.com/office/drawing/2014/main" id="{2E288C70-EA1A-425D-8156-E020F5CBC80A}"/>
              </a:ext>
            </a:extLst>
          </p:cNvPr>
          <p:cNvSpPr txBox="1">
            <a:spLocks noChangeArrowheads="1"/>
          </p:cNvSpPr>
          <p:nvPr/>
        </p:nvSpPr>
        <p:spPr bwMode="auto">
          <a:xfrm>
            <a:off x="8382000" y="4267200"/>
            <a:ext cx="4572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457200" indent="-452438">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9pPr>
          </a:lstStyle>
          <a:p>
            <a:pPr>
              <a:lnSpc>
                <a:spcPct val="90000"/>
              </a:lnSpc>
              <a:spcBef>
                <a:spcPts val="400"/>
              </a:spcBef>
              <a:buClrTx/>
              <a:buFontTx/>
              <a:buNone/>
            </a:pPr>
            <a:r>
              <a:rPr lang="en-US" altLang="en-US" sz="1600" b="1"/>
              <a:t>7</a:t>
            </a:r>
          </a:p>
        </p:txBody>
      </p:sp>
      <p:sp>
        <p:nvSpPr>
          <p:cNvPr id="13320" name="Text Box 8">
            <a:extLst>
              <a:ext uri="{FF2B5EF4-FFF2-40B4-BE49-F238E27FC236}">
                <a16:creationId xmlns:a16="http://schemas.microsoft.com/office/drawing/2014/main" id="{7932D422-8BC4-4D1A-B8AB-64AB0C5BCBD9}"/>
              </a:ext>
            </a:extLst>
          </p:cNvPr>
          <p:cNvSpPr txBox="1">
            <a:spLocks noChangeArrowheads="1"/>
          </p:cNvSpPr>
          <p:nvPr/>
        </p:nvSpPr>
        <p:spPr bwMode="auto">
          <a:xfrm>
            <a:off x="7696200" y="2057400"/>
            <a:ext cx="457200" cy="336550"/>
          </a:xfrm>
          <a:prstGeom prst="rect">
            <a:avLst/>
          </a:prstGeom>
          <a:noFill/>
          <a:ln w="9360" cap="sq">
            <a:solidFill>
              <a:srgbClr val="CCEC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457200" indent="-452438">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9pPr>
          </a:lstStyle>
          <a:p>
            <a:pPr>
              <a:lnSpc>
                <a:spcPct val="90000"/>
              </a:lnSpc>
              <a:spcBef>
                <a:spcPts val="400"/>
              </a:spcBef>
              <a:buClrTx/>
              <a:buFontTx/>
              <a:buNone/>
            </a:pPr>
            <a:r>
              <a:rPr lang="en-US" altLang="en-US" sz="1600" b="1"/>
              <a:t>5</a:t>
            </a:r>
          </a:p>
        </p:txBody>
      </p:sp>
      <p:sp>
        <p:nvSpPr>
          <p:cNvPr id="13321" name="Text Box 9">
            <a:extLst>
              <a:ext uri="{FF2B5EF4-FFF2-40B4-BE49-F238E27FC236}">
                <a16:creationId xmlns:a16="http://schemas.microsoft.com/office/drawing/2014/main" id="{718050A3-65FE-4FC3-8AEB-676D22AE1F88}"/>
              </a:ext>
            </a:extLst>
          </p:cNvPr>
          <p:cNvSpPr txBox="1">
            <a:spLocks noChangeArrowheads="1"/>
          </p:cNvSpPr>
          <p:nvPr/>
        </p:nvSpPr>
        <p:spPr bwMode="auto">
          <a:xfrm>
            <a:off x="7696200" y="1752600"/>
            <a:ext cx="457200" cy="336550"/>
          </a:xfrm>
          <a:prstGeom prst="rect">
            <a:avLst/>
          </a:prstGeom>
          <a:noFill/>
          <a:ln w="9360" cap="sq">
            <a:solidFill>
              <a:srgbClr val="CCEC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457200" indent="-452438">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9pPr>
          </a:lstStyle>
          <a:p>
            <a:pPr>
              <a:lnSpc>
                <a:spcPct val="90000"/>
              </a:lnSpc>
              <a:spcBef>
                <a:spcPts val="400"/>
              </a:spcBef>
              <a:buClrTx/>
              <a:buFontTx/>
              <a:buNone/>
            </a:pPr>
            <a:r>
              <a:rPr lang="en-US" altLang="en-US" sz="1600" b="1"/>
              <a:t>7</a:t>
            </a:r>
          </a:p>
        </p:txBody>
      </p:sp>
      <p:sp>
        <p:nvSpPr>
          <p:cNvPr id="13322" name="Text Box 10">
            <a:extLst>
              <a:ext uri="{FF2B5EF4-FFF2-40B4-BE49-F238E27FC236}">
                <a16:creationId xmlns:a16="http://schemas.microsoft.com/office/drawing/2014/main" id="{FE3BFA87-E67E-4939-B574-E4B42BA387A6}"/>
              </a:ext>
            </a:extLst>
          </p:cNvPr>
          <p:cNvSpPr txBox="1">
            <a:spLocks noChangeArrowheads="1"/>
          </p:cNvSpPr>
          <p:nvPr/>
        </p:nvSpPr>
        <p:spPr bwMode="auto">
          <a:xfrm>
            <a:off x="7696200" y="1447800"/>
            <a:ext cx="457200" cy="336550"/>
          </a:xfrm>
          <a:prstGeom prst="rect">
            <a:avLst/>
          </a:prstGeom>
          <a:noFill/>
          <a:ln w="9360" cap="sq">
            <a:solidFill>
              <a:srgbClr val="CCEC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457200" indent="-452438">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9pPr>
          </a:lstStyle>
          <a:p>
            <a:pPr>
              <a:lnSpc>
                <a:spcPct val="90000"/>
              </a:lnSpc>
              <a:spcBef>
                <a:spcPts val="400"/>
              </a:spcBef>
              <a:buClrTx/>
              <a:buFontTx/>
              <a:buNone/>
            </a:pPr>
            <a:r>
              <a:rPr lang="en-US" altLang="en-US" sz="1600" b="1"/>
              <a:t>12</a:t>
            </a:r>
          </a:p>
        </p:txBody>
      </p:sp>
      <p:sp>
        <p:nvSpPr>
          <p:cNvPr id="13323" name="Text Box 11">
            <a:extLst>
              <a:ext uri="{FF2B5EF4-FFF2-40B4-BE49-F238E27FC236}">
                <a16:creationId xmlns:a16="http://schemas.microsoft.com/office/drawing/2014/main" id="{00AB68E7-F99E-4524-9BBD-D81AC039C7F5}"/>
              </a:ext>
            </a:extLst>
          </p:cNvPr>
          <p:cNvSpPr txBox="1">
            <a:spLocks noChangeArrowheads="1"/>
          </p:cNvSpPr>
          <p:nvPr/>
        </p:nvSpPr>
        <p:spPr bwMode="auto">
          <a:xfrm>
            <a:off x="8305800" y="2057400"/>
            <a:ext cx="4572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457200" indent="-452438">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9pPr>
          </a:lstStyle>
          <a:p>
            <a:pPr>
              <a:lnSpc>
                <a:spcPct val="90000"/>
              </a:lnSpc>
              <a:spcBef>
                <a:spcPts val="400"/>
              </a:spcBef>
              <a:buClrTx/>
              <a:buFontTx/>
              <a:buNone/>
            </a:pPr>
            <a:r>
              <a:rPr lang="en-US" altLang="en-US" sz="1600" b="1"/>
              <a:t>a</a:t>
            </a:r>
          </a:p>
        </p:txBody>
      </p:sp>
      <p:sp>
        <p:nvSpPr>
          <p:cNvPr id="13324" name="Text Box 12">
            <a:extLst>
              <a:ext uri="{FF2B5EF4-FFF2-40B4-BE49-F238E27FC236}">
                <a16:creationId xmlns:a16="http://schemas.microsoft.com/office/drawing/2014/main" id="{15BFADB0-5B4A-433E-80C4-4C98F3D71426}"/>
              </a:ext>
            </a:extLst>
          </p:cNvPr>
          <p:cNvSpPr txBox="1">
            <a:spLocks noChangeArrowheads="1"/>
          </p:cNvSpPr>
          <p:nvPr/>
        </p:nvSpPr>
        <p:spPr bwMode="auto">
          <a:xfrm>
            <a:off x="8305800" y="1752600"/>
            <a:ext cx="4572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457200" indent="-452438">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9pPr>
          </a:lstStyle>
          <a:p>
            <a:pPr>
              <a:lnSpc>
                <a:spcPct val="90000"/>
              </a:lnSpc>
              <a:spcBef>
                <a:spcPts val="400"/>
              </a:spcBef>
              <a:buClrTx/>
              <a:buFontTx/>
              <a:buNone/>
            </a:pPr>
            <a:r>
              <a:rPr lang="en-US" altLang="en-US" sz="1600" b="1"/>
              <a:t>b</a:t>
            </a:r>
          </a:p>
        </p:txBody>
      </p:sp>
      <p:sp>
        <p:nvSpPr>
          <p:cNvPr id="13325" name="Text Box 13">
            <a:extLst>
              <a:ext uri="{FF2B5EF4-FFF2-40B4-BE49-F238E27FC236}">
                <a16:creationId xmlns:a16="http://schemas.microsoft.com/office/drawing/2014/main" id="{57B44E88-94CC-464D-B8FC-47552E7C5510}"/>
              </a:ext>
            </a:extLst>
          </p:cNvPr>
          <p:cNvSpPr txBox="1">
            <a:spLocks noChangeArrowheads="1"/>
          </p:cNvSpPr>
          <p:nvPr/>
        </p:nvSpPr>
        <p:spPr bwMode="auto">
          <a:xfrm>
            <a:off x="8305800" y="1439863"/>
            <a:ext cx="4572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457200" indent="-452438">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9pPr>
          </a:lstStyle>
          <a:p>
            <a:pPr>
              <a:lnSpc>
                <a:spcPct val="90000"/>
              </a:lnSpc>
              <a:spcBef>
                <a:spcPts val="400"/>
              </a:spcBef>
              <a:buClrTx/>
              <a:buFontTx/>
              <a:buNone/>
            </a:pPr>
            <a:r>
              <a:rPr lang="en-US" altLang="en-US" sz="1600" b="1"/>
              <a:t>c</a:t>
            </a:r>
          </a:p>
        </p:txBody>
      </p:sp>
      <p:grpSp>
        <p:nvGrpSpPr>
          <p:cNvPr id="13326" name="Group 14">
            <a:extLst>
              <a:ext uri="{FF2B5EF4-FFF2-40B4-BE49-F238E27FC236}">
                <a16:creationId xmlns:a16="http://schemas.microsoft.com/office/drawing/2014/main" id="{ED5AA424-4964-4340-9156-2CF0BAEAE664}"/>
              </a:ext>
            </a:extLst>
          </p:cNvPr>
          <p:cNvGrpSpPr>
            <a:grpSpLocks/>
          </p:cNvGrpSpPr>
          <p:nvPr/>
        </p:nvGrpSpPr>
        <p:grpSpPr bwMode="auto">
          <a:xfrm>
            <a:off x="7696200" y="1066800"/>
            <a:ext cx="452438" cy="1595438"/>
            <a:chOff x="4848" y="672"/>
            <a:chExt cx="285" cy="1005"/>
          </a:xfrm>
        </p:grpSpPr>
        <p:sp>
          <p:nvSpPr>
            <p:cNvPr id="13327" name="Rectangle 15">
              <a:extLst>
                <a:ext uri="{FF2B5EF4-FFF2-40B4-BE49-F238E27FC236}">
                  <a16:creationId xmlns:a16="http://schemas.microsoft.com/office/drawing/2014/main" id="{0B1F1EB1-E8E3-4A96-B362-AE2A5D575DD8}"/>
                </a:ext>
              </a:extLst>
            </p:cNvPr>
            <p:cNvSpPr>
              <a:spLocks noChangeArrowheads="1"/>
            </p:cNvSpPr>
            <p:nvPr/>
          </p:nvSpPr>
          <p:spPr bwMode="auto">
            <a:xfrm>
              <a:off x="4848" y="672"/>
              <a:ext cx="285" cy="1005"/>
            </a:xfrm>
            <a:prstGeom prst="rect">
              <a:avLst/>
            </a:prstGeom>
            <a:noFill/>
            <a:ln w="9360" cap="sq">
              <a:solidFill>
                <a:srgbClr val="0066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8" name="Line 16">
              <a:extLst>
                <a:ext uri="{FF2B5EF4-FFF2-40B4-BE49-F238E27FC236}">
                  <a16:creationId xmlns:a16="http://schemas.microsoft.com/office/drawing/2014/main" id="{15E2D730-49C0-4BDC-93AE-A218C45C511B}"/>
                </a:ext>
              </a:extLst>
            </p:cNvPr>
            <p:cNvSpPr>
              <a:spLocks noChangeShapeType="1"/>
            </p:cNvSpPr>
            <p:nvPr/>
          </p:nvSpPr>
          <p:spPr bwMode="auto">
            <a:xfrm>
              <a:off x="4848" y="912"/>
              <a:ext cx="285" cy="0"/>
            </a:xfrm>
            <a:prstGeom prst="line">
              <a:avLst/>
            </a:prstGeom>
            <a:noFill/>
            <a:ln w="9360" cap="rnd">
              <a:solidFill>
                <a:srgbClr val="0066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29" name="Line 17">
              <a:extLst>
                <a:ext uri="{FF2B5EF4-FFF2-40B4-BE49-F238E27FC236}">
                  <a16:creationId xmlns:a16="http://schemas.microsoft.com/office/drawing/2014/main" id="{0F759F02-5920-4ECE-ADDC-8229091E76E5}"/>
                </a:ext>
              </a:extLst>
            </p:cNvPr>
            <p:cNvSpPr>
              <a:spLocks noChangeShapeType="1"/>
            </p:cNvSpPr>
            <p:nvPr/>
          </p:nvSpPr>
          <p:spPr bwMode="auto">
            <a:xfrm>
              <a:off x="4848" y="1104"/>
              <a:ext cx="285" cy="0"/>
            </a:xfrm>
            <a:prstGeom prst="line">
              <a:avLst/>
            </a:prstGeom>
            <a:noFill/>
            <a:ln w="9360" cap="rnd">
              <a:solidFill>
                <a:srgbClr val="0066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30" name="Line 18">
              <a:extLst>
                <a:ext uri="{FF2B5EF4-FFF2-40B4-BE49-F238E27FC236}">
                  <a16:creationId xmlns:a16="http://schemas.microsoft.com/office/drawing/2014/main" id="{85FD2211-2EF5-4438-9C93-93B762F59D78}"/>
                </a:ext>
              </a:extLst>
            </p:cNvPr>
            <p:cNvSpPr>
              <a:spLocks noChangeShapeType="1"/>
            </p:cNvSpPr>
            <p:nvPr/>
          </p:nvSpPr>
          <p:spPr bwMode="auto">
            <a:xfrm>
              <a:off x="4848" y="1296"/>
              <a:ext cx="285" cy="0"/>
            </a:xfrm>
            <a:prstGeom prst="line">
              <a:avLst/>
            </a:prstGeom>
            <a:noFill/>
            <a:ln w="9360" cap="rnd">
              <a:solidFill>
                <a:srgbClr val="0066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31" name="Line 19">
              <a:extLst>
                <a:ext uri="{FF2B5EF4-FFF2-40B4-BE49-F238E27FC236}">
                  <a16:creationId xmlns:a16="http://schemas.microsoft.com/office/drawing/2014/main" id="{26C1110A-4A68-4A76-9FA7-3E5A0E8B2885}"/>
                </a:ext>
              </a:extLst>
            </p:cNvPr>
            <p:cNvSpPr>
              <a:spLocks noChangeShapeType="1"/>
            </p:cNvSpPr>
            <p:nvPr/>
          </p:nvSpPr>
          <p:spPr bwMode="auto">
            <a:xfrm>
              <a:off x="4848" y="1488"/>
              <a:ext cx="285" cy="0"/>
            </a:xfrm>
            <a:prstGeom prst="line">
              <a:avLst/>
            </a:prstGeom>
            <a:noFill/>
            <a:ln w="9360" cap="rnd">
              <a:solidFill>
                <a:srgbClr val="0066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3332" name="AutoShape 20">
            <a:extLst>
              <a:ext uri="{FF2B5EF4-FFF2-40B4-BE49-F238E27FC236}">
                <a16:creationId xmlns:a16="http://schemas.microsoft.com/office/drawing/2014/main" id="{259ED6BD-9536-4740-A493-0DBAF6260463}"/>
              </a:ext>
            </a:extLst>
          </p:cNvPr>
          <p:cNvSpPr>
            <a:spLocks noChangeArrowheads="1"/>
          </p:cNvSpPr>
          <p:nvPr/>
        </p:nvSpPr>
        <p:spPr bwMode="auto">
          <a:xfrm>
            <a:off x="6019800" y="3276600"/>
            <a:ext cx="3048000" cy="2362200"/>
          </a:xfrm>
          <a:prstGeom prst="roundRect">
            <a:avLst>
              <a:gd name="adj" fmla="val 5167"/>
            </a:avLst>
          </a:prstGeom>
          <a:noFill/>
          <a:ln w="9360" cap="sq">
            <a:solidFill>
              <a:srgbClr val="0066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33" name="Text Box 21">
            <a:extLst>
              <a:ext uri="{FF2B5EF4-FFF2-40B4-BE49-F238E27FC236}">
                <a16:creationId xmlns:a16="http://schemas.microsoft.com/office/drawing/2014/main" id="{7ACDFAAA-2A33-4676-AAEA-64B8FDAA5D52}"/>
              </a:ext>
            </a:extLst>
          </p:cNvPr>
          <p:cNvSpPr txBox="1">
            <a:spLocks noChangeArrowheads="1"/>
          </p:cNvSpPr>
          <p:nvPr/>
        </p:nvSpPr>
        <p:spPr bwMode="auto">
          <a:xfrm>
            <a:off x="6172200" y="3352800"/>
            <a:ext cx="23622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457200" indent="-452438">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9pPr>
          </a:lstStyle>
          <a:p>
            <a:pPr>
              <a:lnSpc>
                <a:spcPct val="90000"/>
              </a:lnSpc>
              <a:spcBef>
                <a:spcPts val="400"/>
              </a:spcBef>
              <a:buClrTx/>
              <a:buFontTx/>
              <a:buNone/>
            </a:pPr>
            <a:r>
              <a:rPr lang="en-US" altLang="en-US" sz="1600" b="1"/>
              <a:t>/ngonnguC/bin/tong</a:t>
            </a:r>
          </a:p>
        </p:txBody>
      </p:sp>
      <p:sp>
        <p:nvSpPr>
          <p:cNvPr id="13334" name="Text Box 22">
            <a:extLst>
              <a:ext uri="{FF2B5EF4-FFF2-40B4-BE49-F238E27FC236}">
                <a16:creationId xmlns:a16="http://schemas.microsoft.com/office/drawing/2014/main" id="{DA066EB4-007B-4AEC-841A-A0BFB23E5F49}"/>
              </a:ext>
            </a:extLst>
          </p:cNvPr>
          <p:cNvSpPr txBox="1">
            <a:spLocks noChangeArrowheads="1"/>
          </p:cNvSpPr>
          <p:nvPr/>
        </p:nvSpPr>
        <p:spPr bwMode="auto">
          <a:xfrm>
            <a:off x="6172200" y="5249863"/>
            <a:ext cx="23622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457200" indent="-452438">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6699"/>
                </a:solidFill>
                <a:latin typeface="Arial" panose="020B0604020202020204" pitchFamily="34" charset="0"/>
                <a:cs typeface="Tahoma" panose="020B0604030504040204" pitchFamily="34" charset="0"/>
              </a:defRPr>
            </a:lvl9pPr>
          </a:lstStyle>
          <a:p>
            <a:pPr>
              <a:lnSpc>
                <a:spcPct val="90000"/>
              </a:lnSpc>
              <a:spcBef>
                <a:spcPts val="400"/>
              </a:spcBef>
              <a:buClrTx/>
              <a:buFontTx/>
              <a:buNone/>
            </a:pPr>
            <a:r>
              <a:rPr lang="en-US" altLang="en-US" sz="1600" b="1"/>
              <a:t>/ngonnguC/bin/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499"/>
                                          </p:stCondLst>
                                        </p:cTn>
                                        <p:tgtEl>
                                          <p:spTgt spid="133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499"/>
                                          </p:stCondLst>
                                        </p:cTn>
                                        <p:tgtEl>
                                          <p:spTgt spid="133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499"/>
                                          </p:stCondLst>
                                        </p:cTn>
                                        <p:tgtEl>
                                          <p:spTgt spid="1332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499"/>
                                          </p:stCondLst>
                                        </p:cTn>
                                        <p:tgtEl>
                                          <p:spTgt spid="1331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additive="repl">
                                        <p:cTn id="22" dur="1" fill="hold">
                                          <p:stCondLst>
                                            <p:cond delay="499"/>
                                          </p:stCondLst>
                                        </p:cTn>
                                        <p:tgtEl>
                                          <p:spTgt spid="1331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additive="repl">
                                        <p:cTn id="26" dur="1" fill="hold">
                                          <p:stCondLst>
                                            <p:cond delay="499"/>
                                          </p:stCondLst>
                                        </p:cTn>
                                        <p:tgtEl>
                                          <p:spTgt spid="1332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fill="hold" nodeType="clickEffect">
                                  <p:stCondLst>
                                    <p:cond delay="0"/>
                                  </p:stCondLst>
                                  <p:childTnLst>
                                    <p:set>
                                      <p:cBhvr additive="repl">
                                        <p:cTn id="30" dur="1" fill="hold">
                                          <p:stCondLst>
                                            <p:cond delay="499"/>
                                          </p:stCondLst>
                                        </p:cTn>
                                        <p:tgtEl>
                                          <p:spTgt spid="1332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fill="hold" nodeType="clickEffect">
                                  <p:stCondLst>
                                    <p:cond delay="0"/>
                                  </p:stCondLst>
                                  <p:childTnLst>
                                    <p:set>
                                      <p:cBhvr additive="repl">
                                        <p:cTn id="34" dur="1" fill="hold">
                                          <p:stCondLst>
                                            <p:cond delay="499"/>
                                          </p:stCondLst>
                                        </p:cTn>
                                        <p:tgtEl>
                                          <p:spTgt spid="1331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fill="hold" nodeType="clickEffect">
                                  <p:stCondLst>
                                    <p:cond delay="0"/>
                                  </p:stCondLst>
                                  <p:childTnLst>
                                    <p:set>
                                      <p:cBhvr additive="repl">
                                        <p:cTn id="38" dur="1" fill="hold">
                                          <p:stCondLst>
                                            <p:cond delay="499"/>
                                          </p:stCondLst>
                                        </p:cTn>
                                        <p:tgtEl>
                                          <p:spTgt spid="13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A22E2E27-4203-4A18-AAF8-53CB40FDA508}"/>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Biến số và Hằng số (1)</a:t>
            </a:r>
          </a:p>
        </p:txBody>
      </p:sp>
      <p:sp>
        <p:nvSpPr>
          <p:cNvPr id="14338" name="Rectangle 2">
            <a:extLst>
              <a:ext uri="{FF2B5EF4-FFF2-40B4-BE49-F238E27FC236}">
                <a16:creationId xmlns:a16="http://schemas.microsoft.com/office/drawing/2014/main" id="{5D6BA5FE-FF6B-4F36-A874-9A39AA1AE59A}"/>
              </a:ext>
            </a:extLst>
          </p:cNvPr>
          <p:cNvSpPr>
            <a:spLocks noGrp="1" noChangeArrowheads="1"/>
          </p:cNvSpPr>
          <p:nvPr>
            <p:ph type="body" idx="1"/>
          </p:nvPr>
        </p:nvSpPr>
        <p:spPr>
          <a:xfrm>
            <a:off x="457200" y="1600200"/>
            <a:ext cx="8229600" cy="4456113"/>
          </a:xfrm>
          <a:ln/>
        </p:spPr>
        <p:txBody>
          <a:bodyPr>
            <a:normAutofit lnSpcReduction="10000"/>
          </a:bodyPr>
          <a:lstStyle/>
          <a:p>
            <a:pPr marL="338138" indent="-338138">
              <a:lnSpc>
                <a:spcPct val="90000"/>
              </a:lnSpc>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t>Biến số:</a:t>
            </a:r>
          </a:p>
          <a:p>
            <a:pPr marL="738188" lvl="1" indent="-280988">
              <a:lnSpc>
                <a:spcPct val="90000"/>
              </a:lnSpc>
              <a:spcBef>
                <a:spcPts val="5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t>Đặt tên cho một đối tượng bộ nhớ</a:t>
            </a:r>
          </a:p>
          <a:p>
            <a:pPr marL="738188" lvl="1" indent="-280988">
              <a:lnSpc>
                <a:spcPct val="90000"/>
              </a:lnSpc>
              <a:spcBef>
                <a:spcPts val="5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t>Sử dụng để lưu trữ giá trị và giá trị này có thể thay đổi</a:t>
            </a:r>
          </a:p>
          <a:p>
            <a:pPr marL="738188" lvl="1" indent="-280988">
              <a:lnSpc>
                <a:spcPct val="9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t>Khai báo</a:t>
            </a:r>
            <a:r>
              <a:rPr lang="en-US" altLang="en-US" sz="2400"/>
              <a:t>: </a:t>
            </a:r>
            <a:r>
              <a:rPr lang="en-US" altLang="en-US" sz="2000"/>
              <a:t>Cho bộ biên dịch biết tên và kiểu biến</a:t>
            </a:r>
            <a:r>
              <a:rPr lang="en-US" altLang="en-US" sz="2400"/>
              <a:t> &lt;kiểu_biến&gt; tên_biến;</a:t>
            </a:r>
            <a:br>
              <a:rPr lang="en-US" altLang="en-US" sz="2400"/>
            </a:br>
            <a:r>
              <a:rPr lang="en-US" altLang="en-US" sz="2400"/>
              <a:t>VD: </a:t>
            </a:r>
            <a:br>
              <a:rPr lang="en-US" altLang="en-US" sz="2400"/>
            </a:br>
            <a:r>
              <a:rPr lang="en-US" altLang="en-US" sz="2400"/>
              <a:t> 	int i;</a:t>
            </a:r>
            <a:br>
              <a:rPr lang="en-US" altLang="en-US" sz="2400"/>
            </a:br>
            <a:r>
              <a:rPr lang="en-US" altLang="en-US" sz="2400"/>
              <a:t> 	float x, y, z;</a:t>
            </a:r>
            <a:br>
              <a:rPr lang="en-US" altLang="en-US" sz="2400"/>
            </a:br>
            <a:r>
              <a:rPr lang="en-US" altLang="en-US" sz="2400"/>
              <a:t> 	char c;</a:t>
            </a:r>
          </a:p>
          <a:p>
            <a:pPr marL="738188" lvl="1" indent="-280988">
              <a:lnSpc>
                <a:spcPct val="9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Phép gán: &lt;tên_biến&gt; = &lt;giá_trị&gt;;</a:t>
            </a:r>
            <a:br>
              <a:rPr lang="en-US" altLang="en-US" sz="2400"/>
            </a:br>
            <a:r>
              <a:rPr lang="en-US" altLang="en-US" sz="2400"/>
              <a:t>VD: </a:t>
            </a:r>
            <a:br>
              <a:rPr lang="en-US" altLang="en-US" sz="2400"/>
            </a:br>
            <a:r>
              <a:rPr lang="en-US" altLang="en-US" sz="2400"/>
              <a:t> 	i = 4;</a:t>
            </a:r>
            <a:br>
              <a:rPr lang="en-US" altLang="en-US" sz="2400"/>
            </a:br>
            <a:r>
              <a:rPr lang="en-US" altLang="en-US" sz="2400"/>
              <a:t> 	x = 5.4;</a:t>
            </a:r>
            <a:br>
              <a:rPr lang="en-US" altLang="en-US" sz="2400"/>
            </a:br>
            <a:r>
              <a:rPr lang="en-US" altLang="en-US" sz="2400"/>
              <a:t> 	y = z = 1.2;</a:t>
            </a:r>
          </a:p>
          <a:p>
            <a:pPr marL="741363" lvl="1" indent="-280988">
              <a:lnSpc>
                <a:spcPct val="90000"/>
              </a:lnSpc>
              <a:spcBef>
                <a:spcPts val="6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altLang="en-US" sz="24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D0B668BE-FEFE-4E4C-892A-082057E34E07}"/>
              </a:ext>
            </a:extLst>
          </p:cNvPr>
          <p:cNvSpPr>
            <a:spLocks noGrp="1" noChangeArrowheads="1"/>
          </p:cNvSpPr>
          <p:nvPr>
            <p:ph type="body"/>
          </p:nvPr>
        </p:nvSpPr>
        <p:spPr>
          <a:xfrm>
            <a:off x="457200" y="1600200"/>
            <a:ext cx="8229600" cy="4456113"/>
          </a:xfrm>
          <a:ln/>
        </p:spPr>
        <p:txBody>
          <a:bodyPr anchor="t"/>
          <a:lstStyle/>
          <a:p>
            <a:pPr marL="338138" indent="-338138" algn="l">
              <a:lnSpc>
                <a:spcPct val="100000"/>
              </a:lnSpc>
              <a:spcBef>
                <a:spcPts val="8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3200">
                <a:solidFill>
                  <a:srgbClr val="006699"/>
                </a:solidFill>
                <a:effectLst/>
              </a:rPr>
              <a:t>Hằng số: có giá trị không đổi trong suốt chương trình</a:t>
            </a:r>
          </a:p>
          <a:p>
            <a:pPr marL="738188" lvl="1" indent="-280988" algn="l">
              <a:lnSpc>
                <a:spcPct val="100000"/>
              </a:lnSpc>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solidFill>
                  <a:srgbClr val="006699"/>
                </a:solidFill>
                <a:effectLst/>
              </a:rPr>
              <a:t>Khai báo hằng:</a:t>
            </a:r>
            <a:br>
              <a:rPr lang="en-US" altLang="en-US" sz="2800">
                <a:solidFill>
                  <a:srgbClr val="006699"/>
                </a:solidFill>
                <a:effectLst/>
              </a:rPr>
            </a:br>
            <a:r>
              <a:rPr lang="en-US" altLang="en-US" sz="2800">
                <a:solidFill>
                  <a:srgbClr val="006699"/>
                </a:solidFill>
                <a:effectLst/>
              </a:rPr>
              <a:t>#define &lt;tên_hằng&gt; &lt;giá_trị&gt;</a:t>
            </a:r>
            <a:br>
              <a:rPr lang="en-US" altLang="en-US" sz="2800">
                <a:solidFill>
                  <a:srgbClr val="006699"/>
                </a:solidFill>
                <a:effectLst/>
              </a:rPr>
            </a:br>
            <a:r>
              <a:rPr lang="en-US" altLang="en-US" sz="2800">
                <a:solidFill>
                  <a:srgbClr val="006699"/>
                </a:solidFill>
                <a:effectLst/>
              </a:rPr>
              <a:t>VD:</a:t>
            </a:r>
            <a:br>
              <a:rPr lang="en-US" altLang="en-US" sz="2800">
                <a:solidFill>
                  <a:srgbClr val="006699"/>
                </a:solidFill>
                <a:effectLst/>
              </a:rPr>
            </a:br>
            <a:r>
              <a:rPr lang="en-US" altLang="en-US" sz="2800">
                <a:solidFill>
                  <a:srgbClr val="006699"/>
                </a:solidFill>
                <a:effectLst/>
              </a:rPr>
              <a:t>  #define TRUE 1</a:t>
            </a:r>
            <a:br>
              <a:rPr lang="en-US" altLang="en-US" sz="2800">
                <a:solidFill>
                  <a:srgbClr val="006699"/>
                </a:solidFill>
                <a:effectLst/>
              </a:rPr>
            </a:br>
            <a:r>
              <a:rPr lang="en-US" altLang="en-US" sz="2800">
                <a:solidFill>
                  <a:srgbClr val="006699"/>
                </a:solidFill>
                <a:effectLst/>
              </a:rPr>
              <a:t>  #define FALSE  0</a:t>
            </a:r>
          </a:p>
          <a:p>
            <a:pPr marL="741363" lvl="1" indent="-280988" algn="l">
              <a:lnSpc>
                <a:spcPct val="100000"/>
              </a:lnSpc>
              <a:spcBef>
                <a:spcPts val="7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altLang="en-US" sz="2800">
              <a:solidFill>
                <a:srgbClr val="006699"/>
              </a:solidFill>
              <a:effectLst/>
            </a:endParaRPr>
          </a:p>
        </p:txBody>
      </p:sp>
      <p:sp>
        <p:nvSpPr>
          <p:cNvPr id="15362" name="Rectangle 2">
            <a:extLst>
              <a:ext uri="{FF2B5EF4-FFF2-40B4-BE49-F238E27FC236}">
                <a16:creationId xmlns:a16="http://schemas.microsoft.com/office/drawing/2014/main" id="{32C6CC80-3C76-448F-84DB-8F5ED4535139}"/>
              </a:ext>
            </a:extLst>
          </p:cNvPr>
          <p:cNvSpPr>
            <a:spLocks noGrp="1" noChangeArrowheads="1"/>
          </p:cNvSpPr>
          <p:nvPr>
            <p:ph type="title" idx="4294967295"/>
          </p:nvPr>
        </p:nvSpPr>
        <p:spPr>
          <a:xfrm>
            <a:off x="442913" y="103188"/>
            <a:ext cx="8243887" cy="1314450"/>
          </a:xfrm>
          <a:ln/>
        </p:spPr>
        <p:txBody>
          <a:bodyPr lIns="91440" tIns="45720" rIns="91440" bIns="4572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Biến số và Hằng số (2)</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0D7F42CA-1803-4586-B467-1DEF52F90FF7}"/>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t>Hằng số (1)</a:t>
            </a:r>
          </a:p>
        </p:txBody>
      </p:sp>
      <p:sp>
        <p:nvSpPr>
          <p:cNvPr id="16386" name="Rectangle 2">
            <a:extLst>
              <a:ext uri="{FF2B5EF4-FFF2-40B4-BE49-F238E27FC236}">
                <a16:creationId xmlns:a16="http://schemas.microsoft.com/office/drawing/2014/main" id="{9852B305-FE7C-444F-B7B8-CEFCA2233517}"/>
              </a:ext>
            </a:extLst>
          </p:cNvPr>
          <p:cNvSpPr>
            <a:spLocks noGrp="1" noChangeArrowheads="1"/>
          </p:cNvSpPr>
          <p:nvPr>
            <p:ph type="body" idx="1"/>
          </p:nvPr>
        </p:nvSpPr>
        <p:spPr>
          <a:xfrm>
            <a:off x="457200" y="1600200"/>
            <a:ext cx="8229600" cy="4456113"/>
          </a:xfrm>
          <a:ln/>
        </p:spPr>
        <p:txBody>
          <a:bodyPr>
            <a:normAutofit lnSpcReduction="10000"/>
          </a:bodyPr>
          <a:lstStyle/>
          <a:p>
            <a:pPr marL="338138" indent="-338138">
              <a:lnSpc>
                <a:spcPct val="8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Hằng số nguyên</a:t>
            </a:r>
          </a:p>
          <a:p>
            <a:pPr lvl="1" indent="-280988">
              <a:lnSpc>
                <a:spcPct val="80000"/>
              </a:lnSpc>
              <a:spcBef>
                <a:spcPts val="5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latin typeface="Courier New" panose="02070309020205020404" pitchFamily="49" charset="0"/>
              </a:rPr>
              <a:t>31			/* decimal */</a:t>
            </a:r>
          </a:p>
          <a:p>
            <a:pPr lvl="1" indent="-280988">
              <a:lnSpc>
                <a:spcPct val="80000"/>
              </a:lnSpc>
              <a:spcBef>
                <a:spcPts val="5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latin typeface="Courier New" panose="02070309020205020404" pitchFamily="49" charset="0"/>
              </a:rPr>
              <a:t>037		/* octal */</a:t>
            </a:r>
          </a:p>
          <a:p>
            <a:pPr lvl="1" indent="-280988">
              <a:lnSpc>
                <a:spcPct val="80000"/>
              </a:lnSpc>
              <a:spcBef>
                <a:spcPts val="5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latin typeface="Courier New" panose="02070309020205020404" pitchFamily="49" charset="0"/>
              </a:rPr>
              <a:t>0x1F		/* hexadecimal */</a:t>
            </a:r>
          </a:p>
          <a:p>
            <a:pPr lvl="1" indent="-280988">
              <a:lnSpc>
                <a:spcPct val="80000"/>
              </a:lnSpc>
              <a:spcBef>
                <a:spcPts val="5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latin typeface="Courier New" panose="02070309020205020404" pitchFamily="49" charset="0"/>
              </a:rPr>
              <a:t>31L		/* long */</a:t>
            </a:r>
          </a:p>
          <a:p>
            <a:pPr lvl="1" indent="-280988">
              <a:lnSpc>
                <a:spcPct val="80000"/>
              </a:lnSpc>
              <a:spcBef>
                <a:spcPts val="5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latin typeface="Courier New" panose="02070309020205020404" pitchFamily="49" charset="0"/>
              </a:rPr>
              <a:t>31LU		/* unsigned long */</a:t>
            </a:r>
          </a:p>
          <a:p>
            <a:pPr marL="338138" indent="-338138">
              <a:lnSpc>
                <a:spcPct val="8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Hằng số thực</a:t>
            </a:r>
          </a:p>
          <a:p>
            <a:pPr lvl="1" indent="-280988">
              <a:lnSpc>
                <a:spcPct val="80000"/>
              </a:lnSpc>
              <a:spcBef>
                <a:spcPts val="5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latin typeface="Courier New" panose="02070309020205020404" pitchFamily="49" charset="0"/>
              </a:rPr>
              <a:t>123.4		/* double */</a:t>
            </a:r>
          </a:p>
          <a:p>
            <a:pPr lvl="1" indent="-280988">
              <a:lnSpc>
                <a:spcPct val="80000"/>
              </a:lnSpc>
              <a:spcBef>
                <a:spcPts val="5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latin typeface="Courier New" panose="02070309020205020404" pitchFamily="49" charset="0"/>
              </a:rPr>
              <a:t>123.4F		/* float */</a:t>
            </a:r>
          </a:p>
          <a:p>
            <a:pPr lvl="1" indent="-280988">
              <a:lnSpc>
                <a:spcPct val="80000"/>
              </a:lnSpc>
              <a:spcBef>
                <a:spcPts val="5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latin typeface="Courier New" panose="02070309020205020404" pitchFamily="49" charset="0"/>
              </a:rPr>
              <a:t>123.		/* double */</a:t>
            </a:r>
          </a:p>
          <a:p>
            <a:pPr lvl="1" indent="-280988">
              <a:lnSpc>
                <a:spcPct val="80000"/>
              </a:lnSpc>
              <a:spcBef>
                <a:spcPts val="5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latin typeface="Courier New" panose="02070309020205020404" pitchFamily="49" charset="0"/>
              </a:rPr>
              <a:t>123.F		/* float */</a:t>
            </a:r>
          </a:p>
          <a:p>
            <a:pPr lvl="1" indent="-280988">
              <a:lnSpc>
                <a:spcPct val="80000"/>
              </a:lnSpc>
              <a:spcBef>
                <a:spcPts val="5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latin typeface="Courier New" panose="02070309020205020404" pitchFamily="49" charset="0"/>
              </a:rPr>
              <a:t>123.4L		/* long double */</a:t>
            </a:r>
          </a:p>
          <a:p>
            <a:pPr lvl="1" indent="-280988">
              <a:lnSpc>
                <a:spcPct val="80000"/>
              </a:lnSpc>
              <a:spcBef>
                <a:spcPts val="5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latin typeface="Courier New" panose="02070309020205020404" pitchFamily="49" charset="0"/>
              </a:rPr>
              <a:t>1e-2		/* double */</a:t>
            </a:r>
          </a:p>
          <a:p>
            <a:pPr lvl="1" indent="-280988">
              <a:lnSpc>
                <a:spcPct val="80000"/>
              </a:lnSpc>
              <a:spcBef>
                <a:spcPts val="5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latin typeface="Courier New" panose="02070309020205020404" pitchFamily="49" charset="0"/>
              </a:rPr>
              <a:t>123.4e-3	/* double */</a:t>
            </a:r>
          </a:p>
        </p:txBody>
      </p:sp>
    </p:spTree>
  </p:cSld>
  <p:clrMapOvr>
    <a:masterClrMapping/>
  </p:clrMapOvr>
  <p:transition advTm="0"/>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a:extLst>
              <a:ext uri="{FF2B5EF4-FFF2-40B4-BE49-F238E27FC236}">
                <a16:creationId xmlns:a16="http://schemas.microsoft.com/office/drawing/2014/main" id="{E8E6C858-682B-4D0D-8B7B-F664FF0EC6E4}"/>
              </a:ext>
            </a:extLst>
          </p:cNvPr>
          <p:cNvSpPr>
            <a:spLocks noGrp="1" noChangeArrowheads="1"/>
          </p:cNvSpPr>
          <p:nvPr>
            <p:ph type="title" idx="4294967295"/>
          </p:nvPr>
        </p:nvSpPr>
        <p:spPr>
          <a:xfrm>
            <a:off x="457200" y="-657225"/>
            <a:ext cx="8243888"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t>Hằng số (2)</a:t>
            </a:r>
          </a:p>
        </p:txBody>
      </p:sp>
      <p:sp>
        <p:nvSpPr>
          <p:cNvPr id="17410" name="Rectangle 2">
            <a:extLst>
              <a:ext uri="{FF2B5EF4-FFF2-40B4-BE49-F238E27FC236}">
                <a16:creationId xmlns:a16="http://schemas.microsoft.com/office/drawing/2014/main" id="{8BCD71F9-A85D-4CB2-A5A1-A6794AA27AFE}"/>
              </a:ext>
            </a:extLst>
          </p:cNvPr>
          <p:cNvSpPr>
            <a:spLocks noGrp="1" noChangeArrowheads="1"/>
          </p:cNvSpPr>
          <p:nvPr>
            <p:ph type="body" idx="1"/>
          </p:nvPr>
        </p:nvSpPr>
        <p:spPr>
          <a:xfrm>
            <a:off x="0" y="762000"/>
            <a:ext cx="9144000" cy="5638800"/>
          </a:xfrm>
          <a:ln/>
        </p:spPr>
        <p:txBody>
          <a:bodyPr/>
          <a:lstStyle/>
          <a:p>
            <a:pPr marL="338138" indent="-338138">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44000" algn="l"/>
              </a:tabLst>
            </a:pPr>
            <a:r>
              <a:rPr lang="en-US" altLang="en-US" sz="2800"/>
              <a:t>Hằng kí tự</a:t>
            </a:r>
          </a:p>
          <a:p>
            <a:pPr lvl="1" indent="-280988">
              <a:spcBef>
                <a:spcPts val="5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44000" algn="l"/>
              </a:tabLst>
            </a:pPr>
            <a:r>
              <a:rPr lang="en-US" altLang="en-US" sz="2000">
                <a:latin typeface="Courier New" panose="02070309020205020404" pitchFamily="49" charset="0"/>
              </a:rPr>
              <a:t>'K' 	/* normal ASCII – 'K' */</a:t>
            </a:r>
          </a:p>
          <a:p>
            <a:pPr lvl="1" indent="-280988">
              <a:spcBef>
                <a:spcPts val="5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44000" algn="l"/>
              </a:tabLst>
            </a:pPr>
            <a:r>
              <a:rPr lang="en-US" altLang="en-US" sz="2000">
                <a:latin typeface="Courier New" panose="02070309020205020404" pitchFamily="49" charset="0"/>
              </a:rPr>
              <a:t>'\113' 	/* octal ASCII – 'K' */</a:t>
            </a:r>
          </a:p>
          <a:p>
            <a:pPr lvl="1" indent="-280988">
              <a:spcBef>
                <a:spcPts val="5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44000" algn="l"/>
              </a:tabLst>
            </a:pPr>
            <a:r>
              <a:rPr lang="en-US" altLang="en-US" sz="2000">
                <a:latin typeface="Courier New" panose="02070309020205020404" pitchFamily="49" charset="0"/>
              </a:rPr>
              <a:t>'\x48' 	/* hexadecimal ASCII – 'K' */</a:t>
            </a:r>
          </a:p>
          <a:p>
            <a:pPr lvl="1" indent="-280988">
              <a:spcBef>
                <a:spcPts val="5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44000" algn="l"/>
              </a:tabLst>
            </a:pPr>
            <a:r>
              <a:rPr lang="en-US" altLang="en-US" sz="2000">
                <a:latin typeface="Courier New" panose="02070309020205020404" pitchFamily="49" charset="0"/>
              </a:rPr>
              <a:t>'\n' 	/* normal ASCII – newline */</a:t>
            </a:r>
          </a:p>
          <a:p>
            <a:pPr lvl="1" indent="-280988">
              <a:spcBef>
                <a:spcPts val="5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44000" algn="l"/>
              </a:tabLst>
            </a:pPr>
            <a:r>
              <a:rPr lang="en-US" altLang="en-US" sz="2000">
                <a:latin typeface="Courier New" panose="02070309020205020404" pitchFamily="49" charset="0"/>
              </a:rPr>
              <a:t>'\t' 	/* normal ASCII – tab */</a:t>
            </a:r>
          </a:p>
          <a:p>
            <a:pPr lvl="1" indent="-280988">
              <a:spcBef>
                <a:spcPts val="5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44000" algn="l"/>
              </a:tabLst>
            </a:pPr>
            <a:r>
              <a:rPr lang="en-US" altLang="en-US" sz="2000">
                <a:latin typeface="Courier New" panose="02070309020205020404" pitchFamily="49" charset="0"/>
              </a:rPr>
              <a:t>'\\' 	/* normal ASCII – backslash */</a:t>
            </a:r>
          </a:p>
          <a:p>
            <a:pPr lvl="1" indent="-280988">
              <a:spcBef>
                <a:spcPts val="5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44000" algn="l"/>
              </a:tabLst>
            </a:pPr>
            <a:r>
              <a:rPr lang="en-US" altLang="en-US" sz="2000">
                <a:latin typeface="Courier New" panose="02070309020205020404" pitchFamily="49" charset="0"/>
              </a:rPr>
              <a:t>'\"' 	/* normal ASCII – double quote */</a:t>
            </a:r>
          </a:p>
          <a:p>
            <a:pPr lvl="1" indent="-280988">
              <a:spcBef>
                <a:spcPts val="5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44000" algn="l"/>
              </a:tabLst>
            </a:pPr>
            <a:r>
              <a:rPr lang="en-US" altLang="en-US" sz="2000">
                <a:latin typeface="Courier New" panose="02070309020205020404" pitchFamily="49" charset="0"/>
              </a:rPr>
              <a:t>'\0' 	/* normal ASCII – null (marks end of string)*/</a:t>
            </a:r>
          </a:p>
          <a:p>
            <a:pPr marL="338138" indent="-338138">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44000" algn="l"/>
              </a:tabLst>
            </a:pPr>
            <a:r>
              <a:rPr lang="en-US" altLang="en-US" sz="2800"/>
              <a:t>Hằng chuỗi</a:t>
            </a:r>
          </a:p>
          <a:p>
            <a:pPr lvl="1" indent="-280988">
              <a:spcBef>
                <a:spcPts val="6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44000" algn="l"/>
              </a:tabLst>
            </a:pPr>
            <a:r>
              <a:rPr lang="en-US" altLang="en-US" sz="2400">
                <a:latin typeface="Courier New" panose="02070309020205020404" pitchFamily="49" charset="0"/>
              </a:rPr>
              <a:t>"You have fifteen thousand new messages."</a:t>
            </a:r>
          </a:p>
          <a:p>
            <a:pPr lvl="1" indent="-280988">
              <a:spcBef>
                <a:spcPts val="6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44000" algn="l"/>
              </a:tabLst>
            </a:pPr>
            <a:r>
              <a:rPr lang="en-US" altLang="en-US" sz="2400">
                <a:latin typeface="Courier New" panose="02070309020205020404" pitchFamily="49" charset="0"/>
              </a:rPr>
              <a:t>"I said, \"Crack, we're under attack!\"."</a:t>
            </a:r>
          </a:p>
          <a:p>
            <a:pPr lvl="1" indent="-280988">
              <a:spcBef>
                <a:spcPts val="6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44000" algn="l"/>
              </a:tabLst>
            </a:pPr>
            <a:r>
              <a:rPr lang="en-US" altLang="en-US" sz="2400">
                <a:latin typeface="Courier New" panose="02070309020205020404" pitchFamily="49" charset="0"/>
              </a:rPr>
              <a:t>"hello," "world" trở thành </a:t>
            </a:r>
            <a:r>
              <a:rPr lang="en-US" altLang="en-US" sz="2400">
                <a:latin typeface="Wingdings" panose="05000000000000000000" pitchFamily="2" charset="2"/>
              </a:rPr>
              <a:t></a:t>
            </a:r>
            <a:r>
              <a:rPr lang="en-US" altLang="en-US" sz="2400">
                <a:latin typeface="Courier New" panose="02070309020205020404" pitchFamily="49" charset="0"/>
              </a:rPr>
              <a:t> "hello, world"</a:t>
            </a:r>
          </a:p>
        </p:txBody>
      </p:sp>
    </p:spTree>
  </p:cSld>
  <p:clrMapOvr>
    <a:masterClrMapping/>
  </p:clrMapOvr>
  <p:transition advTm="0"/>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0F86DD3B-3FDD-4903-94F7-BC2BCEB351E0}"/>
              </a:ext>
            </a:extLst>
          </p:cNvPr>
          <p:cNvSpPr>
            <a:spLocks noGrp="1" noChangeArrowheads="1"/>
          </p:cNvSpPr>
          <p:nvPr>
            <p:ph type="title" idx="4294967295"/>
          </p:nvPr>
        </p:nvSpPr>
        <p:spPr>
          <a:xfrm>
            <a:off x="609600" y="-657225"/>
            <a:ext cx="8243888"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t>Các kiểu DL cơ sở (1)</a:t>
            </a:r>
          </a:p>
        </p:txBody>
      </p:sp>
      <p:sp>
        <p:nvSpPr>
          <p:cNvPr id="18434" name="Rectangle 2">
            <a:extLst>
              <a:ext uri="{FF2B5EF4-FFF2-40B4-BE49-F238E27FC236}">
                <a16:creationId xmlns:a16="http://schemas.microsoft.com/office/drawing/2014/main" id="{B937333E-A72F-4F0A-ACBC-39C68138F361}"/>
              </a:ext>
            </a:extLst>
          </p:cNvPr>
          <p:cNvSpPr>
            <a:spLocks noGrp="1" noChangeArrowheads="1"/>
          </p:cNvSpPr>
          <p:nvPr>
            <p:ph type="body" idx="1"/>
          </p:nvPr>
        </p:nvSpPr>
        <p:spPr>
          <a:xfrm>
            <a:off x="0" y="533400"/>
            <a:ext cx="9144000" cy="6400800"/>
          </a:xfrm>
          <a:ln/>
        </p:spPr>
        <p:txBody>
          <a:bodyPr/>
          <a:lstStyle/>
          <a:p>
            <a:pPr marL="338138" indent="-338138">
              <a:lnSpc>
                <a:spcPct val="90000"/>
              </a:lnSpc>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44000" algn="l"/>
              </a:tabLst>
            </a:pPr>
            <a:r>
              <a:rPr lang="en-US" altLang="en-US" sz="2800"/>
              <a:t>Kích thước và giới hạn (có thể thay đổi tùy theo máy) trên CUNIX:</a:t>
            </a:r>
          </a:p>
          <a:p>
            <a:pPr marL="341313" indent="-338138">
              <a:lnSpc>
                <a:spcPct val="90000"/>
              </a:lnSpc>
              <a:spcBef>
                <a:spcPts val="7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44000" algn="l"/>
              </a:tabLst>
            </a:pPr>
            <a:endParaRPr lang="en-US" altLang="en-US" sz="2800"/>
          </a:p>
          <a:p>
            <a:pPr marL="341313" indent="-338138">
              <a:lnSpc>
                <a:spcPct val="90000"/>
              </a:lnSpc>
              <a:spcBef>
                <a:spcPts val="7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44000" algn="l"/>
              </a:tabLst>
            </a:pPr>
            <a:endParaRPr lang="en-US" altLang="en-US" sz="2800"/>
          </a:p>
          <a:p>
            <a:pPr marL="341313" indent="-338138">
              <a:lnSpc>
                <a:spcPct val="90000"/>
              </a:lnSpc>
              <a:spcBef>
                <a:spcPts val="7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44000" algn="l"/>
              </a:tabLst>
            </a:pPr>
            <a:endParaRPr lang="en-US" altLang="en-US" sz="2800"/>
          </a:p>
          <a:p>
            <a:pPr marL="341313" indent="-338138">
              <a:lnSpc>
                <a:spcPct val="90000"/>
              </a:lnSpc>
              <a:spcBef>
                <a:spcPts val="7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44000" algn="l"/>
              </a:tabLst>
            </a:pPr>
            <a:endParaRPr lang="en-US" altLang="en-US" sz="2800"/>
          </a:p>
          <a:p>
            <a:pPr marL="341313" indent="-338138">
              <a:lnSpc>
                <a:spcPct val="90000"/>
              </a:lnSpc>
              <a:spcBef>
                <a:spcPts val="7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44000" algn="l"/>
              </a:tabLst>
            </a:pPr>
            <a:endParaRPr lang="en-US" altLang="en-US" sz="2800"/>
          </a:p>
          <a:p>
            <a:pPr marL="341313" indent="-338138">
              <a:lnSpc>
                <a:spcPct val="90000"/>
              </a:lnSpc>
              <a:spcBef>
                <a:spcPts val="7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44000" algn="l"/>
              </a:tabLst>
            </a:pPr>
            <a:endParaRPr lang="en-US" altLang="en-US" sz="2800"/>
          </a:p>
          <a:p>
            <a:pPr marL="341313" indent="-338138">
              <a:lnSpc>
                <a:spcPct val="90000"/>
              </a:lnSpc>
              <a:spcBef>
                <a:spcPts val="7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44000" algn="l"/>
              </a:tabLst>
            </a:pPr>
            <a:endParaRPr lang="en-US" altLang="en-US" sz="2800"/>
          </a:p>
          <a:p>
            <a:pPr marL="338138" indent="-338138">
              <a:lnSpc>
                <a:spcPct val="90000"/>
              </a:lnSpc>
              <a:spcBef>
                <a:spcPts val="700"/>
              </a:spcBef>
              <a:buClr>
                <a:srgbClr val="006699"/>
              </a:buClr>
              <a:buFont typeface="Courier New" panose="02070309020205020404" pitchFamily="49"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44000" algn="l"/>
              </a:tabLst>
            </a:pPr>
            <a:r>
              <a:rPr lang="en-US" altLang="en-US" sz="2800">
                <a:latin typeface="Courier New" panose="02070309020205020404" pitchFamily="49" charset="0"/>
              </a:rPr>
              <a:t>float</a:t>
            </a:r>
            <a:r>
              <a:rPr lang="en-US" altLang="en-US" sz="2800"/>
              <a:t> có 6 bit cho độ chính xác</a:t>
            </a:r>
          </a:p>
          <a:p>
            <a:pPr marL="338138" indent="-338138">
              <a:lnSpc>
                <a:spcPct val="90000"/>
              </a:lnSpc>
              <a:spcBef>
                <a:spcPts val="700"/>
              </a:spcBef>
              <a:buClr>
                <a:srgbClr val="006699"/>
              </a:buClr>
              <a:buFont typeface="Courier New" panose="02070309020205020404" pitchFamily="49"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44000" algn="l"/>
              </a:tabLst>
            </a:pPr>
            <a:r>
              <a:rPr lang="en-US" altLang="en-US" sz="2800">
                <a:latin typeface="Courier New" panose="02070309020205020404" pitchFamily="49" charset="0"/>
              </a:rPr>
              <a:t>double</a:t>
            </a:r>
            <a:r>
              <a:rPr lang="en-US" altLang="en-US" sz="2800"/>
              <a:t> có 15 bit cho độ chính xác</a:t>
            </a:r>
          </a:p>
        </p:txBody>
      </p:sp>
      <p:graphicFrame>
        <p:nvGraphicFramePr>
          <p:cNvPr id="18435" name="Group 3">
            <a:extLst>
              <a:ext uri="{FF2B5EF4-FFF2-40B4-BE49-F238E27FC236}">
                <a16:creationId xmlns:a16="http://schemas.microsoft.com/office/drawing/2014/main" id="{E84482D4-E6B3-42B5-9EB0-41D2BFEE1F7A}"/>
              </a:ext>
            </a:extLst>
          </p:cNvPr>
          <p:cNvGraphicFramePr>
            <a:graphicFrameLocks noGrp="1"/>
          </p:cNvGraphicFramePr>
          <p:nvPr/>
        </p:nvGraphicFramePr>
        <p:xfrm>
          <a:off x="533400" y="1371600"/>
          <a:ext cx="8078788" cy="3365500"/>
        </p:xfrm>
        <a:graphic>
          <a:graphicData uri="http://schemas.openxmlformats.org/drawingml/2006/table">
            <a:tbl>
              <a:tblPr/>
              <a:tblGrid>
                <a:gridCol w="1312863">
                  <a:extLst>
                    <a:ext uri="{9D8B030D-6E8A-4147-A177-3AD203B41FA5}">
                      <a16:colId xmlns:a16="http://schemas.microsoft.com/office/drawing/2014/main" val="3717168119"/>
                    </a:ext>
                  </a:extLst>
                </a:gridCol>
                <a:gridCol w="2316162">
                  <a:extLst>
                    <a:ext uri="{9D8B030D-6E8A-4147-A177-3AD203B41FA5}">
                      <a16:colId xmlns:a16="http://schemas.microsoft.com/office/drawing/2014/main" val="2231981259"/>
                    </a:ext>
                  </a:extLst>
                </a:gridCol>
                <a:gridCol w="4449763">
                  <a:extLst>
                    <a:ext uri="{9D8B030D-6E8A-4147-A177-3AD203B41FA5}">
                      <a16:colId xmlns:a16="http://schemas.microsoft.com/office/drawing/2014/main" val="2333580354"/>
                    </a:ext>
                  </a:extLst>
                </a:gridCol>
              </a:tblGrid>
              <a:tr h="715963">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ctr" defTabSz="457200" rtl="0" eaLnBrk="1" fontAlgn="base" latinLnBrk="0" hangingPunct="1">
                        <a:lnSpc>
                          <a:spcPct val="102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1" i="1" u="none" strike="noStrike" cap="none" normalizeH="0" baseline="0">
                          <a:ln>
                            <a:noFill/>
                          </a:ln>
                          <a:solidFill>
                            <a:srgbClr val="006699"/>
                          </a:solidFill>
                          <a:effectLst/>
                          <a:latin typeface="Verdana" panose="020B0604030504040204" pitchFamily="34" charset="0"/>
                          <a:cs typeface="Tahoma" panose="020B0604030504040204" pitchFamily="34" charset="0"/>
                        </a:rPr>
                        <a:t>kiểu</a:t>
                      </a:r>
                    </a:p>
                  </a:txBody>
                  <a:tcPr marL="90000" marR="90000" marT="46800" marB="46800" horzOverflow="overflow">
                    <a:lnL w="2880" cap="flat" cmpd="sng" algn="ctr">
                      <a:solidFill>
                        <a:srgbClr val="006699"/>
                      </a:solidFill>
                      <a:prstDash val="solid"/>
                      <a:round/>
                      <a:headEnd type="none" w="med" len="med"/>
                      <a:tailEnd type="none" w="med" len="med"/>
                    </a:lnL>
                    <a:lnR w="1440" cap="flat" cmpd="sng" algn="ctr">
                      <a:solidFill>
                        <a:srgbClr val="006699"/>
                      </a:solidFill>
                      <a:prstDash val="solid"/>
                      <a:round/>
                      <a:headEnd type="none" w="med" len="med"/>
                      <a:tailEnd type="none" w="med" len="med"/>
                    </a:lnR>
                    <a:lnT w="2880" cap="flat" cmpd="sng" algn="ctr">
                      <a:solidFill>
                        <a:srgbClr val="006699"/>
                      </a:solidFill>
                      <a:prstDash val="solid"/>
                      <a:round/>
                      <a:headEnd type="none" w="med" len="med"/>
                      <a:tailEnd type="none" w="med" len="med"/>
                    </a:lnT>
                    <a:lnB w="1440" cap="flat" cmpd="sng" algn="ctr">
                      <a:solidFill>
                        <a:srgbClr val="006699"/>
                      </a:solidFill>
                      <a:prstDash val="solid"/>
                      <a:round/>
                      <a:headEnd type="none" w="med" len="med"/>
                      <a:tailEnd type="none" w="med" len="med"/>
                    </a:lnB>
                    <a:lnTlToBr>
                      <a:noFill/>
                    </a:lnTlToBr>
                    <a:lnBlToTr>
                      <a:noFill/>
                    </a:lnBlToTr>
                    <a:noFill/>
                  </a:tcPr>
                </a:tc>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ctr" defTabSz="457200" rtl="0" eaLnBrk="1" fontAlgn="base" latinLnBrk="0" hangingPunct="1">
                        <a:lnSpc>
                          <a:spcPct val="102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1" i="1" u="none" strike="noStrike" cap="none" normalizeH="0" baseline="0">
                          <a:ln>
                            <a:noFill/>
                          </a:ln>
                          <a:solidFill>
                            <a:srgbClr val="006699"/>
                          </a:solidFill>
                          <a:effectLst/>
                          <a:latin typeface="Verdana" panose="020B0604030504040204" pitchFamily="34" charset="0"/>
                          <a:cs typeface="Tahoma" panose="020B0604030504040204" pitchFamily="34" charset="0"/>
                        </a:rPr>
                        <a:t>kích thước (bit)</a:t>
                      </a:r>
                    </a:p>
                  </a:txBody>
                  <a:tcPr marL="90000" marR="90000" marT="46800" marB="46800" horzOverflow="overflow">
                    <a:lnL w="1440" cap="flat" cmpd="sng" algn="ctr">
                      <a:solidFill>
                        <a:srgbClr val="006699"/>
                      </a:solidFill>
                      <a:prstDash val="solid"/>
                      <a:round/>
                      <a:headEnd type="none" w="med" len="med"/>
                      <a:tailEnd type="none" w="med" len="med"/>
                    </a:lnL>
                    <a:lnR w="1440" cap="flat" cmpd="sng" algn="ctr">
                      <a:solidFill>
                        <a:srgbClr val="006699"/>
                      </a:solidFill>
                      <a:prstDash val="solid"/>
                      <a:round/>
                      <a:headEnd type="none" w="med" len="med"/>
                      <a:tailEnd type="none" w="med" len="med"/>
                    </a:lnR>
                    <a:lnT w="2880" cap="flat" cmpd="sng" algn="ctr">
                      <a:solidFill>
                        <a:srgbClr val="006699"/>
                      </a:solidFill>
                      <a:prstDash val="solid"/>
                      <a:round/>
                      <a:headEnd type="none" w="med" len="med"/>
                      <a:tailEnd type="none" w="med" len="med"/>
                    </a:lnT>
                    <a:lnB w="1440" cap="flat" cmpd="sng" algn="ctr">
                      <a:solidFill>
                        <a:srgbClr val="006699"/>
                      </a:solidFill>
                      <a:prstDash val="solid"/>
                      <a:round/>
                      <a:headEnd type="none" w="med" len="med"/>
                      <a:tailEnd type="none" w="med" len="med"/>
                    </a:lnB>
                    <a:lnTlToBr>
                      <a:noFill/>
                    </a:lnTlToBr>
                    <a:lnBlToTr>
                      <a:noFill/>
                    </a:lnBlToTr>
                    <a:noFill/>
                  </a:tcPr>
                </a:tc>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ctr" defTabSz="457200" rtl="0" eaLnBrk="1" fontAlgn="base" latinLnBrk="0" hangingPunct="1">
                        <a:lnSpc>
                          <a:spcPct val="102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1" i="1" u="none" strike="noStrike" cap="none" normalizeH="0" baseline="0">
                          <a:ln>
                            <a:noFill/>
                          </a:ln>
                          <a:solidFill>
                            <a:srgbClr val="006699"/>
                          </a:solidFill>
                          <a:effectLst/>
                          <a:latin typeface="Verdana" panose="020B0604030504040204" pitchFamily="34" charset="0"/>
                          <a:cs typeface="Tahoma" panose="020B0604030504040204" pitchFamily="34" charset="0"/>
                        </a:rPr>
                        <a:t>giới hạn</a:t>
                      </a:r>
                    </a:p>
                  </a:txBody>
                  <a:tcPr marL="90000" marR="90000" marT="46800" marB="46800" horzOverflow="overflow">
                    <a:lnL w="1440" cap="flat" cmpd="sng" algn="ctr">
                      <a:solidFill>
                        <a:srgbClr val="006699"/>
                      </a:solidFill>
                      <a:prstDash val="solid"/>
                      <a:round/>
                      <a:headEnd type="none" w="med" len="med"/>
                      <a:tailEnd type="none" w="med" len="med"/>
                    </a:lnL>
                    <a:lnR w="2880" cap="flat" cmpd="sng" algn="ctr">
                      <a:solidFill>
                        <a:srgbClr val="006699"/>
                      </a:solidFill>
                      <a:prstDash val="solid"/>
                      <a:round/>
                      <a:headEnd type="none" w="med" len="med"/>
                      <a:tailEnd type="none" w="med" len="med"/>
                    </a:lnR>
                    <a:lnT w="2880" cap="flat" cmpd="sng" algn="ctr">
                      <a:solidFill>
                        <a:srgbClr val="006699"/>
                      </a:solidFill>
                      <a:prstDash val="solid"/>
                      <a:round/>
                      <a:headEnd type="none" w="med" len="med"/>
                      <a:tailEnd type="none" w="med" len="med"/>
                    </a:lnT>
                    <a:lnB w="144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35286753"/>
                  </a:ext>
                </a:extLst>
              </a:tr>
              <a:tr h="441325">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l" defTabSz="457200" rtl="0" eaLnBrk="1" fontAlgn="base" latinLnBrk="0" hangingPunct="1">
                        <a:lnSpc>
                          <a:spcPct val="84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0" i="0" u="none" strike="noStrike" cap="none" normalizeH="0" baseline="0">
                          <a:ln>
                            <a:noFill/>
                          </a:ln>
                          <a:solidFill>
                            <a:srgbClr val="006699"/>
                          </a:solidFill>
                          <a:effectLst/>
                          <a:latin typeface="Courier New" panose="02070309020205020404" pitchFamily="49" charset="0"/>
                          <a:cs typeface="Tahoma" panose="020B0604030504040204" pitchFamily="34" charset="0"/>
                        </a:rPr>
                        <a:t>char</a:t>
                      </a:r>
                    </a:p>
                  </a:txBody>
                  <a:tcPr marL="90000" marR="90000" marT="130640" marB="46800" horzOverflow="overflow">
                    <a:lnL w="2880" cap="flat" cmpd="sng" algn="ctr">
                      <a:solidFill>
                        <a:srgbClr val="006699"/>
                      </a:solidFill>
                      <a:prstDash val="solid"/>
                      <a:round/>
                      <a:headEnd type="none" w="med" len="med"/>
                      <a:tailEnd type="none" w="med" len="med"/>
                    </a:lnL>
                    <a:lnR w="1440" cap="flat" cmpd="sng" algn="ctr">
                      <a:solidFill>
                        <a:srgbClr val="006699"/>
                      </a:solidFill>
                      <a:prstDash val="solid"/>
                      <a:round/>
                      <a:headEnd type="none" w="med" len="med"/>
                      <a:tailEnd type="none" w="med" len="med"/>
                    </a:lnR>
                    <a:lnT w="1440" cap="flat" cmpd="sng" algn="ctr">
                      <a:solidFill>
                        <a:srgbClr val="006699"/>
                      </a:solidFill>
                      <a:prstDash val="solid"/>
                      <a:round/>
                      <a:headEnd type="none" w="med" len="med"/>
                      <a:tailEnd type="none" w="med" len="med"/>
                    </a:lnT>
                    <a:lnB w="1440" cap="flat" cmpd="sng" algn="ctr">
                      <a:solidFill>
                        <a:srgbClr val="006699"/>
                      </a:solidFill>
                      <a:prstDash val="solid"/>
                      <a:round/>
                      <a:headEnd type="none" w="med" len="med"/>
                      <a:tailEnd type="none" w="med" len="med"/>
                    </a:lnB>
                    <a:lnTlToBr>
                      <a:noFill/>
                    </a:lnTlToBr>
                    <a:lnBlToTr>
                      <a:noFill/>
                    </a:lnBlToTr>
                    <a:noFill/>
                  </a:tcPr>
                </a:tc>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ctr" defTabSz="457200" rtl="0" eaLnBrk="1" fontAlgn="base" latinLnBrk="0" hangingPunct="1">
                        <a:lnSpc>
                          <a:spcPct val="102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0" i="0" u="none" strike="noStrike" cap="none" normalizeH="0" baseline="0">
                          <a:ln>
                            <a:noFill/>
                          </a:ln>
                          <a:solidFill>
                            <a:srgbClr val="006699"/>
                          </a:solidFill>
                          <a:effectLst/>
                          <a:latin typeface="Verdana" panose="020B0604030504040204" pitchFamily="34" charset="0"/>
                          <a:cs typeface="Tahoma" panose="020B0604030504040204" pitchFamily="34" charset="0"/>
                        </a:rPr>
                        <a:t>8</a:t>
                      </a:r>
                    </a:p>
                  </a:txBody>
                  <a:tcPr marL="90000" marR="90000" marT="46800" marB="46800" horzOverflow="overflow">
                    <a:lnL w="1440" cap="flat" cmpd="sng" algn="ctr">
                      <a:solidFill>
                        <a:srgbClr val="006699"/>
                      </a:solidFill>
                      <a:prstDash val="solid"/>
                      <a:round/>
                      <a:headEnd type="none" w="med" len="med"/>
                      <a:tailEnd type="none" w="med" len="med"/>
                    </a:lnL>
                    <a:lnR w="1440" cap="flat" cmpd="sng" algn="ctr">
                      <a:solidFill>
                        <a:srgbClr val="006699"/>
                      </a:solidFill>
                      <a:prstDash val="solid"/>
                      <a:round/>
                      <a:headEnd type="none" w="med" len="med"/>
                      <a:tailEnd type="none" w="med" len="med"/>
                    </a:lnR>
                    <a:lnT w="1440" cap="flat" cmpd="sng" algn="ctr">
                      <a:solidFill>
                        <a:srgbClr val="006699"/>
                      </a:solidFill>
                      <a:prstDash val="solid"/>
                      <a:round/>
                      <a:headEnd type="none" w="med" len="med"/>
                      <a:tailEnd type="none" w="med" len="med"/>
                    </a:lnT>
                    <a:lnB w="1440" cap="flat" cmpd="sng" algn="ctr">
                      <a:solidFill>
                        <a:srgbClr val="006699"/>
                      </a:solidFill>
                      <a:prstDash val="solid"/>
                      <a:round/>
                      <a:headEnd type="none" w="med" len="med"/>
                      <a:tailEnd type="none" w="med" len="med"/>
                    </a:lnB>
                    <a:lnTlToBr>
                      <a:noFill/>
                    </a:lnTlToBr>
                    <a:lnBlToTr>
                      <a:noFill/>
                    </a:lnBlToTr>
                    <a:noFill/>
                  </a:tcPr>
                </a:tc>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l" defTabSz="457200" rtl="0" eaLnBrk="1" fontAlgn="base" latinLnBrk="0" hangingPunct="1">
                        <a:lnSpc>
                          <a:spcPct val="102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0" i="0" u="none" strike="noStrike" cap="none" normalizeH="0" baseline="0">
                          <a:ln>
                            <a:noFill/>
                          </a:ln>
                          <a:solidFill>
                            <a:srgbClr val="006699"/>
                          </a:solidFill>
                          <a:effectLst/>
                          <a:latin typeface="Verdana" panose="020B0604030504040204" pitchFamily="34" charset="0"/>
                          <a:cs typeface="Tahoma" panose="020B0604030504040204" pitchFamily="34" charset="0"/>
                        </a:rPr>
                        <a:t>-128...127</a:t>
                      </a:r>
                    </a:p>
                  </a:txBody>
                  <a:tcPr marL="90000" marR="90000" marT="46800" marB="46800" horzOverflow="overflow">
                    <a:lnL w="1440" cap="flat" cmpd="sng" algn="ctr">
                      <a:solidFill>
                        <a:srgbClr val="006699"/>
                      </a:solidFill>
                      <a:prstDash val="solid"/>
                      <a:round/>
                      <a:headEnd type="none" w="med" len="med"/>
                      <a:tailEnd type="none" w="med" len="med"/>
                    </a:lnL>
                    <a:lnR w="2880" cap="flat" cmpd="sng" algn="ctr">
                      <a:solidFill>
                        <a:srgbClr val="006699"/>
                      </a:solidFill>
                      <a:prstDash val="solid"/>
                      <a:round/>
                      <a:headEnd type="none" w="med" len="med"/>
                      <a:tailEnd type="none" w="med" len="med"/>
                    </a:lnR>
                    <a:lnT w="1440" cap="flat" cmpd="sng" algn="ctr">
                      <a:solidFill>
                        <a:srgbClr val="006699"/>
                      </a:solidFill>
                      <a:prstDash val="solid"/>
                      <a:round/>
                      <a:headEnd type="none" w="med" len="med"/>
                      <a:tailEnd type="none" w="med" len="med"/>
                    </a:lnT>
                    <a:lnB w="144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09746323"/>
                  </a:ext>
                </a:extLst>
              </a:tr>
              <a:tr h="441325">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l" defTabSz="457200" rtl="0" eaLnBrk="1" fontAlgn="base" latinLnBrk="0" hangingPunct="1">
                        <a:lnSpc>
                          <a:spcPct val="84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0" i="0" u="none" strike="noStrike" cap="none" normalizeH="0" baseline="0">
                          <a:ln>
                            <a:noFill/>
                          </a:ln>
                          <a:solidFill>
                            <a:srgbClr val="006699"/>
                          </a:solidFill>
                          <a:effectLst/>
                          <a:latin typeface="Courier New" panose="02070309020205020404" pitchFamily="49" charset="0"/>
                          <a:cs typeface="Tahoma" panose="020B0604030504040204" pitchFamily="34" charset="0"/>
                        </a:rPr>
                        <a:t>short</a:t>
                      </a:r>
                    </a:p>
                  </a:txBody>
                  <a:tcPr marL="90000" marR="90000" marT="130640" marB="46800" horzOverflow="overflow">
                    <a:lnL w="2880" cap="flat" cmpd="sng" algn="ctr">
                      <a:solidFill>
                        <a:srgbClr val="006699"/>
                      </a:solidFill>
                      <a:prstDash val="solid"/>
                      <a:round/>
                      <a:headEnd type="none" w="med" len="med"/>
                      <a:tailEnd type="none" w="med" len="med"/>
                    </a:lnL>
                    <a:lnR w="1440" cap="flat" cmpd="sng" algn="ctr">
                      <a:solidFill>
                        <a:srgbClr val="006699"/>
                      </a:solidFill>
                      <a:prstDash val="solid"/>
                      <a:round/>
                      <a:headEnd type="none" w="med" len="med"/>
                      <a:tailEnd type="none" w="med" len="med"/>
                    </a:lnR>
                    <a:lnT w="1440" cap="flat" cmpd="sng" algn="ctr">
                      <a:solidFill>
                        <a:srgbClr val="006699"/>
                      </a:solidFill>
                      <a:prstDash val="solid"/>
                      <a:round/>
                      <a:headEnd type="none" w="med" len="med"/>
                      <a:tailEnd type="none" w="med" len="med"/>
                    </a:lnT>
                    <a:lnB w="1440" cap="flat" cmpd="sng" algn="ctr">
                      <a:solidFill>
                        <a:srgbClr val="006699"/>
                      </a:solidFill>
                      <a:prstDash val="solid"/>
                      <a:round/>
                      <a:headEnd type="none" w="med" len="med"/>
                      <a:tailEnd type="none" w="med" len="med"/>
                    </a:lnB>
                    <a:lnTlToBr>
                      <a:noFill/>
                    </a:lnTlToBr>
                    <a:lnBlToTr>
                      <a:noFill/>
                    </a:lnBlToTr>
                    <a:noFill/>
                  </a:tcPr>
                </a:tc>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ctr" defTabSz="457200" rtl="0" eaLnBrk="1" fontAlgn="base" latinLnBrk="0" hangingPunct="1">
                        <a:lnSpc>
                          <a:spcPct val="102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0" i="0" u="none" strike="noStrike" cap="none" normalizeH="0" baseline="0">
                          <a:ln>
                            <a:noFill/>
                          </a:ln>
                          <a:solidFill>
                            <a:srgbClr val="006699"/>
                          </a:solidFill>
                          <a:effectLst/>
                          <a:latin typeface="Verdana" panose="020B0604030504040204" pitchFamily="34" charset="0"/>
                          <a:cs typeface="Tahoma" panose="020B0604030504040204" pitchFamily="34" charset="0"/>
                        </a:rPr>
                        <a:t>16</a:t>
                      </a:r>
                    </a:p>
                  </a:txBody>
                  <a:tcPr marL="90000" marR="90000" marT="46800" marB="46800" horzOverflow="overflow">
                    <a:lnL w="1440" cap="flat" cmpd="sng" algn="ctr">
                      <a:solidFill>
                        <a:srgbClr val="006699"/>
                      </a:solidFill>
                      <a:prstDash val="solid"/>
                      <a:round/>
                      <a:headEnd type="none" w="med" len="med"/>
                      <a:tailEnd type="none" w="med" len="med"/>
                    </a:lnL>
                    <a:lnR w="1440" cap="flat" cmpd="sng" algn="ctr">
                      <a:solidFill>
                        <a:srgbClr val="006699"/>
                      </a:solidFill>
                      <a:prstDash val="solid"/>
                      <a:round/>
                      <a:headEnd type="none" w="med" len="med"/>
                      <a:tailEnd type="none" w="med" len="med"/>
                    </a:lnR>
                    <a:lnT w="1440" cap="flat" cmpd="sng" algn="ctr">
                      <a:solidFill>
                        <a:srgbClr val="006699"/>
                      </a:solidFill>
                      <a:prstDash val="solid"/>
                      <a:round/>
                      <a:headEnd type="none" w="med" len="med"/>
                      <a:tailEnd type="none" w="med" len="med"/>
                    </a:lnT>
                    <a:lnB w="1440" cap="flat" cmpd="sng" algn="ctr">
                      <a:solidFill>
                        <a:srgbClr val="006699"/>
                      </a:solidFill>
                      <a:prstDash val="solid"/>
                      <a:round/>
                      <a:headEnd type="none" w="med" len="med"/>
                      <a:tailEnd type="none" w="med" len="med"/>
                    </a:lnB>
                    <a:lnTlToBr>
                      <a:noFill/>
                    </a:lnTlToBr>
                    <a:lnBlToTr>
                      <a:noFill/>
                    </a:lnBlToTr>
                    <a:noFill/>
                  </a:tcPr>
                </a:tc>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l" defTabSz="457200" rtl="0" eaLnBrk="1" fontAlgn="base" latinLnBrk="0" hangingPunct="1">
                        <a:lnSpc>
                          <a:spcPct val="102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0" i="0" u="none" strike="noStrike" cap="none" normalizeH="0" baseline="0">
                          <a:ln>
                            <a:noFill/>
                          </a:ln>
                          <a:solidFill>
                            <a:srgbClr val="006699"/>
                          </a:solidFill>
                          <a:effectLst/>
                          <a:latin typeface="Verdana" panose="020B0604030504040204" pitchFamily="34" charset="0"/>
                          <a:cs typeface="Tahoma" panose="020B0604030504040204" pitchFamily="34" charset="0"/>
                        </a:rPr>
                        <a:t>-32,768…32,767</a:t>
                      </a:r>
                    </a:p>
                  </a:txBody>
                  <a:tcPr marL="90000" marR="90000" marT="46800" marB="46800" horzOverflow="overflow">
                    <a:lnL w="1440" cap="flat" cmpd="sng" algn="ctr">
                      <a:solidFill>
                        <a:srgbClr val="006699"/>
                      </a:solidFill>
                      <a:prstDash val="solid"/>
                      <a:round/>
                      <a:headEnd type="none" w="med" len="med"/>
                      <a:tailEnd type="none" w="med" len="med"/>
                    </a:lnL>
                    <a:lnR w="2880" cap="flat" cmpd="sng" algn="ctr">
                      <a:solidFill>
                        <a:srgbClr val="006699"/>
                      </a:solidFill>
                      <a:prstDash val="solid"/>
                      <a:round/>
                      <a:headEnd type="none" w="med" len="med"/>
                      <a:tailEnd type="none" w="med" len="med"/>
                    </a:lnR>
                    <a:lnT w="1440" cap="flat" cmpd="sng" algn="ctr">
                      <a:solidFill>
                        <a:srgbClr val="006699"/>
                      </a:solidFill>
                      <a:prstDash val="solid"/>
                      <a:round/>
                      <a:headEnd type="none" w="med" len="med"/>
                      <a:tailEnd type="none" w="med" len="med"/>
                    </a:lnT>
                    <a:lnB w="144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21784707"/>
                  </a:ext>
                </a:extLst>
              </a:tr>
              <a:tr h="441325">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l" defTabSz="457200" rtl="0" eaLnBrk="1" fontAlgn="base" latinLnBrk="0" hangingPunct="1">
                        <a:lnSpc>
                          <a:spcPct val="84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0" i="0" u="none" strike="noStrike" cap="none" normalizeH="0" baseline="0">
                          <a:ln>
                            <a:noFill/>
                          </a:ln>
                          <a:solidFill>
                            <a:srgbClr val="006699"/>
                          </a:solidFill>
                          <a:effectLst/>
                          <a:latin typeface="Courier New" panose="02070309020205020404" pitchFamily="49" charset="0"/>
                          <a:cs typeface="Tahoma" panose="020B0604030504040204" pitchFamily="34" charset="0"/>
                        </a:rPr>
                        <a:t>int</a:t>
                      </a:r>
                    </a:p>
                  </a:txBody>
                  <a:tcPr marL="90000" marR="90000" marT="130640" marB="46800" horzOverflow="overflow">
                    <a:lnL w="2880" cap="flat" cmpd="sng" algn="ctr">
                      <a:solidFill>
                        <a:srgbClr val="006699"/>
                      </a:solidFill>
                      <a:prstDash val="solid"/>
                      <a:round/>
                      <a:headEnd type="none" w="med" len="med"/>
                      <a:tailEnd type="none" w="med" len="med"/>
                    </a:lnL>
                    <a:lnR w="1440" cap="flat" cmpd="sng" algn="ctr">
                      <a:solidFill>
                        <a:srgbClr val="006699"/>
                      </a:solidFill>
                      <a:prstDash val="solid"/>
                      <a:round/>
                      <a:headEnd type="none" w="med" len="med"/>
                      <a:tailEnd type="none" w="med" len="med"/>
                    </a:lnR>
                    <a:lnT w="1440" cap="flat" cmpd="sng" algn="ctr">
                      <a:solidFill>
                        <a:srgbClr val="006699"/>
                      </a:solidFill>
                      <a:prstDash val="solid"/>
                      <a:round/>
                      <a:headEnd type="none" w="med" len="med"/>
                      <a:tailEnd type="none" w="med" len="med"/>
                    </a:lnT>
                    <a:lnB w="1440" cap="flat" cmpd="sng" algn="ctr">
                      <a:solidFill>
                        <a:srgbClr val="006699"/>
                      </a:solidFill>
                      <a:prstDash val="solid"/>
                      <a:round/>
                      <a:headEnd type="none" w="med" len="med"/>
                      <a:tailEnd type="none" w="med" len="med"/>
                    </a:lnB>
                    <a:lnTlToBr>
                      <a:noFill/>
                    </a:lnTlToBr>
                    <a:lnBlToTr>
                      <a:noFill/>
                    </a:lnBlToTr>
                    <a:noFill/>
                  </a:tcPr>
                </a:tc>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ctr" defTabSz="457200" rtl="0" eaLnBrk="1" fontAlgn="base" latinLnBrk="0" hangingPunct="1">
                        <a:lnSpc>
                          <a:spcPct val="102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0" i="0" u="none" strike="noStrike" cap="none" normalizeH="0" baseline="0">
                          <a:ln>
                            <a:noFill/>
                          </a:ln>
                          <a:solidFill>
                            <a:srgbClr val="006699"/>
                          </a:solidFill>
                          <a:effectLst/>
                          <a:latin typeface="Verdana" panose="020B0604030504040204" pitchFamily="34" charset="0"/>
                          <a:cs typeface="Tahoma" panose="020B0604030504040204" pitchFamily="34" charset="0"/>
                        </a:rPr>
                        <a:t>32</a:t>
                      </a:r>
                    </a:p>
                  </a:txBody>
                  <a:tcPr marL="90000" marR="90000" marT="46800" marB="46800" horzOverflow="overflow">
                    <a:lnL w="1440" cap="flat" cmpd="sng" algn="ctr">
                      <a:solidFill>
                        <a:srgbClr val="006699"/>
                      </a:solidFill>
                      <a:prstDash val="solid"/>
                      <a:round/>
                      <a:headEnd type="none" w="med" len="med"/>
                      <a:tailEnd type="none" w="med" len="med"/>
                    </a:lnL>
                    <a:lnR w="1440" cap="flat" cmpd="sng" algn="ctr">
                      <a:solidFill>
                        <a:srgbClr val="006699"/>
                      </a:solidFill>
                      <a:prstDash val="solid"/>
                      <a:round/>
                      <a:headEnd type="none" w="med" len="med"/>
                      <a:tailEnd type="none" w="med" len="med"/>
                    </a:lnR>
                    <a:lnT w="1440" cap="flat" cmpd="sng" algn="ctr">
                      <a:solidFill>
                        <a:srgbClr val="006699"/>
                      </a:solidFill>
                      <a:prstDash val="solid"/>
                      <a:round/>
                      <a:headEnd type="none" w="med" len="med"/>
                      <a:tailEnd type="none" w="med" len="med"/>
                    </a:lnT>
                    <a:lnB w="1440" cap="flat" cmpd="sng" algn="ctr">
                      <a:solidFill>
                        <a:srgbClr val="006699"/>
                      </a:solidFill>
                      <a:prstDash val="solid"/>
                      <a:round/>
                      <a:headEnd type="none" w="med" len="med"/>
                      <a:tailEnd type="none" w="med" len="med"/>
                    </a:lnB>
                    <a:lnTlToBr>
                      <a:noFill/>
                    </a:lnTlToBr>
                    <a:lnBlToTr>
                      <a:noFill/>
                    </a:lnBlToTr>
                    <a:noFill/>
                  </a:tcPr>
                </a:tc>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l" defTabSz="457200" rtl="0" eaLnBrk="1" fontAlgn="base" latinLnBrk="0" hangingPunct="1">
                        <a:lnSpc>
                          <a:spcPct val="102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0" i="0" u="none" strike="noStrike" cap="none" normalizeH="0" baseline="0">
                          <a:ln>
                            <a:noFill/>
                          </a:ln>
                          <a:solidFill>
                            <a:srgbClr val="006699"/>
                          </a:solidFill>
                          <a:effectLst/>
                          <a:latin typeface="Verdana" panose="020B0604030504040204" pitchFamily="34" charset="0"/>
                          <a:cs typeface="Tahoma" panose="020B0604030504040204" pitchFamily="34" charset="0"/>
                        </a:rPr>
                        <a:t>-2,147,483,648…2,147,483,647</a:t>
                      </a:r>
                    </a:p>
                  </a:txBody>
                  <a:tcPr marL="90000" marR="90000" marT="46800" marB="46800" horzOverflow="overflow">
                    <a:lnL w="1440" cap="flat" cmpd="sng" algn="ctr">
                      <a:solidFill>
                        <a:srgbClr val="006699"/>
                      </a:solidFill>
                      <a:prstDash val="solid"/>
                      <a:round/>
                      <a:headEnd type="none" w="med" len="med"/>
                      <a:tailEnd type="none" w="med" len="med"/>
                    </a:lnL>
                    <a:lnR w="2880" cap="flat" cmpd="sng" algn="ctr">
                      <a:solidFill>
                        <a:srgbClr val="006699"/>
                      </a:solidFill>
                      <a:prstDash val="solid"/>
                      <a:round/>
                      <a:headEnd type="none" w="med" len="med"/>
                      <a:tailEnd type="none" w="med" len="med"/>
                    </a:lnR>
                    <a:lnT w="1440" cap="flat" cmpd="sng" algn="ctr">
                      <a:solidFill>
                        <a:srgbClr val="006699"/>
                      </a:solidFill>
                      <a:prstDash val="solid"/>
                      <a:round/>
                      <a:headEnd type="none" w="med" len="med"/>
                      <a:tailEnd type="none" w="med" len="med"/>
                    </a:lnT>
                    <a:lnB w="144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60416090"/>
                  </a:ext>
                </a:extLst>
              </a:tr>
              <a:tr h="441325">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l" defTabSz="457200" rtl="0" eaLnBrk="1" fontAlgn="base" latinLnBrk="0" hangingPunct="1">
                        <a:lnSpc>
                          <a:spcPct val="84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0" i="0" u="none" strike="noStrike" cap="none" normalizeH="0" baseline="0">
                          <a:ln>
                            <a:noFill/>
                          </a:ln>
                          <a:solidFill>
                            <a:srgbClr val="006699"/>
                          </a:solidFill>
                          <a:effectLst/>
                          <a:latin typeface="Courier New" panose="02070309020205020404" pitchFamily="49" charset="0"/>
                          <a:cs typeface="Tahoma" panose="020B0604030504040204" pitchFamily="34" charset="0"/>
                        </a:rPr>
                        <a:t>long</a:t>
                      </a:r>
                    </a:p>
                  </a:txBody>
                  <a:tcPr marL="90000" marR="90000" marT="130640" marB="46800" horzOverflow="overflow">
                    <a:lnL w="2880" cap="flat" cmpd="sng" algn="ctr">
                      <a:solidFill>
                        <a:srgbClr val="006699"/>
                      </a:solidFill>
                      <a:prstDash val="solid"/>
                      <a:round/>
                      <a:headEnd type="none" w="med" len="med"/>
                      <a:tailEnd type="none" w="med" len="med"/>
                    </a:lnL>
                    <a:lnR w="1440" cap="flat" cmpd="sng" algn="ctr">
                      <a:solidFill>
                        <a:srgbClr val="006699"/>
                      </a:solidFill>
                      <a:prstDash val="solid"/>
                      <a:round/>
                      <a:headEnd type="none" w="med" len="med"/>
                      <a:tailEnd type="none" w="med" len="med"/>
                    </a:lnR>
                    <a:lnT w="1440" cap="flat" cmpd="sng" algn="ctr">
                      <a:solidFill>
                        <a:srgbClr val="006699"/>
                      </a:solidFill>
                      <a:prstDash val="solid"/>
                      <a:round/>
                      <a:headEnd type="none" w="med" len="med"/>
                      <a:tailEnd type="none" w="med" len="med"/>
                    </a:lnT>
                    <a:lnB w="1440" cap="flat" cmpd="sng" algn="ctr">
                      <a:solidFill>
                        <a:srgbClr val="006699"/>
                      </a:solidFill>
                      <a:prstDash val="solid"/>
                      <a:round/>
                      <a:headEnd type="none" w="med" len="med"/>
                      <a:tailEnd type="none" w="med" len="med"/>
                    </a:lnB>
                    <a:lnTlToBr>
                      <a:noFill/>
                    </a:lnTlToBr>
                    <a:lnBlToTr>
                      <a:noFill/>
                    </a:lnBlToTr>
                    <a:noFill/>
                  </a:tcPr>
                </a:tc>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ctr" defTabSz="457200" rtl="0" eaLnBrk="1" fontAlgn="base" latinLnBrk="0" hangingPunct="1">
                        <a:lnSpc>
                          <a:spcPct val="102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0" i="0" u="none" strike="noStrike" cap="none" normalizeH="0" baseline="0">
                          <a:ln>
                            <a:noFill/>
                          </a:ln>
                          <a:solidFill>
                            <a:srgbClr val="006699"/>
                          </a:solidFill>
                          <a:effectLst/>
                          <a:latin typeface="Verdana" panose="020B0604030504040204" pitchFamily="34" charset="0"/>
                          <a:cs typeface="Tahoma" panose="020B0604030504040204" pitchFamily="34" charset="0"/>
                        </a:rPr>
                        <a:t>32</a:t>
                      </a:r>
                    </a:p>
                  </a:txBody>
                  <a:tcPr marL="90000" marR="90000" marT="46800" marB="46800" horzOverflow="overflow">
                    <a:lnL w="1440" cap="flat" cmpd="sng" algn="ctr">
                      <a:solidFill>
                        <a:srgbClr val="006699"/>
                      </a:solidFill>
                      <a:prstDash val="solid"/>
                      <a:round/>
                      <a:headEnd type="none" w="med" len="med"/>
                      <a:tailEnd type="none" w="med" len="med"/>
                    </a:lnL>
                    <a:lnR w="1440" cap="flat" cmpd="sng" algn="ctr">
                      <a:solidFill>
                        <a:srgbClr val="006699"/>
                      </a:solidFill>
                      <a:prstDash val="solid"/>
                      <a:round/>
                      <a:headEnd type="none" w="med" len="med"/>
                      <a:tailEnd type="none" w="med" len="med"/>
                    </a:lnR>
                    <a:lnT w="1440" cap="flat" cmpd="sng" algn="ctr">
                      <a:solidFill>
                        <a:srgbClr val="006699"/>
                      </a:solidFill>
                      <a:prstDash val="solid"/>
                      <a:round/>
                      <a:headEnd type="none" w="med" len="med"/>
                      <a:tailEnd type="none" w="med" len="med"/>
                    </a:lnT>
                    <a:lnB w="1440" cap="flat" cmpd="sng" algn="ctr">
                      <a:solidFill>
                        <a:srgbClr val="006699"/>
                      </a:solidFill>
                      <a:prstDash val="solid"/>
                      <a:round/>
                      <a:headEnd type="none" w="med" len="med"/>
                      <a:tailEnd type="none" w="med" len="med"/>
                    </a:lnB>
                    <a:lnTlToBr>
                      <a:noFill/>
                    </a:lnTlToBr>
                    <a:lnBlToTr>
                      <a:noFill/>
                    </a:lnBlToTr>
                    <a:noFill/>
                  </a:tcPr>
                </a:tc>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l" defTabSz="457200" rtl="0" eaLnBrk="1" fontAlgn="base" latinLnBrk="0" hangingPunct="1">
                        <a:lnSpc>
                          <a:spcPct val="102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0" i="0" u="none" strike="noStrike" cap="none" normalizeH="0" baseline="0">
                          <a:ln>
                            <a:noFill/>
                          </a:ln>
                          <a:solidFill>
                            <a:srgbClr val="006699"/>
                          </a:solidFill>
                          <a:effectLst/>
                          <a:latin typeface="Verdana" panose="020B0604030504040204" pitchFamily="34" charset="0"/>
                          <a:cs typeface="Tahoma" panose="020B0604030504040204" pitchFamily="34" charset="0"/>
                        </a:rPr>
                        <a:t>-2,147,483,648…2,147,483,647</a:t>
                      </a:r>
                    </a:p>
                  </a:txBody>
                  <a:tcPr marL="90000" marR="90000" marT="46800" marB="46800" horzOverflow="overflow">
                    <a:lnL w="1440" cap="flat" cmpd="sng" algn="ctr">
                      <a:solidFill>
                        <a:srgbClr val="006699"/>
                      </a:solidFill>
                      <a:prstDash val="solid"/>
                      <a:round/>
                      <a:headEnd type="none" w="med" len="med"/>
                      <a:tailEnd type="none" w="med" len="med"/>
                    </a:lnL>
                    <a:lnR w="2880" cap="flat" cmpd="sng" algn="ctr">
                      <a:solidFill>
                        <a:srgbClr val="006699"/>
                      </a:solidFill>
                      <a:prstDash val="solid"/>
                      <a:round/>
                      <a:headEnd type="none" w="med" len="med"/>
                      <a:tailEnd type="none" w="med" len="med"/>
                    </a:lnR>
                    <a:lnT w="1440" cap="flat" cmpd="sng" algn="ctr">
                      <a:solidFill>
                        <a:srgbClr val="006699"/>
                      </a:solidFill>
                      <a:prstDash val="solid"/>
                      <a:round/>
                      <a:headEnd type="none" w="med" len="med"/>
                      <a:tailEnd type="none" w="med" len="med"/>
                    </a:lnT>
                    <a:lnB w="144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9099250"/>
                  </a:ext>
                </a:extLst>
              </a:tr>
              <a:tr h="441325">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l" defTabSz="457200" rtl="0" eaLnBrk="1" fontAlgn="base" latinLnBrk="0" hangingPunct="1">
                        <a:lnSpc>
                          <a:spcPct val="84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0" i="0" u="none" strike="noStrike" cap="none" normalizeH="0" baseline="0">
                          <a:ln>
                            <a:noFill/>
                          </a:ln>
                          <a:solidFill>
                            <a:srgbClr val="006699"/>
                          </a:solidFill>
                          <a:effectLst/>
                          <a:latin typeface="Courier New" panose="02070309020205020404" pitchFamily="49" charset="0"/>
                          <a:cs typeface="Tahoma" panose="020B0604030504040204" pitchFamily="34" charset="0"/>
                        </a:rPr>
                        <a:t>float</a:t>
                      </a:r>
                    </a:p>
                  </a:txBody>
                  <a:tcPr marL="90000" marR="90000" marT="130640" marB="46800" horzOverflow="overflow">
                    <a:lnL w="2880" cap="flat" cmpd="sng" algn="ctr">
                      <a:solidFill>
                        <a:srgbClr val="006699"/>
                      </a:solidFill>
                      <a:prstDash val="solid"/>
                      <a:round/>
                      <a:headEnd type="none" w="med" len="med"/>
                      <a:tailEnd type="none" w="med" len="med"/>
                    </a:lnL>
                    <a:lnR w="1440" cap="flat" cmpd="sng" algn="ctr">
                      <a:solidFill>
                        <a:srgbClr val="006699"/>
                      </a:solidFill>
                      <a:prstDash val="solid"/>
                      <a:round/>
                      <a:headEnd type="none" w="med" len="med"/>
                      <a:tailEnd type="none" w="med" len="med"/>
                    </a:lnR>
                    <a:lnT w="1440" cap="flat" cmpd="sng" algn="ctr">
                      <a:solidFill>
                        <a:srgbClr val="006699"/>
                      </a:solidFill>
                      <a:prstDash val="solid"/>
                      <a:round/>
                      <a:headEnd type="none" w="med" len="med"/>
                      <a:tailEnd type="none" w="med" len="med"/>
                    </a:lnT>
                    <a:lnB w="1440" cap="flat" cmpd="sng" algn="ctr">
                      <a:solidFill>
                        <a:srgbClr val="006699"/>
                      </a:solidFill>
                      <a:prstDash val="solid"/>
                      <a:round/>
                      <a:headEnd type="none" w="med" len="med"/>
                      <a:tailEnd type="none" w="med" len="med"/>
                    </a:lnB>
                    <a:lnTlToBr>
                      <a:noFill/>
                    </a:lnTlToBr>
                    <a:lnBlToTr>
                      <a:noFill/>
                    </a:lnBlToTr>
                    <a:noFill/>
                  </a:tcPr>
                </a:tc>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ctr" defTabSz="457200" rtl="0" eaLnBrk="1" fontAlgn="base" latinLnBrk="0" hangingPunct="1">
                        <a:lnSpc>
                          <a:spcPct val="102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0" i="0" u="none" strike="noStrike" cap="none" normalizeH="0" baseline="0">
                          <a:ln>
                            <a:noFill/>
                          </a:ln>
                          <a:solidFill>
                            <a:srgbClr val="006699"/>
                          </a:solidFill>
                          <a:effectLst/>
                          <a:latin typeface="Verdana" panose="020B0604030504040204" pitchFamily="34" charset="0"/>
                          <a:cs typeface="Tahoma" panose="020B0604030504040204" pitchFamily="34" charset="0"/>
                        </a:rPr>
                        <a:t>32</a:t>
                      </a:r>
                    </a:p>
                  </a:txBody>
                  <a:tcPr marL="90000" marR="90000" marT="46800" marB="46800" horzOverflow="overflow">
                    <a:lnL w="1440" cap="flat" cmpd="sng" algn="ctr">
                      <a:solidFill>
                        <a:srgbClr val="006699"/>
                      </a:solidFill>
                      <a:prstDash val="solid"/>
                      <a:round/>
                      <a:headEnd type="none" w="med" len="med"/>
                      <a:tailEnd type="none" w="med" len="med"/>
                    </a:lnL>
                    <a:lnR w="1440" cap="flat" cmpd="sng" algn="ctr">
                      <a:solidFill>
                        <a:srgbClr val="006699"/>
                      </a:solidFill>
                      <a:prstDash val="solid"/>
                      <a:round/>
                      <a:headEnd type="none" w="med" len="med"/>
                      <a:tailEnd type="none" w="med" len="med"/>
                    </a:lnR>
                    <a:lnT w="1440" cap="flat" cmpd="sng" algn="ctr">
                      <a:solidFill>
                        <a:srgbClr val="006699"/>
                      </a:solidFill>
                      <a:prstDash val="solid"/>
                      <a:round/>
                      <a:headEnd type="none" w="med" len="med"/>
                      <a:tailEnd type="none" w="med" len="med"/>
                    </a:lnT>
                    <a:lnB w="1440" cap="flat" cmpd="sng" algn="ctr">
                      <a:solidFill>
                        <a:srgbClr val="006699"/>
                      </a:solidFill>
                      <a:prstDash val="solid"/>
                      <a:round/>
                      <a:headEnd type="none" w="med" len="med"/>
                      <a:tailEnd type="none" w="med" len="med"/>
                    </a:lnB>
                    <a:lnTlToBr>
                      <a:noFill/>
                    </a:lnTlToBr>
                    <a:lnBlToTr>
                      <a:noFill/>
                    </a:lnBlToTr>
                    <a:noFill/>
                  </a:tcPr>
                </a:tc>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l" defTabSz="457200" rtl="0" eaLnBrk="1" fontAlgn="base" latinLnBrk="0" hangingPunct="1">
                        <a:lnSpc>
                          <a:spcPct val="102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0" i="0" u="none" strike="noStrike" cap="none" normalizeH="0" baseline="0">
                          <a:ln>
                            <a:noFill/>
                          </a:ln>
                          <a:solidFill>
                            <a:srgbClr val="006699"/>
                          </a:solidFill>
                          <a:effectLst/>
                          <a:latin typeface="Verdana" panose="020B0604030504040204" pitchFamily="34" charset="0"/>
                          <a:cs typeface="Tahoma" panose="020B0604030504040204" pitchFamily="34" charset="0"/>
                        </a:rPr>
                        <a:t>10</a:t>
                      </a:r>
                      <a:r>
                        <a:rPr kumimoji="0" lang="en-US" altLang="en-US" sz="2000" b="0" i="0" u="none" strike="noStrike" cap="none" normalizeH="0" baseline="30000">
                          <a:ln>
                            <a:noFill/>
                          </a:ln>
                          <a:solidFill>
                            <a:srgbClr val="006699"/>
                          </a:solidFill>
                          <a:effectLst/>
                          <a:latin typeface="Verdana" panose="020B0604030504040204" pitchFamily="34" charset="0"/>
                          <a:cs typeface="Tahoma" panose="020B0604030504040204" pitchFamily="34" charset="0"/>
                        </a:rPr>
                        <a:t>-38</a:t>
                      </a:r>
                      <a:r>
                        <a:rPr kumimoji="0" lang="en-US" altLang="en-US" sz="2000" b="0" i="0" u="none" strike="noStrike" cap="none" normalizeH="0" baseline="0">
                          <a:ln>
                            <a:noFill/>
                          </a:ln>
                          <a:solidFill>
                            <a:srgbClr val="006699"/>
                          </a:solidFill>
                          <a:effectLst/>
                          <a:latin typeface="Verdana" panose="020B0604030504040204" pitchFamily="34" charset="0"/>
                          <a:cs typeface="Tahoma" panose="020B0604030504040204" pitchFamily="34" charset="0"/>
                        </a:rPr>
                        <a:t>…3x10</a:t>
                      </a:r>
                      <a:r>
                        <a:rPr kumimoji="0" lang="en-US" altLang="en-US" sz="2000" b="0" i="0" u="none" strike="noStrike" cap="none" normalizeH="0" baseline="30000">
                          <a:ln>
                            <a:noFill/>
                          </a:ln>
                          <a:solidFill>
                            <a:srgbClr val="006699"/>
                          </a:solidFill>
                          <a:effectLst/>
                          <a:latin typeface="Verdana" panose="020B0604030504040204" pitchFamily="34" charset="0"/>
                          <a:cs typeface="Tahoma" panose="020B0604030504040204" pitchFamily="34" charset="0"/>
                        </a:rPr>
                        <a:t>38</a:t>
                      </a:r>
                    </a:p>
                  </a:txBody>
                  <a:tcPr marL="90000" marR="90000" marT="46800" marB="46800" horzOverflow="overflow">
                    <a:lnL w="1440" cap="flat" cmpd="sng" algn="ctr">
                      <a:solidFill>
                        <a:srgbClr val="006699"/>
                      </a:solidFill>
                      <a:prstDash val="solid"/>
                      <a:round/>
                      <a:headEnd type="none" w="med" len="med"/>
                      <a:tailEnd type="none" w="med" len="med"/>
                    </a:lnL>
                    <a:lnR w="2880" cap="flat" cmpd="sng" algn="ctr">
                      <a:solidFill>
                        <a:srgbClr val="006699"/>
                      </a:solidFill>
                      <a:prstDash val="solid"/>
                      <a:round/>
                      <a:headEnd type="none" w="med" len="med"/>
                      <a:tailEnd type="none" w="med" len="med"/>
                    </a:lnR>
                    <a:lnT w="1440" cap="flat" cmpd="sng" algn="ctr">
                      <a:solidFill>
                        <a:srgbClr val="006699"/>
                      </a:solidFill>
                      <a:prstDash val="solid"/>
                      <a:round/>
                      <a:headEnd type="none" w="med" len="med"/>
                      <a:tailEnd type="none" w="med" len="med"/>
                    </a:lnT>
                    <a:lnB w="144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47624644"/>
                  </a:ext>
                </a:extLst>
              </a:tr>
              <a:tr h="441325">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l" defTabSz="457200" rtl="0" eaLnBrk="1" fontAlgn="base" latinLnBrk="0" hangingPunct="1">
                        <a:lnSpc>
                          <a:spcPct val="84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0" i="0" u="none" strike="noStrike" cap="none" normalizeH="0" baseline="0">
                          <a:ln>
                            <a:noFill/>
                          </a:ln>
                          <a:solidFill>
                            <a:srgbClr val="006699"/>
                          </a:solidFill>
                          <a:effectLst/>
                          <a:latin typeface="Courier New" panose="02070309020205020404" pitchFamily="49" charset="0"/>
                          <a:cs typeface="Tahoma" panose="020B0604030504040204" pitchFamily="34" charset="0"/>
                        </a:rPr>
                        <a:t>double</a:t>
                      </a:r>
                    </a:p>
                  </a:txBody>
                  <a:tcPr marL="90000" marR="90000" marT="130640" marB="46800" horzOverflow="overflow">
                    <a:lnL w="2880" cap="flat" cmpd="sng" algn="ctr">
                      <a:solidFill>
                        <a:srgbClr val="006699"/>
                      </a:solidFill>
                      <a:prstDash val="solid"/>
                      <a:round/>
                      <a:headEnd type="none" w="med" len="med"/>
                      <a:tailEnd type="none" w="med" len="med"/>
                    </a:lnL>
                    <a:lnR w="1440" cap="flat" cmpd="sng" algn="ctr">
                      <a:solidFill>
                        <a:srgbClr val="006699"/>
                      </a:solidFill>
                      <a:prstDash val="solid"/>
                      <a:round/>
                      <a:headEnd type="none" w="med" len="med"/>
                      <a:tailEnd type="none" w="med" len="med"/>
                    </a:lnR>
                    <a:lnT w="1440" cap="flat" cmpd="sng" algn="ctr">
                      <a:solidFill>
                        <a:srgbClr val="006699"/>
                      </a:solidFill>
                      <a:prstDash val="solid"/>
                      <a:round/>
                      <a:headEnd type="none" w="med" len="med"/>
                      <a:tailEnd type="none" w="med" len="med"/>
                    </a:lnT>
                    <a:lnB w="2880" cap="flat" cmpd="sng" algn="ctr">
                      <a:solidFill>
                        <a:srgbClr val="006699"/>
                      </a:solidFill>
                      <a:prstDash val="solid"/>
                      <a:round/>
                      <a:headEnd type="none" w="med" len="med"/>
                      <a:tailEnd type="none" w="med" len="med"/>
                    </a:lnB>
                    <a:lnTlToBr>
                      <a:noFill/>
                    </a:lnTlToBr>
                    <a:lnBlToTr>
                      <a:noFill/>
                    </a:lnBlToTr>
                    <a:noFill/>
                  </a:tcPr>
                </a:tc>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ctr" defTabSz="457200" rtl="0" eaLnBrk="1" fontAlgn="base" latinLnBrk="0" hangingPunct="1">
                        <a:lnSpc>
                          <a:spcPct val="102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0" i="0" u="none" strike="noStrike" cap="none" normalizeH="0" baseline="0">
                          <a:ln>
                            <a:noFill/>
                          </a:ln>
                          <a:solidFill>
                            <a:srgbClr val="006699"/>
                          </a:solidFill>
                          <a:effectLst/>
                          <a:latin typeface="Verdana" panose="020B0604030504040204" pitchFamily="34" charset="0"/>
                          <a:cs typeface="Tahoma" panose="020B0604030504040204" pitchFamily="34" charset="0"/>
                        </a:rPr>
                        <a:t>64</a:t>
                      </a:r>
                    </a:p>
                  </a:txBody>
                  <a:tcPr marL="90000" marR="90000" marT="46800" marB="46800" horzOverflow="overflow">
                    <a:lnL w="1440" cap="flat" cmpd="sng" algn="ctr">
                      <a:solidFill>
                        <a:srgbClr val="006699"/>
                      </a:solidFill>
                      <a:prstDash val="solid"/>
                      <a:round/>
                      <a:headEnd type="none" w="med" len="med"/>
                      <a:tailEnd type="none" w="med" len="med"/>
                    </a:lnL>
                    <a:lnR w="1440" cap="flat" cmpd="sng" algn="ctr">
                      <a:solidFill>
                        <a:srgbClr val="006699"/>
                      </a:solidFill>
                      <a:prstDash val="solid"/>
                      <a:round/>
                      <a:headEnd type="none" w="med" len="med"/>
                      <a:tailEnd type="none" w="med" len="med"/>
                    </a:lnR>
                    <a:lnT w="1440" cap="flat" cmpd="sng" algn="ctr">
                      <a:solidFill>
                        <a:srgbClr val="006699"/>
                      </a:solidFill>
                      <a:prstDash val="solid"/>
                      <a:round/>
                      <a:headEnd type="none" w="med" len="med"/>
                      <a:tailEnd type="none" w="med" len="med"/>
                    </a:lnT>
                    <a:lnB w="2880" cap="flat" cmpd="sng" algn="ctr">
                      <a:solidFill>
                        <a:srgbClr val="006699"/>
                      </a:solidFill>
                      <a:prstDash val="solid"/>
                      <a:round/>
                      <a:headEnd type="none" w="med" len="med"/>
                      <a:tailEnd type="none" w="med" len="med"/>
                    </a:lnB>
                    <a:lnTlToBr>
                      <a:noFill/>
                    </a:lnTlToBr>
                    <a:lnBlToTr>
                      <a:noFill/>
                    </a:lnBlToTr>
                    <a:noFill/>
                  </a:tcPr>
                </a:tc>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l" defTabSz="457200" rtl="0" eaLnBrk="1" fontAlgn="base" latinLnBrk="0" hangingPunct="1">
                        <a:lnSpc>
                          <a:spcPct val="102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0" i="0" u="none" strike="noStrike" cap="none" normalizeH="0" baseline="0">
                          <a:ln>
                            <a:noFill/>
                          </a:ln>
                          <a:solidFill>
                            <a:srgbClr val="006699"/>
                          </a:solidFill>
                          <a:effectLst/>
                          <a:latin typeface="Verdana" panose="020B0604030504040204" pitchFamily="34" charset="0"/>
                          <a:cs typeface="Tahoma" panose="020B0604030504040204" pitchFamily="34" charset="0"/>
                        </a:rPr>
                        <a:t>2x10</a:t>
                      </a:r>
                      <a:r>
                        <a:rPr kumimoji="0" lang="en-US" altLang="en-US" sz="2000" b="0" i="0" u="none" strike="noStrike" cap="none" normalizeH="0" baseline="30000">
                          <a:ln>
                            <a:noFill/>
                          </a:ln>
                          <a:solidFill>
                            <a:srgbClr val="006699"/>
                          </a:solidFill>
                          <a:effectLst/>
                          <a:latin typeface="Verdana" panose="020B0604030504040204" pitchFamily="34" charset="0"/>
                          <a:cs typeface="Tahoma" panose="020B0604030504040204" pitchFamily="34" charset="0"/>
                        </a:rPr>
                        <a:t>-308</a:t>
                      </a:r>
                      <a:r>
                        <a:rPr kumimoji="0" lang="en-US" altLang="en-US" sz="2000" b="0" i="0" u="none" strike="noStrike" cap="none" normalizeH="0" baseline="0">
                          <a:ln>
                            <a:noFill/>
                          </a:ln>
                          <a:solidFill>
                            <a:srgbClr val="006699"/>
                          </a:solidFill>
                          <a:effectLst/>
                          <a:latin typeface="Verdana" panose="020B0604030504040204" pitchFamily="34" charset="0"/>
                          <a:cs typeface="Tahoma" panose="020B0604030504040204" pitchFamily="34" charset="0"/>
                        </a:rPr>
                        <a:t>…10</a:t>
                      </a:r>
                      <a:r>
                        <a:rPr kumimoji="0" lang="en-US" altLang="en-US" sz="2000" b="0" i="0" u="none" strike="noStrike" cap="none" normalizeH="0" baseline="30000">
                          <a:ln>
                            <a:noFill/>
                          </a:ln>
                          <a:solidFill>
                            <a:srgbClr val="006699"/>
                          </a:solidFill>
                          <a:effectLst/>
                          <a:latin typeface="Verdana" panose="020B0604030504040204" pitchFamily="34" charset="0"/>
                          <a:cs typeface="Tahoma" panose="020B0604030504040204" pitchFamily="34" charset="0"/>
                        </a:rPr>
                        <a:t>308</a:t>
                      </a:r>
                    </a:p>
                  </a:txBody>
                  <a:tcPr marL="90000" marR="90000" marT="46800" marB="46800" horzOverflow="overflow">
                    <a:lnL w="1440" cap="flat" cmpd="sng" algn="ctr">
                      <a:solidFill>
                        <a:srgbClr val="006699"/>
                      </a:solidFill>
                      <a:prstDash val="solid"/>
                      <a:round/>
                      <a:headEnd type="none" w="med" len="med"/>
                      <a:tailEnd type="none" w="med" len="med"/>
                    </a:lnL>
                    <a:lnR w="2880" cap="flat" cmpd="sng" algn="ctr">
                      <a:solidFill>
                        <a:srgbClr val="006699"/>
                      </a:solidFill>
                      <a:prstDash val="solid"/>
                      <a:round/>
                      <a:headEnd type="none" w="med" len="med"/>
                      <a:tailEnd type="none" w="med" len="med"/>
                    </a:lnR>
                    <a:lnT w="1440" cap="flat" cmpd="sng" algn="ctr">
                      <a:solidFill>
                        <a:srgbClr val="006699"/>
                      </a:solidFill>
                      <a:prstDash val="solid"/>
                      <a:round/>
                      <a:headEnd type="none" w="med" len="med"/>
                      <a:tailEnd type="none" w="med" len="med"/>
                    </a:lnT>
                    <a:lnB w="288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12051533"/>
                  </a:ext>
                </a:extLst>
              </a:tr>
            </a:tbl>
          </a:graphicData>
        </a:graphic>
      </p:graphicFrame>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a:extLst>
              <a:ext uri="{FF2B5EF4-FFF2-40B4-BE49-F238E27FC236}">
                <a16:creationId xmlns:a16="http://schemas.microsoft.com/office/drawing/2014/main" id="{05DDA153-8DE9-43A4-BF37-2DA060252A8A}"/>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t>Các kiểu DL cơ sở (2)</a:t>
            </a:r>
          </a:p>
        </p:txBody>
      </p:sp>
      <p:sp>
        <p:nvSpPr>
          <p:cNvPr id="19458" name="Rectangle 2">
            <a:extLst>
              <a:ext uri="{FF2B5EF4-FFF2-40B4-BE49-F238E27FC236}">
                <a16:creationId xmlns:a16="http://schemas.microsoft.com/office/drawing/2014/main" id="{BE30380A-0667-4914-9DAD-94C8C1F928C4}"/>
              </a:ext>
            </a:extLst>
          </p:cNvPr>
          <p:cNvSpPr>
            <a:spLocks noGrp="1" noChangeArrowheads="1"/>
          </p:cNvSpPr>
          <p:nvPr>
            <p:ph type="body" idx="1"/>
          </p:nvPr>
        </p:nvSpPr>
        <p:spPr>
          <a:xfrm>
            <a:off x="457200" y="1600200"/>
            <a:ext cx="8229600" cy="4724400"/>
          </a:xfrm>
          <a:ln/>
        </p:spPr>
        <p:txBody>
          <a:bodyPr/>
          <a:lstStyle/>
          <a:p>
            <a:pPr marL="338138" indent="-338138">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t>Bao gồm các các giá trị không dấu:</a:t>
            </a:r>
          </a:p>
          <a:p>
            <a:pPr marL="341313" indent="-338138">
              <a:spcBef>
                <a:spcPts val="7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altLang="en-US" sz="2800"/>
          </a:p>
          <a:p>
            <a:pPr marL="341313" indent="-338138">
              <a:spcBef>
                <a:spcPts val="7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altLang="en-US" sz="2800"/>
          </a:p>
          <a:p>
            <a:pPr marL="341313" indent="-338138">
              <a:spcBef>
                <a:spcPts val="7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altLang="en-US" sz="2800"/>
          </a:p>
          <a:p>
            <a:pPr marL="341313" indent="-338138">
              <a:spcBef>
                <a:spcPts val="7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altLang="en-US" sz="2800"/>
          </a:p>
          <a:p>
            <a:pPr marL="341313" indent="-338138">
              <a:spcBef>
                <a:spcPts val="7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altLang="en-US" sz="2800"/>
          </a:p>
          <a:p>
            <a:pPr marL="341313" indent="-338138">
              <a:spcBef>
                <a:spcPts val="7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altLang="en-US" sz="2800"/>
          </a:p>
          <a:p>
            <a:pPr marL="341313" indent="-338138">
              <a:spcBef>
                <a:spcPts val="7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altLang="en-US" sz="2800"/>
          </a:p>
          <a:p>
            <a:pPr marL="338138" indent="-338138">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t>Xem </a:t>
            </a:r>
            <a:r>
              <a:rPr lang="en-US" altLang="en-US" sz="2800">
                <a:latin typeface="Courier New" panose="02070309020205020404" pitchFamily="49" charset="0"/>
              </a:rPr>
              <a:t>/usr/include/limits.h</a:t>
            </a:r>
          </a:p>
          <a:p>
            <a:pPr marL="341313" indent="-338138">
              <a:spcBef>
                <a:spcPts val="7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altLang="en-US" sz="2800">
              <a:latin typeface="Courier New" panose="02070309020205020404" pitchFamily="49" charset="0"/>
            </a:endParaRPr>
          </a:p>
        </p:txBody>
      </p:sp>
      <p:graphicFrame>
        <p:nvGraphicFramePr>
          <p:cNvPr id="19459" name="Group 3">
            <a:extLst>
              <a:ext uri="{FF2B5EF4-FFF2-40B4-BE49-F238E27FC236}">
                <a16:creationId xmlns:a16="http://schemas.microsoft.com/office/drawing/2014/main" id="{75D29564-28B2-4434-A74A-9779FDB025A5}"/>
              </a:ext>
            </a:extLst>
          </p:cNvPr>
          <p:cNvGraphicFramePr>
            <a:graphicFrameLocks noGrp="1"/>
          </p:cNvGraphicFramePr>
          <p:nvPr/>
        </p:nvGraphicFramePr>
        <p:xfrm>
          <a:off x="1295400" y="2286000"/>
          <a:ext cx="6402388" cy="3387725"/>
        </p:xfrm>
        <a:graphic>
          <a:graphicData uri="http://schemas.openxmlformats.org/drawingml/2006/table">
            <a:tbl>
              <a:tblPr/>
              <a:tblGrid>
                <a:gridCol w="1981200">
                  <a:extLst>
                    <a:ext uri="{9D8B030D-6E8A-4147-A177-3AD203B41FA5}">
                      <a16:colId xmlns:a16="http://schemas.microsoft.com/office/drawing/2014/main" val="3868745368"/>
                    </a:ext>
                  </a:extLst>
                </a:gridCol>
                <a:gridCol w="2058988">
                  <a:extLst>
                    <a:ext uri="{9D8B030D-6E8A-4147-A177-3AD203B41FA5}">
                      <a16:colId xmlns:a16="http://schemas.microsoft.com/office/drawing/2014/main" val="3193675485"/>
                    </a:ext>
                  </a:extLst>
                </a:gridCol>
                <a:gridCol w="2362200">
                  <a:extLst>
                    <a:ext uri="{9D8B030D-6E8A-4147-A177-3AD203B41FA5}">
                      <a16:colId xmlns:a16="http://schemas.microsoft.com/office/drawing/2014/main" val="2950810012"/>
                    </a:ext>
                  </a:extLst>
                </a:gridCol>
              </a:tblGrid>
              <a:tr h="839788">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ctr" defTabSz="457200" rtl="0" eaLnBrk="1" fontAlgn="base" latinLnBrk="0" hangingPunct="1">
                        <a:lnSpc>
                          <a:spcPct val="102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1" i="1" u="none" strike="noStrike" cap="none" normalizeH="0" baseline="0">
                          <a:ln>
                            <a:noFill/>
                          </a:ln>
                          <a:solidFill>
                            <a:srgbClr val="006699"/>
                          </a:solidFill>
                          <a:effectLst/>
                          <a:latin typeface="Verdana" panose="020B0604030504040204" pitchFamily="34" charset="0"/>
                          <a:cs typeface="Tahoma" panose="020B0604030504040204" pitchFamily="34" charset="0"/>
                        </a:rPr>
                        <a:t>kiểu</a:t>
                      </a:r>
                    </a:p>
                  </a:txBody>
                  <a:tcPr marL="90000" marR="90000" marT="46800" marB="46800" horzOverflow="overflow">
                    <a:lnL w="2880" cap="flat" cmpd="sng" algn="ctr">
                      <a:solidFill>
                        <a:srgbClr val="006699"/>
                      </a:solidFill>
                      <a:prstDash val="solid"/>
                      <a:round/>
                      <a:headEnd type="none" w="med" len="med"/>
                      <a:tailEnd type="none" w="med" len="med"/>
                    </a:lnL>
                    <a:lnR w="1440" cap="flat" cmpd="sng" algn="ctr">
                      <a:solidFill>
                        <a:srgbClr val="006699"/>
                      </a:solidFill>
                      <a:prstDash val="solid"/>
                      <a:round/>
                      <a:headEnd type="none" w="med" len="med"/>
                      <a:tailEnd type="none" w="med" len="med"/>
                    </a:lnR>
                    <a:lnT w="2880" cap="flat" cmpd="sng" algn="ctr">
                      <a:solidFill>
                        <a:srgbClr val="006699"/>
                      </a:solidFill>
                      <a:prstDash val="solid"/>
                      <a:round/>
                      <a:headEnd type="none" w="med" len="med"/>
                      <a:tailEnd type="none" w="med" len="med"/>
                    </a:lnT>
                    <a:lnB w="1440" cap="flat" cmpd="sng" algn="ctr">
                      <a:solidFill>
                        <a:srgbClr val="006699"/>
                      </a:solidFill>
                      <a:prstDash val="solid"/>
                      <a:round/>
                      <a:headEnd type="none" w="med" len="med"/>
                      <a:tailEnd type="none" w="med" len="med"/>
                    </a:lnB>
                    <a:lnTlToBr>
                      <a:noFill/>
                    </a:lnTlToBr>
                    <a:lnBlToTr>
                      <a:noFill/>
                    </a:lnBlToTr>
                    <a:noFill/>
                  </a:tcPr>
                </a:tc>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ctr" defTabSz="457200" rtl="0" eaLnBrk="1" fontAlgn="base" latinLnBrk="0" hangingPunct="1">
                        <a:lnSpc>
                          <a:spcPct val="102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400" b="1" i="1" u="none" strike="noStrike" cap="none" normalizeH="0" baseline="0">
                          <a:ln>
                            <a:noFill/>
                          </a:ln>
                          <a:solidFill>
                            <a:srgbClr val="006699"/>
                          </a:solidFill>
                          <a:effectLst/>
                          <a:latin typeface="Verdana" panose="020B0604030504040204" pitchFamily="34" charset="0"/>
                          <a:cs typeface="Tahoma" panose="020B0604030504040204" pitchFamily="34" charset="0"/>
                        </a:rPr>
                        <a:t>kích thước (bit)</a:t>
                      </a:r>
                    </a:p>
                  </a:txBody>
                  <a:tcPr marL="90000" marR="90000" marT="46800" marB="46800" horzOverflow="overflow">
                    <a:lnL w="1440" cap="flat" cmpd="sng" algn="ctr">
                      <a:solidFill>
                        <a:srgbClr val="006699"/>
                      </a:solidFill>
                      <a:prstDash val="solid"/>
                      <a:round/>
                      <a:headEnd type="none" w="med" len="med"/>
                      <a:tailEnd type="none" w="med" len="med"/>
                    </a:lnL>
                    <a:lnR w="1440" cap="flat" cmpd="sng" algn="ctr">
                      <a:solidFill>
                        <a:srgbClr val="006699"/>
                      </a:solidFill>
                      <a:prstDash val="solid"/>
                      <a:round/>
                      <a:headEnd type="none" w="med" len="med"/>
                      <a:tailEnd type="none" w="med" len="med"/>
                    </a:lnR>
                    <a:lnT w="2880" cap="flat" cmpd="sng" algn="ctr">
                      <a:solidFill>
                        <a:srgbClr val="006699"/>
                      </a:solidFill>
                      <a:prstDash val="solid"/>
                      <a:round/>
                      <a:headEnd type="none" w="med" len="med"/>
                      <a:tailEnd type="none" w="med" len="med"/>
                    </a:lnT>
                    <a:lnB w="1440" cap="flat" cmpd="sng" algn="ctr">
                      <a:solidFill>
                        <a:srgbClr val="006699"/>
                      </a:solidFill>
                      <a:prstDash val="solid"/>
                      <a:round/>
                      <a:headEnd type="none" w="med" len="med"/>
                      <a:tailEnd type="none" w="med" len="med"/>
                    </a:lnB>
                    <a:lnTlToBr>
                      <a:noFill/>
                    </a:lnTlToBr>
                    <a:lnBlToTr>
                      <a:noFill/>
                    </a:lnBlToTr>
                    <a:noFill/>
                  </a:tcPr>
                </a:tc>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ctr" defTabSz="457200" rtl="0" eaLnBrk="1" fontAlgn="base" latinLnBrk="0" hangingPunct="1">
                        <a:lnSpc>
                          <a:spcPct val="102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1" i="1" u="none" strike="noStrike" cap="none" normalizeH="0" baseline="0">
                          <a:ln>
                            <a:noFill/>
                          </a:ln>
                          <a:solidFill>
                            <a:srgbClr val="006699"/>
                          </a:solidFill>
                          <a:effectLst/>
                          <a:latin typeface="Verdana" panose="020B0604030504040204" pitchFamily="34" charset="0"/>
                          <a:cs typeface="Tahoma" panose="020B0604030504040204" pitchFamily="34" charset="0"/>
                        </a:rPr>
                        <a:t>giới hạn</a:t>
                      </a:r>
                    </a:p>
                  </a:txBody>
                  <a:tcPr marL="90000" marR="90000" marT="46800" marB="46800" horzOverflow="overflow">
                    <a:lnL w="1440" cap="flat" cmpd="sng" algn="ctr">
                      <a:solidFill>
                        <a:srgbClr val="006699"/>
                      </a:solidFill>
                      <a:prstDash val="solid"/>
                      <a:round/>
                      <a:headEnd type="none" w="med" len="med"/>
                      <a:tailEnd type="none" w="med" len="med"/>
                    </a:lnL>
                    <a:lnR w="2880" cap="flat" cmpd="sng" algn="ctr">
                      <a:solidFill>
                        <a:srgbClr val="006699"/>
                      </a:solidFill>
                      <a:prstDash val="solid"/>
                      <a:round/>
                      <a:headEnd type="none" w="med" len="med"/>
                      <a:tailEnd type="none" w="med" len="med"/>
                    </a:lnR>
                    <a:lnT w="2880" cap="flat" cmpd="sng" algn="ctr">
                      <a:solidFill>
                        <a:srgbClr val="006699"/>
                      </a:solidFill>
                      <a:prstDash val="solid"/>
                      <a:round/>
                      <a:headEnd type="none" w="med" len="med"/>
                      <a:tailEnd type="none" w="med" len="med"/>
                    </a:lnT>
                    <a:lnB w="144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78327718"/>
                  </a:ext>
                </a:extLst>
              </a:tr>
              <a:tr h="398463">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l" defTabSz="457200" rtl="0" eaLnBrk="1" fontAlgn="base" latinLnBrk="0" hangingPunct="1">
                        <a:lnSpc>
                          <a:spcPct val="102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0" i="0" u="none" strike="noStrike" cap="none" normalizeH="0" baseline="0">
                          <a:ln>
                            <a:noFill/>
                          </a:ln>
                          <a:solidFill>
                            <a:srgbClr val="006699"/>
                          </a:solidFill>
                          <a:effectLst/>
                          <a:latin typeface="Verdana" panose="020B0604030504040204" pitchFamily="34" charset="0"/>
                          <a:cs typeface="Tahoma" panose="020B0604030504040204" pitchFamily="34" charset="0"/>
                        </a:rPr>
                        <a:t>unsigned char</a:t>
                      </a:r>
                    </a:p>
                  </a:txBody>
                  <a:tcPr marL="90000" marR="90000" marT="46800" marB="46800" horzOverflow="overflow">
                    <a:lnL w="2880" cap="flat" cmpd="sng" algn="ctr">
                      <a:solidFill>
                        <a:srgbClr val="006699"/>
                      </a:solidFill>
                      <a:prstDash val="solid"/>
                      <a:round/>
                      <a:headEnd type="none" w="med" len="med"/>
                      <a:tailEnd type="none" w="med" len="med"/>
                    </a:lnL>
                    <a:lnR w="1440" cap="flat" cmpd="sng" algn="ctr">
                      <a:solidFill>
                        <a:srgbClr val="006699"/>
                      </a:solidFill>
                      <a:prstDash val="solid"/>
                      <a:round/>
                      <a:headEnd type="none" w="med" len="med"/>
                      <a:tailEnd type="none" w="med" len="med"/>
                    </a:lnR>
                    <a:lnT w="1440" cap="flat" cmpd="sng" algn="ctr">
                      <a:solidFill>
                        <a:srgbClr val="006699"/>
                      </a:solidFill>
                      <a:prstDash val="solid"/>
                      <a:round/>
                      <a:headEnd type="none" w="med" len="med"/>
                      <a:tailEnd type="none" w="med" len="med"/>
                    </a:lnT>
                    <a:lnB w="1440" cap="flat" cmpd="sng" algn="ctr">
                      <a:solidFill>
                        <a:srgbClr val="006699"/>
                      </a:solidFill>
                      <a:prstDash val="solid"/>
                      <a:round/>
                      <a:headEnd type="none" w="med" len="med"/>
                      <a:tailEnd type="none" w="med" len="med"/>
                    </a:lnB>
                    <a:lnTlToBr>
                      <a:noFill/>
                    </a:lnTlToBr>
                    <a:lnBlToTr>
                      <a:noFill/>
                    </a:lnBlToTr>
                    <a:noFill/>
                  </a:tcPr>
                </a:tc>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ctr" defTabSz="457200" rtl="0" eaLnBrk="1" fontAlgn="base" latinLnBrk="0" hangingPunct="1">
                        <a:lnSpc>
                          <a:spcPct val="102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0" i="0" u="none" strike="noStrike" cap="none" normalizeH="0" baseline="0">
                          <a:ln>
                            <a:noFill/>
                          </a:ln>
                          <a:solidFill>
                            <a:srgbClr val="006699"/>
                          </a:solidFill>
                          <a:effectLst/>
                          <a:latin typeface="Verdana" panose="020B0604030504040204" pitchFamily="34" charset="0"/>
                          <a:cs typeface="Tahoma" panose="020B0604030504040204" pitchFamily="34" charset="0"/>
                        </a:rPr>
                        <a:t>8</a:t>
                      </a:r>
                    </a:p>
                  </a:txBody>
                  <a:tcPr marL="90000" marR="90000" marT="46800" marB="46800" horzOverflow="overflow">
                    <a:lnL w="1440" cap="flat" cmpd="sng" algn="ctr">
                      <a:solidFill>
                        <a:srgbClr val="006699"/>
                      </a:solidFill>
                      <a:prstDash val="solid"/>
                      <a:round/>
                      <a:headEnd type="none" w="med" len="med"/>
                      <a:tailEnd type="none" w="med" len="med"/>
                    </a:lnL>
                    <a:lnR w="1440" cap="flat" cmpd="sng" algn="ctr">
                      <a:solidFill>
                        <a:srgbClr val="006699"/>
                      </a:solidFill>
                      <a:prstDash val="solid"/>
                      <a:round/>
                      <a:headEnd type="none" w="med" len="med"/>
                      <a:tailEnd type="none" w="med" len="med"/>
                    </a:lnR>
                    <a:lnT w="1440" cap="flat" cmpd="sng" algn="ctr">
                      <a:solidFill>
                        <a:srgbClr val="006699"/>
                      </a:solidFill>
                      <a:prstDash val="solid"/>
                      <a:round/>
                      <a:headEnd type="none" w="med" len="med"/>
                      <a:tailEnd type="none" w="med" len="med"/>
                    </a:lnT>
                    <a:lnB w="1440" cap="flat" cmpd="sng" algn="ctr">
                      <a:solidFill>
                        <a:srgbClr val="006699"/>
                      </a:solidFill>
                      <a:prstDash val="solid"/>
                      <a:round/>
                      <a:headEnd type="none" w="med" len="med"/>
                      <a:tailEnd type="none" w="med" len="med"/>
                    </a:lnB>
                    <a:lnTlToBr>
                      <a:noFill/>
                    </a:lnTlToBr>
                    <a:lnBlToTr>
                      <a:noFill/>
                    </a:lnBlToTr>
                    <a:noFill/>
                  </a:tcPr>
                </a:tc>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l" defTabSz="457200" rtl="0" eaLnBrk="1" fontAlgn="base" latinLnBrk="0" hangingPunct="1">
                        <a:lnSpc>
                          <a:spcPct val="102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0" i="0" u="none" strike="noStrike" cap="none" normalizeH="0" baseline="0">
                          <a:ln>
                            <a:noFill/>
                          </a:ln>
                          <a:solidFill>
                            <a:srgbClr val="006699"/>
                          </a:solidFill>
                          <a:effectLst/>
                          <a:latin typeface="Verdana" panose="020B0604030504040204" pitchFamily="34" charset="0"/>
                          <a:cs typeface="Tahoma" panose="020B0604030504040204" pitchFamily="34" charset="0"/>
                        </a:rPr>
                        <a:t>0...255</a:t>
                      </a:r>
                    </a:p>
                  </a:txBody>
                  <a:tcPr marL="90000" marR="90000" marT="46800" marB="46800" horzOverflow="overflow">
                    <a:lnL w="1440" cap="flat" cmpd="sng" algn="ctr">
                      <a:solidFill>
                        <a:srgbClr val="006699"/>
                      </a:solidFill>
                      <a:prstDash val="solid"/>
                      <a:round/>
                      <a:headEnd type="none" w="med" len="med"/>
                      <a:tailEnd type="none" w="med" len="med"/>
                    </a:lnL>
                    <a:lnR w="2880" cap="flat" cmpd="sng" algn="ctr">
                      <a:solidFill>
                        <a:srgbClr val="006699"/>
                      </a:solidFill>
                      <a:prstDash val="solid"/>
                      <a:round/>
                      <a:headEnd type="none" w="med" len="med"/>
                      <a:tailEnd type="none" w="med" len="med"/>
                    </a:lnR>
                    <a:lnT w="1440" cap="flat" cmpd="sng" algn="ctr">
                      <a:solidFill>
                        <a:srgbClr val="006699"/>
                      </a:solidFill>
                      <a:prstDash val="solid"/>
                      <a:round/>
                      <a:headEnd type="none" w="med" len="med"/>
                      <a:tailEnd type="none" w="med" len="med"/>
                    </a:lnT>
                    <a:lnB w="144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74918745"/>
                  </a:ext>
                </a:extLst>
              </a:tr>
              <a:tr h="715963">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l" defTabSz="457200" rtl="0" eaLnBrk="1" fontAlgn="base" latinLnBrk="0" hangingPunct="1">
                        <a:lnSpc>
                          <a:spcPct val="102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0" i="0" u="none" strike="noStrike" cap="none" normalizeH="0" baseline="0">
                          <a:ln>
                            <a:noFill/>
                          </a:ln>
                          <a:solidFill>
                            <a:srgbClr val="006699"/>
                          </a:solidFill>
                          <a:effectLst/>
                          <a:latin typeface="Verdana" panose="020B0604030504040204" pitchFamily="34" charset="0"/>
                          <a:cs typeface="Tahoma" panose="020B0604030504040204" pitchFamily="34" charset="0"/>
                        </a:rPr>
                        <a:t>unsigned short</a:t>
                      </a:r>
                    </a:p>
                  </a:txBody>
                  <a:tcPr marL="90000" marR="90000" marT="46800" marB="46800" horzOverflow="overflow">
                    <a:lnL w="2880" cap="flat" cmpd="sng" algn="ctr">
                      <a:solidFill>
                        <a:srgbClr val="006699"/>
                      </a:solidFill>
                      <a:prstDash val="solid"/>
                      <a:round/>
                      <a:headEnd type="none" w="med" len="med"/>
                      <a:tailEnd type="none" w="med" len="med"/>
                    </a:lnL>
                    <a:lnR w="1440" cap="flat" cmpd="sng" algn="ctr">
                      <a:solidFill>
                        <a:srgbClr val="006699"/>
                      </a:solidFill>
                      <a:prstDash val="solid"/>
                      <a:round/>
                      <a:headEnd type="none" w="med" len="med"/>
                      <a:tailEnd type="none" w="med" len="med"/>
                    </a:lnR>
                    <a:lnT w="1440" cap="flat" cmpd="sng" algn="ctr">
                      <a:solidFill>
                        <a:srgbClr val="006699"/>
                      </a:solidFill>
                      <a:prstDash val="solid"/>
                      <a:round/>
                      <a:headEnd type="none" w="med" len="med"/>
                      <a:tailEnd type="none" w="med" len="med"/>
                    </a:lnT>
                    <a:lnB w="1440" cap="flat" cmpd="sng" algn="ctr">
                      <a:solidFill>
                        <a:srgbClr val="006699"/>
                      </a:solidFill>
                      <a:prstDash val="solid"/>
                      <a:round/>
                      <a:headEnd type="none" w="med" len="med"/>
                      <a:tailEnd type="none" w="med" len="med"/>
                    </a:lnB>
                    <a:lnTlToBr>
                      <a:noFill/>
                    </a:lnTlToBr>
                    <a:lnBlToTr>
                      <a:noFill/>
                    </a:lnBlToTr>
                    <a:noFill/>
                  </a:tcPr>
                </a:tc>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ctr" defTabSz="457200" rtl="0" eaLnBrk="1" fontAlgn="base" latinLnBrk="0" hangingPunct="1">
                        <a:lnSpc>
                          <a:spcPct val="102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0" i="0" u="none" strike="noStrike" cap="none" normalizeH="0" baseline="0">
                          <a:ln>
                            <a:noFill/>
                          </a:ln>
                          <a:solidFill>
                            <a:srgbClr val="006699"/>
                          </a:solidFill>
                          <a:effectLst/>
                          <a:latin typeface="Verdana" panose="020B0604030504040204" pitchFamily="34" charset="0"/>
                          <a:cs typeface="Tahoma" panose="020B0604030504040204" pitchFamily="34" charset="0"/>
                        </a:rPr>
                        <a:t>16</a:t>
                      </a:r>
                    </a:p>
                  </a:txBody>
                  <a:tcPr marL="90000" marR="90000" marT="46800" marB="46800" horzOverflow="overflow">
                    <a:lnL w="1440" cap="flat" cmpd="sng" algn="ctr">
                      <a:solidFill>
                        <a:srgbClr val="006699"/>
                      </a:solidFill>
                      <a:prstDash val="solid"/>
                      <a:round/>
                      <a:headEnd type="none" w="med" len="med"/>
                      <a:tailEnd type="none" w="med" len="med"/>
                    </a:lnL>
                    <a:lnR w="1440" cap="flat" cmpd="sng" algn="ctr">
                      <a:solidFill>
                        <a:srgbClr val="006699"/>
                      </a:solidFill>
                      <a:prstDash val="solid"/>
                      <a:round/>
                      <a:headEnd type="none" w="med" len="med"/>
                      <a:tailEnd type="none" w="med" len="med"/>
                    </a:lnR>
                    <a:lnT w="1440" cap="flat" cmpd="sng" algn="ctr">
                      <a:solidFill>
                        <a:srgbClr val="006699"/>
                      </a:solidFill>
                      <a:prstDash val="solid"/>
                      <a:round/>
                      <a:headEnd type="none" w="med" len="med"/>
                      <a:tailEnd type="none" w="med" len="med"/>
                    </a:lnT>
                    <a:lnB w="1440" cap="flat" cmpd="sng" algn="ctr">
                      <a:solidFill>
                        <a:srgbClr val="006699"/>
                      </a:solidFill>
                      <a:prstDash val="solid"/>
                      <a:round/>
                      <a:headEnd type="none" w="med" len="med"/>
                      <a:tailEnd type="none" w="med" len="med"/>
                    </a:lnB>
                    <a:lnTlToBr>
                      <a:noFill/>
                    </a:lnTlToBr>
                    <a:lnBlToTr>
                      <a:noFill/>
                    </a:lnBlToTr>
                    <a:noFill/>
                  </a:tcPr>
                </a:tc>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l" defTabSz="457200" rtl="0" eaLnBrk="1" fontAlgn="base" latinLnBrk="0" hangingPunct="1">
                        <a:lnSpc>
                          <a:spcPct val="102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0" i="0" u="none" strike="noStrike" cap="none" normalizeH="0" baseline="0">
                          <a:ln>
                            <a:noFill/>
                          </a:ln>
                          <a:solidFill>
                            <a:srgbClr val="006699"/>
                          </a:solidFill>
                          <a:effectLst/>
                          <a:latin typeface="Verdana" panose="020B0604030504040204" pitchFamily="34" charset="0"/>
                          <a:cs typeface="Tahoma" panose="020B0604030504040204" pitchFamily="34" charset="0"/>
                        </a:rPr>
                        <a:t>0…65,535</a:t>
                      </a:r>
                    </a:p>
                  </a:txBody>
                  <a:tcPr marL="90000" marR="90000" marT="46800" marB="46800" horzOverflow="overflow">
                    <a:lnL w="1440" cap="flat" cmpd="sng" algn="ctr">
                      <a:solidFill>
                        <a:srgbClr val="006699"/>
                      </a:solidFill>
                      <a:prstDash val="solid"/>
                      <a:round/>
                      <a:headEnd type="none" w="med" len="med"/>
                      <a:tailEnd type="none" w="med" len="med"/>
                    </a:lnL>
                    <a:lnR w="2880" cap="flat" cmpd="sng" algn="ctr">
                      <a:solidFill>
                        <a:srgbClr val="006699"/>
                      </a:solidFill>
                      <a:prstDash val="solid"/>
                      <a:round/>
                      <a:headEnd type="none" w="med" len="med"/>
                      <a:tailEnd type="none" w="med" len="med"/>
                    </a:lnR>
                    <a:lnT w="1440" cap="flat" cmpd="sng" algn="ctr">
                      <a:solidFill>
                        <a:srgbClr val="006699"/>
                      </a:solidFill>
                      <a:prstDash val="solid"/>
                      <a:round/>
                      <a:headEnd type="none" w="med" len="med"/>
                      <a:tailEnd type="none" w="med" len="med"/>
                    </a:lnT>
                    <a:lnB w="144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54169735"/>
                  </a:ext>
                </a:extLst>
              </a:tr>
              <a:tr h="715963">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l" defTabSz="457200" rtl="0" eaLnBrk="1" fontAlgn="base" latinLnBrk="0" hangingPunct="1">
                        <a:lnSpc>
                          <a:spcPct val="102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0" i="0" u="none" strike="noStrike" cap="none" normalizeH="0" baseline="0">
                          <a:ln>
                            <a:noFill/>
                          </a:ln>
                          <a:solidFill>
                            <a:srgbClr val="006699"/>
                          </a:solidFill>
                          <a:effectLst/>
                          <a:latin typeface="Verdana" panose="020B0604030504040204" pitchFamily="34" charset="0"/>
                          <a:cs typeface="Tahoma" panose="020B0604030504040204" pitchFamily="34" charset="0"/>
                        </a:rPr>
                        <a:t>unsigned int</a:t>
                      </a:r>
                    </a:p>
                  </a:txBody>
                  <a:tcPr marL="90000" marR="90000" marT="46800" marB="46800" horzOverflow="overflow">
                    <a:lnL w="2880" cap="flat" cmpd="sng" algn="ctr">
                      <a:solidFill>
                        <a:srgbClr val="006699"/>
                      </a:solidFill>
                      <a:prstDash val="solid"/>
                      <a:round/>
                      <a:headEnd type="none" w="med" len="med"/>
                      <a:tailEnd type="none" w="med" len="med"/>
                    </a:lnL>
                    <a:lnR w="1440" cap="flat" cmpd="sng" algn="ctr">
                      <a:solidFill>
                        <a:srgbClr val="006699"/>
                      </a:solidFill>
                      <a:prstDash val="solid"/>
                      <a:round/>
                      <a:headEnd type="none" w="med" len="med"/>
                      <a:tailEnd type="none" w="med" len="med"/>
                    </a:lnR>
                    <a:lnT w="1440" cap="flat" cmpd="sng" algn="ctr">
                      <a:solidFill>
                        <a:srgbClr val="006699"/>
                      </a:solidFill>
                      <a:prstDash val="solid"/>
                      <a:round/>
                      <a:headEnd type="none" w="med" len="med"/>
                      <a:tailEnd type="none" w="med" len="med"/>
                    </a:lnT>
                    <a:lnB w="1440" cap="flat" cmpd="sng" algn="ctr">
                      <a:solidFill>
                        <a:srgbClr val="006699"/>
                      </a:solidFill>
                      <a:prstDash val="solid"/>
                      <a:round/>
                      <a:headEnd type="none" w="med" len="med"/>
                      <a:tailEnd type="none" w="med" len="med"/>
                    </a:lnB>
                    <a:lnTlToBr>
                      <a:noFill/>
                    </a:lnTlToBr>
                    <a:lnBlToTr>
                      <a:noFill/>
                    </a:lnBlToTr>
                    <a:noFill/>
                  </a:tcPr>
                </a:tc>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ctr" defTabSz="457200" rtl="0" eaLnBrk="1" fontAlgn="base" latinLnBrk="0" hangingPunct="1">
                        <a:lnSpc>
                          <a:spcPct val="102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0" i="0" u="none" strike="noStrike" cap="none" normalizeH="0" baseline="0">
                          <a:ln>
                            <a:noFill/>
                          </a:ln>
                          <a:solidFill>
                            <a:srgbClr val="006699"/>
                          </a:solidFill>
                          <a:effectLst/>
                          <a:latin typeface="Verdana" panose="020B0604030504040204" pitchFamily="34" charset="0"/>
                          <a:cs typeface="Tahoma" panose="020B0604030504040204" pitchFamily="34" charset="0"/>
                        </a:rPr>
                        <a:t>32</a:t>
                      </a:r>
                    </a:p>
                  </a:txBody>
                  <a:tcPr marL="90000" marR="90000" marT="46800" marB="46800" horzOverflow="overflow">
                    <a:lnL w="1440" cap="flat" cmpd="sng" algn="ctr">
                      <a:solidFill>
                        <a:srgbClr val="006699"/>
                      </a:solidFill>
                      <a:prstDash val="solid"/>
                      <a:round/>
                      <a:headEnd type="none" w="med" len="med"/>
                      <a:tailEnd type="none" w="med" len="med"/>
                    </a:lnL>
                    <a:lnR w="1440" cap="flat" cmpd="sng" algn="ctr">
                      <a:solidFill>
                        <a:srgbClr val="006699"/>
                      </a:solidFill>
                      <a:prstDash val="solid"/>
                      <a:round/>
                      <a:headEnd type="none" w="med" len="med"/>
                      <a:tailEnd type="none" w="med" len="med"/>
                    </a:lnR>
                    <a:lnT w="1440" cap="flat" cmpd="sng" algn="ctr">
                      <a:solidFill>
                        <a:srgbClr val="006699"/>
                      </a:solidFill>
                      <a:prstDash val="solid"/>
                      <a:round/>
                      <a:headEnd type="none" w="med" len="med"/>
                      <a:tailEnd type="none" w="med" len="med"/>
                    </a:lnT>
                    <a:lnB w="1440" cap="flat" cmpd="sng" algn="ctr">
                      <a:solidFill>
                        <a:srgbClr val="006699"/>
                      </a:solidFill>
                      <a:prstDash val="solid"/>
                      <a:round/>
                      <a:headEnd type="none" w="med" len="med"/>
                      <a:tailEnd type="none" w="med" len="med"/>
                    </a:lnB>
                    <a:lnTlToBr>
                      <a:noFill/>
                    </a:lnTlToBr>
                    <a:lnBlToTr>
                      <a:noFill/>
                    </a:lnBlToTr>
                    <a:noFill/>
                  </a:tcPr>
                </a:tc>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l" defTabSz="457200" rtl="0" eaLnBrk="1" fontAlgn="base" latinLnBrk="0" hangingPunct="1">
                        <a:lnSpc>
                          <a:spcPct val="102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0" i="0" u="none" strike="noStrike" cap="none" normalizeH="0" baseline="0">
                          <a:ln>
                            <a:noFill/>
                          </a:ln>
                          <a:solidFill>
                            <a:srgbClr val="006699"/>
                          </a:solidFill>
                          <a:effectLst/>
                          <a:latin typeface="Verdana" panose="020B0604030504040204" pitchFamily="34" charset="0"/>
                          <a:cs typeface="Tahoma" panose="020B0604030504040204" pitchFamily="34" charset="0"/>
                        </a:rPr>
                        <a:t>0…4,294,967,295</a:t>
                      </a:r>
                    </a:p>
                  </a:txBody>
                  <a:tcPr marL="90000" marR="90000" marT="46800" marB="46800" horzOverflow="overflow">
                    <a:lnL w="1440" cap="flat" cmpd="sng" algn="ctr">
                      <a:solidFill>
                        <a:srgbClr val="006699"/>
                      </a:solidFill>
                      <a:prstDash val="solid"/>
                      <a:round/>
                      <a:headEnd type="none" w="med" len="med"/>
                      <a:tailEnd type="none" w="med" len="med"/>
                    </a:lnL>
                    <a:lnR w="2880" cap="flat" cmpd="sng" algn="ctr">
                      <a:solidFill>
                        <a:srgbClr val="006699"/>
                      </a:solidFill>
                      <a:prstDash val="solid"/>
                      <a:round/>
                      <a:headEnd type="none" w="med" len="med"/>
                      <a:tailEnd type="none" w="med" len="med"/>
                    </a:lnR>
                    <a:lnT w="1440" cap="flat" cmpd="sng" algn="ctr">
                      <a:solidFill>
                        <a:srgbClr val="006699"/>
                      </a:solidFill>
                      <a:prstDash val="solid"/>
                      <a:round/>
                      <a:headEnd type="none" w="med" len="med"/>
                      <a:tailEnd type="none" w="med" len="med"/>
                    </a:lnT>
                    <a:lnB w="144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8078247"/>
                  </a:ext>
                </a:extLst>
              </a:tr>
              <a:tr h="715963">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l" defTabSz="457200" rtl="0" eaLnBrk="1" fontAlgn="base" latinLnBrk="0" hangingPunct="1">
                        <a:lnSpc>
                          <a:spcPct val="102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0" i="0" u="none" strike="noStrike" cap="none" normalizeH="0" baseline="0">
                          <a:ln>
                            <a:noFill/>
                          </a:ln>
                          <a:solidFill>
                            <a:srgbClr val="006699"/>
                          </a:solidFill>
                          <a:effectLst/>
                          <a:latin typeface="Verdana" panose="020B0604030504040204" pitchFamily="34" charset="0"/>
                          <a:cs typeface="Tahoma" panose="020B0604030504040204" pitchFamily="34" charset="0"/>
                        </a:rPr>
                        <a:t>unsigned long</a:t>
                      </a:r>
                    </a:p>
                  </a:txBody>
                  <a:tcPr marL="90000" marR="90000" marT="46800" marB="46800" horzOverflow="overflow">
                    <a:lnL w="2880" cap="flat" cmpd="sng" algn="ctr">
                      <a:solidFill>
                        <a:srgbClr val="006699"/>
                      </a:solidFill>
                      <a:prstDash val="solid"/>
                      <a:round/>
                      <a:headEnd type="none" w="med" len="med"/>
                      <a:tailEnd type="none" w="med" len="med"/>
                    </a:lnL>
                    <a:lnR w="1440" cap="flat" cmpd="sng" algn="ctr">
                      <a:solidFill>
                        <a:srgbClr val="006699"/>
                      </a:solidFill>
                      <a:prstDash val="solid"/>
                      <a:round/>
                      <a:headEnd type="none" w="med" len="med"/>
                      <a:tailEnd type="none" w="med" len="med"/>
                    </a:lnR>
                    <a:lnT w="1440" cap="flat" cmpd="sng" algn="ctr">
                      <a:solidFill>
                        <a:srgbClr val="006699"/>
                      </a:solidFill>
                      <a:prstDash val="solid"/>
                      <a:round/>
                      <a:headEnd type="none" w="med" len="med"/>
                      <a:tailEnd type="none" w="med" len="med"/>
                    </a:lnT>
                    <a:lnB w="2880" cap="flat" cmpd="sng" algn="ctr">
                      <a:solidFill>
                        <a:srgbClr val="006699"/>
                      </a:solidFill>
                      <a:prstDash val="solid"/>
                      <a:round/>
                      <a:headEnd type="none" w="med" len="med"/>
                      <a:tailEnd type="none" w="med" len="med"/>
                    </a:lnB>
                    <a:lnTlToBr>
                      <a:noFill/>
                    </a:lnTlToBr>
                    <a:lnBlToTr>
                      <a:noFill/>
                    </a:lnBlToTr>
                    <a:noFill/>
                  </a:tcPr>
                </a:tc>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ctr" defTabSz="457200" rtl="0" eaLnBrk="1" fontAlgn="base" latinLnBrk="0" hangingPunct="1">
                        <a:lnSpc>
                          <a:spcPct val="102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0" i="0" u="none" strike="noStrike" cap="none" normalizeH="0" baseline="0">
                          <a:ln>
                            <a:noFill/>
                          </a:ln>
                          <a:solidFill>
                            <a:srgbClr val="006699"/>
                          </a:solidFill>
                          <a:effectLst/>
                          <a:latin typeface="Verdana" panose="020B0604030504040204" pitchFamily="34" charset="0"/>
                          <a:cs typeface="Tahoma" panose="020B0604030504040204" pitchFamily="34" charset="0"/>
                        </a:rPr>
                        <a:t>32</a:t>
                      </a:r>
                    </a:p>
                  </a:txBody>
                  <a:tcPr marL="90000" marR="90000" marT="46800" marB="46800" horzOverflow="overflow">
                    <a:lnL w="1440" cap="flat" cmpd="sng" algn="ctr">
                      <a:solidFill>
                        <a:srgbClr val="006699"/>
                      </a:solidFill>
                      <a:prstDash val="solid"/>
                      <a:round/>
                      <a:headEnd type="none" w="med" len="med"/>
                      <a:tailEnd type="none" w="med" len="med"/>
                    </a:lnL>
                    <a:lnR w="1440" cap="flat" cmpd="sng" algn="ctr">
                      <a:solidFill>
                        <a:srgbClr val="006699"/>
                      </a:solidFill>
                      <a:prstDash val="solid"/>
                      <a:round/>
                      <a:headEnd type="none" w="med" len="med"/>
                      <a:tailEnd type="none" w="med" len="med"/>
                    </a:lnR>
                    <a:lnT w="1440" cap="flat" cmpd="sng" algn="ctr">
                      <a:solidFill>
                        <a:srgbClr val="006699"/>
                      </a:solidFill>
                      <a:prstDash val="solid"/>
                      <a:round/>
                      <a:headEnd type="none" w="med" len="med"/>
                      <a:tailEnd type="none" w="med" len="med"/>
                    </a:lnT>
                    <a:lnB w="2880" cap="flat" cmpd="sng" algn="ctr">
                      <a:solidFill>
                        <a:srgbClr val="006699"/>
                      </a:solidFill>
                      <a:prstDash val="solid"/>
                      <a:round/>
                      <a:headEnd type="none" w="med" len="med"/>
                      <a:tailEnd type="none" w="med" len="med"/>
                    </a:lnB>
                    <a:lnTlToBr>
                      <a:noFill/>
                    </a:lnTlToBr>
                    <a:lnBlToTr>
                      <a:noFill/>
                    </a:lnBlToTr>
                    <a:noFill/>
                  </a:tcPr>
                </a:tc>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6699"/>
                          </a:solidFill>
                          <a:latin typeface="Verdana" panose="020B0604030504040204" pitchFamily="34" charset="0"/>
                          <a:cs typeface="Tahoma" panose="020B0604030504040204" pitchFamily="34"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6699"/>
                          </a:solidFill>
                          <a:latin typeface="Verdana" panose="020B0604030504040204" pitchFamily="34" charset="0"/>
                          <a:cs typeface="Tahoma" panose="020B0604030504040204" pitchFamily="34"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6699"/>
                          </a:solidFill>
                          <a:latin typeface="Verdana" panose="020B0604030504040204" pitchFamily="34" charset="0"/>
                          <a:cs typeface="Tahoma" panose="020B0604030504040204" pitchFamily="34"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Verdana" panose="020B0604030504040204" pitchFamily="34" charset="0"/>
                          <a:cs typeface="Tahoma" panose="020B0604030504040204" pitchFamily="34" charset="0"/>
                        </a:defRPr>
                      </a:lvl9pPr>
                    </a:lstStyle>
                    <a:p>
                      <a:pPr marL="0" marR="0" lvl="0" indent="0" algn="l" defTabSz="457200" rtl="0" eaLnBrk="1" fontAlgn="base" latinLnBrk="0" hangingPunct="1">
                        <a:lnSpc>
                          <a:spcPct val="102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0" i="0" u="none" strike="noStrike" cap="none" normalizeH="0" baseline="0">
                          <a:ln>
                            <a:noFill/>
                          </a:ln>
                          <a:solidFill>
                            <a:srgbClr val="006699"/>
                          </a:solidFill>
                          <a:effectLst/>
                          <a:latin typeface="Verdana" panose="020B0604030504040204" pitchFamily="34" charset="0"/>
                          <a:cs typeface="Tahoma" panose="020B0604030504040204" pitchFamily="34" charset="0"/>
                        </a:rPr>
                        <a:t>0…4,294,967,295</a:t>
                      </a:r>
                    </a:p>
                  </a:txBody>
                  <a:tcPr marL="90000" marR="90000" marT="46800" marB="46800" horzOverflow="overflow">
                    <a:lnL w="1440" cap="flat" cmpd="sng" algn="ctr">
                      <a:solidFill>
                        <a:srgbClr val="006699"/>
                      </a:solidFill>
                      <a:prstDash val="solid"/>
                      <a:round/>
                      <a:headEnd type="none" w="med" len="med"/>
                      <a:tailEnd type="none" w="med" len="med"/>
                    </a:lnL>
                    <a:lnR w="2880" cap="flat" cmpd="sng" algn="ctr">
                      <a:solidFill>
                        <a:srgbClr val="006699"/>
                      </a:solidFill>
                      <a:prstDash val="solid"/>
                      <a:round/>
                      <a:headEnd type="none" w="med" len="med"/>
                      <a:tailEnd type="none" w="med" len="med"/>
                    </a:lnR>
                    <a:lnT w="1440" cap="flat" cmpd="sng" algn="ctr">
                      <a:solidFill>
                        <a:srgbClr val="006699"/>
                      </a:solidFill>
                      <a:prstDash val="solid"/>
                      <a:round/>
                      <a:headEnd type="none" w="med" len="med"/>
                      <a:tailEnd type="none" w="med" len="med"/>
                    </a:lnT>
                    <a:lnB w="288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79642089"/>
                  </a:ext>
                </a:extLst>
              </a:tr>
            </a:tbl>
          </a:graphicData>
        </a:graphic>
      </p:graphicFrame>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937265D3-A9BE-4E74-8A89-13D37C7295E9}"/>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600" b="1">
                <a:solidFill>
                  <a:srgbClr val="006699"/>
                </a:solidFill>
                <a:cs typeface="Times New Roman" panose="02020603050405020304" pitchFamily="18" charset="0"/>
              </a:rPr>
              <a:t>Định dạng đầu vào với </a:t>
            </a:r>
            <a:r>
              <a:rPr lang="en-US" altLang="en-US" sz="3600" b="1">
                <a:solidFill>
                  <a:srgbClr val="006699"/>
                </a:solidFill>
                <a:latin typeface="Courier New" panose="02070309020205020404" pitchFamily="49" charset="0"/>
                <a:cs typeface="Times New Roman" panose="02020603050405020304" pitchFamily="18" charset="0"/>
              </a:rPr>
              <a:t>Scanf (1)</a:t>
            </a:r>
          </a:p>
        </p:txBody>
      </p:sp>
      <p:sp>
        <p:nvSpPr>
          <p:cNvPr id="20482" name="Rectangle 2">
            <a:extLst>
              <a:ext uri="{FF2B5EF4-FFF2-40B4-BE49-F238E27FC236}">
                <a16:creationId xmlns:a16="http://schemas.microsoft.com/office/drawing/2014/main" id="{CBE082F7-4ADF-443B-ACB8-21E4248933B6}"/>
              </a:ext>
            </a:extLst>
          </p:cNvPr>
          <p:cNvSpPr>
            <a:spLocks noGrp="1" noChangeArrowheads="1"/>
          </p:cNvSpPr>
          <p:nvPr>
            <p:ph type="body" idx="1"/>
          </p:nvPr>
        </p:nvSpPr>
        <p:spPr>
          <a:xfrm>
            <a:off x="457200" y="1600200"/>
            <a:ext cx="8229600" cy="4456113"/>
          </a:xfrm>
          <a:ln/>
        </p:spPr>
        <p:txBody>
          <a:bodyPr>
            <a:normAutofit fontScale="92500"/>
          </a:bodyPr>
          <a:lstStyle/>
          <a:p>
            <a:pPr marL="338138" indent="-338138">
              <a:lnSpc>
                <a:spcPct val="90000"/>
              </a:lnSpc>
              <a:spcBef>
                <a:spcPts val="700"/>
              </a:spcBef>
              <a:buClr>
                <a:srgbClr val="006699"/>
              </a:buClr>
              <a:buFont typeface="Courier New" panose="02070309020205020404" pitchFamily="49"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b="1">
                <a:latin typeface="Courier New" panose="02070309020205020404" pitchFamily="49" charset="0"/>
              </a:rPr>
              <a:t>scanf</a:t>
            </a:r>
          </a:p>
          <a:p>
            <a:pPr marL="738188" lvl="1" indent="-280988">
              <a:lnSpc>
                <a:spcPct val="9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Định dạng đầu vào</a:t>
            </a:r>
          </a:p>
          <a:p>
            <a:pPr marL="738188" lvl="1" indent="-280988">
              <a:lnSpc>
                <a:spcPct val="9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Khả năng</a:t>
            </a:r>
          </a:p>
          <a:p>
            <a:pPr lvl="2">
              <a:lnSpc>
                <a:spcPct val="90000"/>
              </a:lnSpc>
              <a:spcBef>
                <a:spcPts val="5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t>Nhập tất cả các loại DL</a:t>
            </a:r>
          </a:p>
          <a:p>
            <a:pPr lvl="2">
              <a:lnSpc>
                <a:spcPct val="90000"/>
              </a:lnSpc>
              <a:spcBef>
                <a:spcPts val="5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t>Nhập các kí tự đặc biệt</a:t>
            </a:r>
          </a:p>
          <a:p>
            <a:pPr lvl="2">
              <a:lnSpc>
                <a:spcPct val="90000"/>
              </a:lnSpc>
              <a:spcBef>
                <a:spcPts val="5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t>Bỏ các kí tự đặc biệt</a:t>
            </a:r>
          </a:p>
          <a:p>
            <a:pPr marL="338138" indent="-338138">
              <a:lnSpc>
                <a:spcPct val="90000"/>
              </a:lnSpc>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t>Định dạng</a:t>
            </a:r>
          </a:p>
          <a:p>
            <a:pPr marL="738188" lvl="1" indent="-276225">
              <a:lnSpc>
                <a:spcPct val="90000"/>
              </a:lnSpc>
              <a:spcBef>
                <a:spcPts val="5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b="1">
                <a:latin typeface="Courier New" panose="02070309020205020404" pitchFamily="49" charset="0"/>
              </a:rPr>
              <a:t>scanf(chuỗi_điều_khiển_định_dạng [, các_tham_số]);</a:t>
            </a:r>
          </a:p>
          <a:p>
            <a:pPr marL="738188" lvl="1" indent="-280988">
              <a:lnSpc>
                <a:spcPct val="9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chuỗi_điều_khiển_định_dạng - mô tả định dạng đầu vào</a:t>
            </a:r>
          </a:p>
          <a:p>
            <a:pPr marL="738188" lvl="1" indent="-280988">
              <a:lnSpc>
                <a:spcPct val="9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các_tham_số - con trỏ tới các biến chứa giá trị DL</a:t>
            </a:r>
          </a:p>
          <a:p>
            <a:pPr marL="738188" lvl="1" indent="-280988">
              <a:lnSpc>
                <a:spcPct val="9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có thể bao gồm các độ rộng trường để đọc một số lượng kí tự xác định từ luồng</a:t>
            </a:r>
          </a:p>
          <a:p>
            <a:pPr marL="738188" lvl="1" indent="-276225">
              <a:lnSpc>
                <a:spcPct val="90000"/>
              </a:lnSpc>
              <a:spcBef>
                <a:spcPts val="6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altLang="en-US" sz="24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43523103-E54D-4C7A-8358-17BDF0C13FD6}"/>
              </a:ext>
            </a:extLst>
          </p:cNvPr>
          <p:cNvSpPr>
            <a:spLocks noGrp="1" noChangeArrowheads="1"/>
          </p:cNvSpPr>
          <p:nvPr>
            <p:ph type="title" idx="4294967295"/>
          </p:nvPr>
        </p:nvSpPr>
        <p:spPr>
          <a:xfrm>
            <a:off x="76200" y="-304800"/>
            <a:ext cx="8701088"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600" b="1">
                <a:solidFill>
                  <a:srgbClr val="006699"/>
                </a:solidFill>
                <a:cs typeface="Times New Roman" panose="02020603050405020304" pitchFamily="18" charset="0"/>
              </a:rPr>
              <a:t>Định dạng đầu vào với </a:t>
            </a:r>
            <a:r>
              <a:rPr lang="en-US" altLang="en-US" sz="3600" b="1">
                <a:solidFill>
                  <a:srgbClr val="006699"/>
                </a:solidFill>
                <a:latin typeface="Courier New" panose="02070309020205020404" pitchFamily="49" charset="0"/>
                <a:cs typeface="Times New Roman" panose="02020603050405020304" pitchFamily="18" charset="0"/>
              </a:rPr>
              <a:t>Scanf</a:t>
            </a:r>
            <a:r>
              <a:rPr lang="en-US" altLang="en-US" sz="3600" b="1">
                <a:solidFill>
                  <a:srgbClr val="006699"/>
                </a:solidFill>
                <a:cs typeface="Times New Roman" panose="02020603050405020304" pitchFamily="18" charset="0"/>
              </a:rPr>
              <a:t> (2)</a:t>
            </a:r>
          </a:p>
        </p:txBody>
      </p:sp>
      <p:graphicFrame>
        <p:nvGraphicFramePr>
          <p:cNvPr id="21506" name="Object 2">
            <a:extLst>
              <a:ext uri="{FF2B5EF4-FFF2-40B4-BE49-F238E27FC236}">
                <a16:creationId xmlns:a16="http://schemas.microsoft.com/office/drawing/2014/main" id="{C2E249B6-5628-4DA9-A42F-FEA277E988DD}"/>
              </a:ext>
            </a:extLst>
          </p:cNvPr>
          <p:cNvGraphicFramePr>
            <a:graphicFrameLocks noChangeAspect="1"/>
          </p:cNvGraphicFramePr>
          <p:nvPr/>
        </p:nvGraphicFramePr>
        <p:xfrm>
          <a:off x="-1219200" y="1066800"/>
          <a:ext cx="11430000" cy="5181600"/>
        </p:xfrm>
        <a:graphic>
          <a:graphicData uri="http://schemas.openxmlformats.org/presentationml/2006/ole">
            <mc:AlternateContent xmlns:mc="http://schemas.openxmlformats.org/markup-compatibility/2006">
              <mc:Choice xmlns:v="urn:schemas-microsoft-com:vml" Requires="v">
                <p:oleObj spid="_x0000_s1026" r:id="rId4" imgW="11796480" imgH="6602760" progId="">
                  <p:embed/>
                </p:oleObj>
              </mc:Choice>
              <mc:Fallback>
                <p:oleObj r:id="rId4" imgW="11796480" imgH="6602760" progId="">
                  <p:embed/>
                  <p:pic>
                    <p:nvPicPr>
                      <p:cNvPr id="21506" name="Object 2">
                        <a:extLst>
                          <a:ext uri="{FF2B5EF4-FFF2-40B4-BE49-F238E27FC236}">
                            <a16:creationId xmlns:a16="http://schemas.microsoft.com/office/drawing/2014/main" id="{C2E249B6-5628-4DA9-A42F-FEA277E988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066800"/>
                        <a:ext cx="11430000" cy="51816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a:extLst>
              <a:ext uri="{FF2B5EF4-FFF2-40B4-BE49-F238E27FC236}">
                <a16:creationId xmlns:a16="http://schemas.microsoft.com/office/drawing/2014/main" id="{83C1B6F1-7417-406C-BE59-79E054D403C3}"/>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VD scanf()</a:t>
            </a:r>
          </a:p>
        </p:txBody>
      </p:sp>
      <p:sp>
        <p:nvSpPr>
          <p:cNvPr id="22530" name="Text Box 2">
            <a:extLst>
              <a:ext uri="{FF2B5EF4-FFF2-40B4-BE49-F238E27FC236}">
                <a16:creationId xmlns:a16="http://schemas.microsoft.com/office/drawing/2014/main" id="{12084C0E-5F7C-4EF9-8BD7-C5DD94329D11}"/>
              </a:ext>
            </a:extLst>
          </p:cNvPr>
          <p:cNvSpPr txBox="1">
            <a:spLocks noChangeArrowheads="1"/>
          </p:cNvSpPr>
          <p:nvPr/>
        </p:nvSpPr>
        <p:spPr bwMode="auto">
          <a:xfrm>
            <a:off x="755650" y="2349500"/>
            <a:ext cx="7775575" cy="4143375"/>
          </a:xfrm>
          <a:prstGeom prst="rect">
            <a:avLst/>
          </a:prstGeom>
          <a:solidFill>
            <a:srgbClr val="FFFF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lnSpc>
                <a:spcPct val="90000"/>
              </a:lnSpc>
              <a:spcBef>
                <a:spcPts val="450"/>
              </a:spcBef>
              <a:buClrTx/>
              <a:buFontTx/>
              <a:buNone/>
            </a:pPr>
            <a:r>
              <a:rPr lang="en-US" altLang="en-US" b="1">
                <a:solidFill>
                  <a:srgbClr val="FF0000"/>
                </a:solidFill>
                <a:latin typeface="Courier New" panose="02070309020205020404" pitchFamily="49" charset="0"/>
              </a:rPr>
              <a:t>int</a:t>
            </a:r>
            <a:r>
              <a:rPr lang="en-US" altLang="en-US" b="1">
                <a:latin typeface="Courier New" panose="02070309020205020404" pitchFamily="49" charset="0"/>
              </a:rPr>
              <a:t> d,m,y,x;</a:t>
            </a:r>
          </a:p>
          <a:p>
            <a:pPr>
              <a:lnSpc>
                <a:spcPct val="90000"/>
              </a:lnSpc>
              <a:spcBef>
                <a:spcPts val="450"/>
              </a:spcBef>
              <a:buClrTx/>
              <a:buFontTx/>
              <a:buNone/>
            </a:pPr>
            <a:r>
              <a:rPr lang="en-US" altLang="en-US" b="1">
                <a:solidFill>
                  <a:srgbClr val="FF0000"/>
                </a:solidFill>
                <a:latin typeface="Courier New" panose="02070309020205020404" pitchFamily="49" charset="0"/>
              </a:rPr>
              <a:t>char</a:t>
            </a:r>
            <a:r>
              <a:rPr lang="en-US" altLang="en-US" b="1">
                <a:latin typeface="Courier New" panose="02070309020205020404" pitchFamily="49" charset="0"/>
              </a:rPr>
              <a:t> ch1,ch2;</a:t>
            </a:r>
          </a:p>
          <a:p>
            <a:pPr>
              <a:lnSpc>
                <a:spcPct val="90000"/>
              </a:lnSpc>
              <a:spcBef>
                <a:spcPts val="450"/>
              </a:spcBef>
              <a:buClrTx/>
              <a:buFontTx/>
              <a:buNone/>
            </a:pPr>
            <a:r>
              <a:rPr lang="en-US" altLang="en-US" b="1">
                <a:solidFill>
                  <a:srgbClr val="FF0000"/>
                </a:solidFill>
                <a:latin typeface="Courier New" panose="02070309020205020404" pitchFamily="49" charset="0"/>
              </a:rPr>
              <a:t>float</a:t>
            </a:r>
            <a:r>
              <a:rPr lang="en-US" altLang="en-US" b="1">
                <a:latin typeface="Courier New" panose="02070309020205020404" pitchFamily="49" charset="0"/>
              </a:rPr>
              <a:t> f;</a:t>
            </a:r>
          </a:p>
          <a:p>
            <a:pPr>
              <a:lnSpc>
                <a:spcPct val="90000"/>
              </a:lnSpc>
              <a:spcBef>
                <a:spcPts val="450"/>
              </a:spcBef>
              <a:buClrTx/>
              <a:buFontTx/>
              <a:buNone/>
            </a:pPr>
            <a:r>
              <a:rPr lang="en-US" altLang="en-US" b="1">
                <a:latin typeface="Courier New" panose="02070309020205020404" pitchFamily="49" charset="0"/>
              </a:rPr>
              <a:t>scanf(“</a:t>
            </a:r>
            <a:r>
              <a:rPr lang="en-US" altLang="en-US" b="1">
                <a:solidFill>
                  <a:srgbClr val="FF00FF"/>
                </a:solidFill>
                <a:latin typeface="Courier New" panose="02070309020205020404" pitchFamily="49" charset="0"/>
              </a:rPr>
              <a:t>%d</a:t>
            </a:r>
            <a:r>
              <a:rPr lang="en-US" altLang="en-US" b="1">
                <a:latin typeface="Courier New" panose="02070309020205020404" pitchFamily="49" charset="0"/>
              </a:rPr>
              <a:t>”, &amp;x);			4</a:t>
            </a:r>
            <a:br>
              <a:rPr lang="en-US" altLang="en-US" b="1">
                <a:latin typeface="Courier New" panose="02070309020205020404" pitchFamily="49" charset="0"/>
              </a:rPr>
            </a:br>
            <a:r>
              <a:rPr lang="en-US" altLang="en-US" b="1">
                <a:latin typeface="Courier New" panose="02070309020205020404" pitchFamily="49" charset="0"/>
              </a:rPr>
              <a:t>					</a:t>
            </a:r>
            <a:r>
              <a:rPr lang="en-US" altLang="en-US" b="1">
                <a:solidFill>
                  <a:srgbClr val="33CC33"/>
                </a:solidFill>
                <a:latin typeface="Courier New" panose="02070309020205020404" pitchFamily="49" charset="0"/>
              </a:rPr>
              <a:t>// x=4</a:t>
            </a:r>
          </a:p>
          <a:p>
            <a:pPr>
              <a:lnSpc>
                <a:spcPct val="90000"/>
              </a:lnSpc>
              <a:spcBef>
                <a:spcPts val="450"/>
              </a:spcBef>
              <a:buClrTx/>
              <a:buFontTx/>
              <a:buNone/>
            </a:pPr>
            <a:r>
              <a:rPr lang="en-US" altLang="en-US" b="1">
                <a:latin typeface="Courier New" panose="02070309020205020404" pitchFamily="49" charset="0"/>
              </a:rPr>
              <a:t>scanf(“</a:t>
            </a:r>
            <a:r>
              <a:rPr lang="en-US" altLang="en-US" b="1">
                <a:solidFill>
                  <a:srgbClr val="FF00FF"/>
                </a:solidFill>
                <a:latin typeface="Courier New" panose="02070309020205020404" pitchFamily="49" charset="0"/>
              </a:rPr>
              <a:t>%2d%2d%4d</a:t>
            </a:r>
            <a:r>
              <a:rPr lang="en-US" altLang="en-US" b="1">
                <a:latin typeface="Courier New" panose="02070309020205020404" pitchFamily="49" charset="0"/>
              </a:rPr>
              <a:t>”, &amp;d,&amp;m,&amp;y); 	22062007</a:t>
            </a:r>
            <a:br>
              <a:rPr lang="en-US" altLang="en-US" b="1">
                <a:latin typeface="Courier New" panose="02070309020205020404" pitchFamily="49" charset="0"/>
              </a:rPr>
            </a:br>
            <a:r>
              <a:rPr lang="en-US" altLang="en-US" b="1">
                <a:latin typeface="Courier New" panose="02070309020205020404" pitchFamily="49" charset="0"/>
              </a:rPr>
              <a:t>                                	</a:t>
            </a:r>
            <a:r>
              <a:rPr lang="en-US" altLang="en-US" b="1">
                <a:solidFill>
                  <a:srgbClr val="33CC33"/>
                </a:solidFill>
                <a:latin typeface="Courier New" panose="02070309020205020404" pitchFamily="49" charset="0"/>
              </a:rPr>
              <a:t>// d=22, m=6, y=2007</a:t>
            </a:r>
          </a:p>
          <a:p>
            <a:pPr>
              <a:lnSpc>
                <a:spcPct val="90000"/>
              </a:lnSpc>
              <a:spcBef>
                <a:spcPts val="450"/>
              </a:spcBef>
              <a:buClrTx/>
              <a:buFontTx/>
              <a:buNone/>
            </a:pPr>
            <a:r>
              <a:rPr lang="en-US" altLang="en-US" b="1">
                <a:latin typeface="Courier New" panose="02070309020205020404" pitchFamily="49" charset="0"/>
              </a:rPr>
              <a:t>scanf(“</a:t>
            </a:r>
            <a:r>
              <a:rPr lang="en-US" altLang="en-US" b="1">
                <a:solidFill>
                  <a:srgbClr val="FF00FF"/>
                </a:solidFill>
                <a:latin typeface="Courier New" panose="02070309020205020404" pitchFamily="49" charset="0"/>
              </a:rPr>
              <a:t>%d/%d/%d</a:t>
            </a:r>
            <a:r>
              <a:rPr lang="en-US" altLang="en-US" b="1">
                <a:latin typeface="Courier New" panose="02070309020205020404" pitchFamily="49" charset="0"/>
              </a:rPr>
              <a:t>”, &amp;d,&amp;m,&amp;y);	22/06/2007</a:t>
            </a:r>
            <a:br>
              <a:rPr lang="en-US" altLang="en-US" b="1">
                <a:latin typeface="Courier New" panose="02070309020205020404" pitchFamily="49" charset="0"/>
              </a:rPr>
            </a:br>
            <a:r>
              <a:rPr lang="en-US" altLang="en-US" b="1">
                <a:latin typeface="Courier New" panose="02070309020205020404" pitchFamily="49" charset="0"/>
              </a:rPr>
              <a:t>					</a:t>
            </a:r>
            <a:r>
              <a:rPr lang="en-US" altLang="en-US" b="1">
                <a:solidFill>
                  <a:srgbClr val="33CC33"/>
                </a:solidFill>
                <a:latin typeface="Courier New" panose="02070309020205020404" pitchFamily="49" charset="0"/>
              </a:rPr>
              <a:t>// d=22, m=6, y=2007</a:t>
            </a:r>
          </a:p>
          <a:p>
            <a:pPr>
              <a:lnSpc>
                <a:spcPct val="90000"/>
              </a:lnSpc>
              <a:spcBef>
                <a:spcPts val="450"/>
              </a:spcBef>
              <a:buClrTx/>
              <a:buFontTx/>
              <a:buNone/>
            </a:pPr>
            <a:r>
              <a:rPr lang="en-US" altLang="en-US" b="1">
                <a:latin typeface="Courier New" panose="02070309020205020404" pitchFamily="49" charset="0"/>
              </a:rPr>
              <a:t>scanf(“</a:t>
            </a:r>
            <a:r>
              <a:rPr lang="en-US" altLang="en-US" b="1">
                <a:solidFill>
                  <a:srgbClr val="FF00FF"/>
                </a:solidFill>
                <a:latin typeface="Courier New" panose="02070309020205020404" pitchFamily="49" charset="0"/>
              </a:rPr>
              <a:t>%c%c</a:t>
            </a:r>
            <a:r>
              <a:rPr lang="en-US" altLang="en-US" b="1">
                <a:latin typeface="Courier New" panose="02070309020205020404" pitchFamily="49" charset="0"/>
              </a:rPr>
              <a:t>”, &amp;ch1,&amp;ch2);       	Ab</a:t>
            </a:r>
          </a:p>
          <a:p>
            <a:pPr>
              <a:lnSpc>
                <a:spcPct val="90000"/>
              </a:lnSpc>
              <a:spcBef>
                <a:spcPts val="450"/>
              </a:spcBef>
              <a:buClrTx/>
              <a:buFontTx/>
              <a:buNone/>
            </a:pPr>
            <a:r>
              <a:rPr lang="en-US" altLang="en-US" b="1">
                <a:latin typeface="Courier New" panose="02070309020205020404" pitchFamily="49" charset="0"/>
              </a:rPr>
              <a:t>					</a:t>
            </a:r>
            <a:r>
              <a:rPr lang="en-US" altLang="en-US" b="1">
                <a:solidFill>
                  <a:srgbClr val="33CC33"/>
                </a:solidFill>
                <a:latin typeface="Courier New" panose="02070309020205020404" pitchFamily="49" charset="0"/>
              </a:rPr>
              <a:t>// ch1=‘A’, ch2=‘b’</a:t>
            </a:r>
          </a:p>
          <a:p>
            <a:pPr>
              <a:lnSpc>
                <a:spcPct val="90000"/>
              </a:lnSpc>
              <a:spcBef>
                <a:spcPts val="450"/>
              </a:spcBef>
              <a:buClrTx/>
              <a:buFontTx/>
              <a:buNone/>
            </a:pPr>
            <a:r>
              <a:rPr lang="en-US" altLang="en-US" b="1">
                <a:latin typeface="Courier New" panose="02070309020205020404" pitchFamily="49" charset="0"/>
              </a:rPr>
              <a:t>scanf(“</a:t>
            </a:r>
            <a:r>
              <a:rPr lang="en-US" altLang="en-US" b="1">
                <a:solidFill>
                  <a:srgbClr val="FF00FF"/>
                </a:solidFill>
                <a:latin typeface="Courier New" panose="02070309020205020404" pitchFamily="49" charset="0"/>
              </a:rPr>
              <a:t>%f</a:t>
            </a:r>
            <a:r>
              <a:rPr lang="en-US" altLang="en-US" b="1">
                <a:latin typeface="Courier New" panose="02070309020205020404" pitchFamily="49" charset="0"/>
              </a:rPr>
              <a:t>”, &amp;f);</a:t>
            </a:r>
            <a:r>
              <a:rPr lang="en-US" altLang="en-US" b="1">
                <a:latin typeface="Courier New" panose="02070309020205020404" pitchFamily="49" charset="0"/>
                <a:cs typeface="Angsana New" panose="02020603050405020304" pitchFamily="18" charset="-34"/>
              </a:rPr>
              <a:t>			2.3</a:t>
            </a:r>
          </a:p>
          <a:p>
            <a:pPr>
              <a:lnSpc>
                <a:spcPct val="90000"/>
              </a:lnSpc>
              <a:spcBef>
                <a:spcPts val="450"/>
              </a:spcBef>
              <a:buClrTx/>
              <a:buFontTx/>
              <a:buNone/>
            </a:pPr>
            <a:r>
              <a:rPr lang="en-US" altLang="en-US" b="1">
                <a:latin typeface="Courier New" panose="02070309020205020404" pitchFamily="49" charset="0"/>
                <a:cs typeface="Angsana New" panose="02020603050405020304" pitchFamily="18" charset="-34"/>
              </a:rPr>
              <a:t>					</a:t>
            </a:r>
            <a:r>
              <a:rPr lang="en-US" altLang="en-US" b="1">
                <a:solidFill>
                  <a:srgbClr val="33CC33"/>
                </a:solidFill>
                <a:latin typeface="Courier New" panose="02070309020205020404" pitchFamily="49" charset="0"/>
                <a:cs typeface="Angsana New" panose="02020603050405020304" pitchFamily="18" charset="-34"/>
              </a:rPr>
              <a:t>// f=2.300000</a:t>
            </a:r>
          </a:p>
          <a:p>
            <a:pPr>
              <a:lnSpc>
                <a:spcPct val="90000"/>
              </a:lnSpc>
              <a:spcBef>
                <a:spcPts val="450"/>
              </a:spcBef>
              <a:buClrTx/>
              <a:buFontTx/>
              <a:buNone/>
            </a:pPr>
            <a:endParaRPr lang="en-US" altLang="en-US" b="1">
              <a:solidFill>
                <a:srgbClr val="33CC33"/>
              </a:solidFill>
              <a:latin typeface="Courier New" panose="02070309020205020404" pitchFamily="49" charset="0"/>
              <a:cs typeface="Angsana New" panose="02020603050405020304" pitchFamily="18" charset="-34"/>
            </a:endParaRPr>
          </a:p>
        </p:txBody>
      </p:sp>
      <p:sp>
        <p:nvSpPr>
          <p:cNvPr id="22531" name="Rectangle 3">
            <a:extLst>
              <a:ext uri="{FF2B5EF4-FFF2-40B4-BE49-F238E27FC236}">
                <a16:creationId xmlns:a16="http://schemas.microsoft.com/office/drawing/2014/main" id="{73CF6BB5-90A6-455C-94F2-3E4D1C409F02}"/>
              </a:ext>
            </a:extLst>
          </p:cNvPr>
          <p:cNvSpPr>
            <a:spLocks noChangeArrowheads="1"/>
          </p:cNvSpPr>
          <p:nvPr/>
        </p:nvSpPr>
        <p:spPr bwMode="auto">
          <a:xfrm>
            <a:off x="533400" y="1524000"/>
            <a:ext cx="7920038"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32" name="Line 4">
            <a:extLst>
              <a:ext uri="{FF2B5EF4-FFF2-40B4-BE49-F238E27FC236}">
                <a16:creationId xmlns:a16="http://schemas.microsoft.com/office/drawing/2014/main" id="{1DEE5B8A-337E-45B9-9A6C-B403125D4060}"/>
              </a:ext>
            </a:extLst>
          </p:cNvPr>
          <p:cNvSpPr>
            <a:spLocks noChangeShapeType="1"/>
          </p:cNvSpPr>
          <p:nvPr/>
        </p:nvSpPr>
        <p:spPr bwMode="auto">
          <a:xfrm>
            <a:off x="5219700" y="2492375"/>
            <a:ext cx="1588" cy="3816350"/>
          </a:xfrm>
          <a:prstGeom prst="line">
            <a:avLst/>
          </a:prstGeom>
          <a:noFill/>
          <a:ln w="76320" cap="sq">
            <a:solidFill>
              <a:srgbClr val="006699"/>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533" name="Text Box 5">
            <a:extLst>
              <a:ext uri="{FF2B5EF4-FFF2-40B4-BE49-F238E27FC236}">
                <a16:creationId xmlns:a16="http://schemas.microsoft.com/office/drawing/2014/main" id="{1AFD4ED7-772A-4769-9C4E-B8A267319F06}"/>
              </a:ext>
            </a:extLst>
          </p:cNvPr>
          <p:cNvSpPr txBox="1">
            <a:spLocks noChangeArrowheads="1"/>
          </p:cNvSpPr>
          <p:nvPr/>
        </p:nvSpPr>
        <p:spPr bwMode="auto">
          <a:xfrm>
            <a:off x="5364163" y="2781300"/>
            <a:ext cx="3024187" cy="398463"/>
          </a:xfrm>
          <a:prstGeom prst="rect">
            <a:avLst/>
          </a:prstGeom>
          <a:solidFill>
            <a:srgbClr val="FFCC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lnSpc>
                <a:spcPct val="90000"/>
              </a:lnSpc>
              <a:spcBef>
                <a:spcPts val="1250"/>
              </a:spcBef>
              <a:buClrTx/>
              <a:buFontTx/>
              <a:buNone/>
            </a:pPr>
            <a:r>
              <a:rPr lang="en-US" altLang="en-US" sz="2000">
                <a:latin typeface="Gill Sans MT" panose="020B0502020104020203" pitchFamily="34" charset="0"/>
              </a:rPr>
              <a:t>Result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2D8EB181-5B08-49CF-AFDF-F08333A86B69}"/>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Nội dung</a:t>
            </a:r>
          </a:p>
        </p:txBody>
      </p:sp>
      <p:sp>
        <p:nvSpPr>
          <p:cNvPr id="5122" name="Rectangle 2">
            <a:extLst>
              <a:ext uri="{FF2B5EF4-FFF2-40B4-BE49-F238E27FC236}">
                <a16:creationId xmlns:a16="http://schemas.microsoft.com/office/drawing/2014/main" id="{61B2974C-17B0-4F13-94EC-CB9B9FF90676}"/>
              </a:ext>
            </a:extLst>
          </p:cNvPr>
          <p:cNvSpPr>
            <a:spLocks noGrp="1" noChangeArrowheads="1"/>
          </p:cNvSpPr>
          <p:nvPr>
            <p:ph type="body" idx="1"/>
          </p:nvPr>
        </p:nvSpPr>
        <p:spPr>
          <a:xfrm>
            <a:off x="457200" y="1600200"/>
            <a:ext cx="8229600" cy="4456113"/>
          </a:xfrm>
          <a:ln/>
        </p:spPr>
        <p:txBody>
          <a:bodyPr/>
          <a:lstStyle/>
          <a:p>
            <a:pPr marL="338138" indent="-33813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Biến</a:t>
            </a:r>
          </a:p>
          <a:p>
            <a:pPr marL="738188" lvl="1" indent="-28098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Ôn tập lý thuyết</a:t>
            </a:r>
          </a:p>
          <a:p>
            <a:pPr lvl="2">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Biến</a:t>
            </a:r>
          </a:p>
          <a:p>
            <a:pPr lvl="2">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Các kiểu DL chuẩn</a:t>
            </a:r>
          </a:p>
          <a:p>
            <a:pPr lvl="2">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Hằng số</a:t>
            </a:r>
          </a:p>
          <a:p>
            <a:pPr lvl="2">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ea typeface="ＭＳ 明朝" panose="02020609040205080304" pitchFamily="49" charset="-128"/>
              </a:rPr>
              <a:t>Đầu vào chuẩn</a:t>
            </a:r>
          </a:p>
          <a:p>
            <a:pPr marL="738188" lvl="1" indent="-28098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Bài tập thực hành</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a:extLst>
              <a:ext uri="{FF2B5EF4-FFF2-40B4-BE49-F238E27FC236}">
                <a16:creationId xmlns:a16="http://schemas.microsoft.com/office/drawing/2014/main" id="{668C78C5-B6F3-44C0-AC45-DC390D715C6B}"/>
              </a:ext>
            </a:extLst>
          </p:cNvPr>
          <p:cNvSpPr>
            <a:spLocks noGrp="1" noChangeArrowheads="1"/>
          </p:cNvSpPr>
          <p:nvPr>
            <p:ph type="title" idx="4294967295"/>
          </p:nvPr>
        </p:nvSpPr>
        <p:spPr>
          <a:xfrm>
            <a:off x="228600" y="103188"/>
            <a:ext cx="8915400"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600" b="1">
                <a:solidFill>
                  <a:srgbClr val="006699"/>
                </a:solidFill>
                <a:cs typeface="Times New Roman" panose="02020603050405020304" pitchFamily="18" charset="0"/>
              </a:rPr>
              <a:t>Định dạng đầu vào với </a:t>
            </a:r>
            <a:r>
              <a:rPr lang="en-US" altLang="en-US" sz="3600" b="1">
                <a:solidFill>
                  <a:srgbClr val="006699"/>
                </a:solidFill>
                <a:latin typeface="Courier New" panose="02070309020205020404" pitchFamily="49" charset="0"/>
                <a:cs typeface="Times New Roman" panose="02020603050405020304" pitchFamily="18" charset="0"/>
              </a:rPr>
              <a:t>Scanf</a:t>
            </a:r>
            <a:r>
              <a:rPr lang="en-US" altLang="en-US" sz="3600" b="1">
                <a:solidFill>
                  <a:srgbClr val="006699"/>
                </a:solidFill>
                <a:cs typeface="Times New Roman" panose="02020603050405020304" pitchFamily="18" charset="0"/>
              </a:rPr>
              <a:t> (3)</a:t>
            </a:r>
          </a:p>
        </p:txBody>
      </p:sp>
      <p:sp>
        <p:nvSpPr>
          <p:cNvPr id="23554" name="Rectangle 2">
            <a:extLst>
              <a:ext uri="{FF2B5EF4-FFF2-40B4-BE49-F238E27FC236}">
                <a16:creationId xmlns:a16="http://schemas.microsoft.com/office/drawing/2014/main" id="{13F3924E-DAE1-4F50-91EF-B6957F8C8A1D}"/>
              </a:ext>
            </a:extLst>
          </p:cNvPr>
          <p:cNvSpPr>
            <a:spLocks noGrp="1" noChangeArrowheads="1"/>
          </p:cNvSpPr>
          <p:nvPr>
            <p:ph type="body" idx="1"/>
          </p:nvPr>
        </p:nvSpPr>
        <p:spPr>
          <a:xfrm>
            <a:off x="457200" y="1600200"/>
            <a:ext cx="8229600" cy="4456113"/>
          </a:xfrm>
          <a:ln/>
        </p:spPr>
        <p:txBody>
          <a:bodyPr/>
          <a:lstStyle/>
          <a:p>
            <a:pPr marL="338138" indent="-338138">
              <a:lnSpc>
                <a:spcPct val="90000"/>
              </a:lnSpc>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t>Đọc tập hợp</a:t>
            </a:r>
          </a:p>
          <a:p>
            <a:pPr marL="738188" lvl="1" indent="-280988">
              <a:lnSpc>
                <a:spcPct val="9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Tập hợp các kí tự nằm trong cặp ngoặc vuông </a:t>
            </a:r>
            <a:r>
              <a:rPr lang="en-US" altLang="en-US" sz="2400" b="1">
                <a:latin typeface="Courier New" panose="02070309020205020404" pitchFamily="49" charset="0"/>
              </a:rPr>
              <a:t>[]</a:t>
            </a:r>
          </a:p>
          <a:p>
            <a:pPr lvl="2">
              <a:lnSpc>
                <a:spcPct val="90000"/>
              </a:lnSpc>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Theo sau dấu hiệu ‘</a:t>
            </a:r>
            <a:r>
              <a:rPr lang="en-US" altLang="en-US" b="1">
                <a:latin typeface="Courier New" panose="02070309020205020404" pitchFamily="49" charset="0"/>
              </a:rPr>
              <a:t>%’</a:t>
            </a:r>
          </a:p>
          <a:p>
            <a:pPr marL="738188" lvl="1" indent="-280988">
              <a:lnSpc>
                <a:spcPct val="90000"/>
              </a:lnSpc>
              <a:spcBef>
                <a:spcPts val="65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600"/>
              <a:t>Đọc luồng đầu vào, chỉ quan tâm tới các kí tự trong tập hợp</a:t>
            </a:r>
          </a:p>
          <a:p>
            <a:pPr lvl="2">
              <a:lnSpc>
                <a:spcPct val="90000"/>
              </a:lnSpc>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Mỗi khi gặp kí tự phù hợp, lưu vào một mảng</a:t>
            </a:r>
          </a:p>
          <a:p>
            <a:pPr lvl="2">
              <a:lnSpc>
                <a:spcPct val="90000"/>
              </a:lnSpc>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Dừng khi gặp kí tự không phù hợp</a:t>
            </a:r>
          </a:p>
          <a:p>
            <a:pPr marL="738188" lvl="1" indent="-280988">
              <a:lnSpc>
                <a:spcPct val="90000"/>
              </a:lnSpc>
              <a:spcBef>
                <a:spcPts val="65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600"/>
              <a:t>Đọc kí tự không chứa trong tập hợp</a:t>
            </a:r>
          </a:p>
          <a:p>
            <a:pPr lvl="2">
              <a:lnSpc>
                <a:spcPct val="90000"/>
              </a:lnSpc>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Thêm dấu mũ ‘</a:t>
            </a:r>
            <a:r>
              <a:rPr lang="en-US" altLang="en-US" b="1">
                <a:latin typeface="Courier New" panose="02070309020205020404" pitchFamily="49" charset="0"/>
              </a:rPr>
              <a:t>^’</a:t>
            </a:r>
            <a:r>
              <a:rPr lang="en-US" altLang="en-US"/>
              <a:t>:</a:t>
            </a:r>
            <a:r>
              <a:rPr lang="en-US" altLang="en-US" b="1">
                <a:latin typeface="Courier New" panose="02070309020205020404" pitchFamily="49" charset="0"/>
              </a:rPr>
              <a:t> [^aeiou]</a:t>
            </a:r>
          </a:p>
          <a:p>
            <a:pPr lvl="2">
              <a:lnSpc>
                <a:spcPct val="90000"/>
              </a:lnSpc>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Chứa các kí tự không nằm trong tập hợp</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843C54C4-2424-4221-B573-53C810FB3820}"/>
              </a:ext>
            </a:extLst>
          </p:cNvPr>
          <p:cNvSpPr>
            <a:spLocks noGrp="1" noChangeArrowheads="1"/>
          </p:cNvSpPr>
          <p:nvPr>
            <p:ph type="title" idx="4294967295"/>
          </p:nvPr>
        </p:nvSpPr>
        <p:spPr>
          <a:xfrm>
            <a:off x="442913" y="103188"/>
            <a:ext cx="87010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600" b="1">
                <a:solidFill>
                  <a:srgbClr val="006699"/>
                </a:solidFill>
                <a:cs typeface="Times New Roman" panose="02020603050405020304" pitchFamily="18" charset="0"/>
              </a:rPr>
              <a:t>Định dạng đầu vào với </a:t>
            </a:r>
            <a:r>
              <a:rPr lang="en-US" altLang="en-US" sz="3600" b="1">
                <a:solidFill>
                  <a:srgbClr val="006699"/>
                </a:solidFill>
                <a:latin typeface="Courier New" panose="02070309020205020404" pitchFamily="49" charset="0"/>
                <a:cs typeface="Times New Roman" panose="02020603050405020304" pitchFamily="18" charset="0"/>
              </a:rPr>
              <a:t>Scanf</a:t>
            </a:r>
            <a:r>
              <a:rPr lang="en-US" altLang="en-US" sz="3600" b="1">
                <a:solidFill>
                  <a:srgbClr val="006699"/>
                </a:solidFill>
                <a:cs typeface="Times New Roman" panose="02020603050405020304" pitchFamily="18" charset="0"/>
              </a:rPr>
              <a:t> (4)</a:t>
            </a:r>
          </a:p>
        </p:txBody>
      </p:sp>
      <p:sp>
        <p:nvSpPr>
          <p:cNvPr id="24578" name="Rectangle 2">
            <a:extLst>
              <a:ext uri="{FF2B5EF4-FFF2-40B4-BE49-F238E27FC236}">
                <a16:creationId xmlns:a16="http://schemas.microsoft.com/office/drawing/2014/main" id="{EC1C92C9-3AA3-4C7D-A073-709CCF6FFA92}"/>
              </a:ext>
            </a:extLst>
          </p:cNvPr>
          <p:cNvSpPr>
            <a:spLocks noGrp="1" noChangeArrowheads="1"/>
          </p:cNvSpPr>
          <p:nvPr>
            <p:ph type="body" idx="1"/>
          </p:nvPr>
        </p:nvSpPr>
        <p:spPr>
          <a:xfrm>
            <a:off x="457200" y="1600200"/>
            <a:ext cx="8229600" cy="4456113"/>
          </a:xfrm>
          <a:ln/>
        </p:spPr>
        <p:txBody>
          <a:bodyPr/>
          <a:lstStyle/>
          <a:p>
            <a:pPr marL="338138" indent="-33813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Bỏ qua kí tự</a:t>
            </a:r>
          </a:p>
          <a:p>
            <a:pPr marL="738188" lvl="1" indent="-280988">
              <a:spcBef>
                <a:spcPts val="775"/>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3100"/>
              <a:t>Mô tả các kí tự bỏ qua khi đọc</a:t>
            </a:r>
          </a:p>
          <a:p>
            <a:pPr marL="738188" lvl="1" indent="-280988">
              <a:spcBef>
                <a:spcPts val="775"/>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3100"/>
              <a:t>hoặc sử dụng </a:t>
            </a:r>
            <a:r>
              <a:rPr lang="en-US" altLang="en-US" sz="3100" b="1">
                <a:latin typeface="Courier New" panose="02070309020205020404" pitchFamily="49" charset="0"/>
              </a:rPr>
              <a:t>*</a:t>
            </a:r>
          </a:p>
          <a:p>
            <a:pPr lvl="2">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t>Bỏ qua tất cả các kí tự</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1" name="Group 1">
            <a:extLst>
              <a:ext uri="{FF2B5EF4-FFF2-40B4-BE49-F238E27FC236}">
                <a16:creationId xmlns:a16="http://schemas.microsoft.com/office/drawing/2014/main" id="{5FAC3E47-7DAF-44EE-8105-AD56575494FE}"/>
              </a:ext>
            </a:extLst>
          </p:cNvPr>
          <p:cNvGrpSpPr>
            <a:grpSpLocks/>
          </p:cNvGrpSpPr>
          <p:nvPr/>
        </p:nvGrpSpPr>
        <p:grpSpPr bwMode="auto">
          <a:xfrm>
            <a:off x="457200" y="1828800"/>
            <a:ext cx="6775450" cy="3576638"/>
            <a:chOff x="288" y="1152"/>
            <a:chExt cx="4268" cy="2253"/>
          </a:xfrm>
        </p:grpSpPr>
        <p:grpSp>
          <p:nvGrpSpPr>
            <p:cNvPr id="25602" name="Group 2">
              <a:extLst>
                <a:ext uri="{FF2B5EF4-FFF2-40B4-BE49-F238E27FC236}">
                  <a16:creationId xmlns:a16="http://schemas.microsoft.com/office/drawing/2014/main" id="{46DB030B-92B3-4D03-BEE3-BEAC4F5E46D8}"/>
                </a:ext>
              </a:extLst>
            </p:cNvPr>
            <p:cNvGrpSpPr>
              <a:grpSpLocks/>
            </p:cNvGrpSpPr>
            <p:nvPr/>
          </p:nvGrpSpPr>
          <p:grpSpPr bwMode="auto">
            <a:xfrm>
              <a:off x="288" y="1152"/>
              <a:ext cx="4268" cy="130"/>
              <a:chOff x="288" y="1152"/>
              <a:chExt cx="4268" cy="130"/>
            </a:xfrm>
          </p:grpSpPr>
          <p:sp>
            <p:nvSpPr>
              <p:cNvPr id="25603" name="Rectangle 3">
                <a:extLst>
                  <a:ext uri="{FF2B5EF4-FFF2-40B4-BE49-F238E27FC236}">
                    <a16:creationId xmlns:a16="http://schemas.microsoft.com/office/drawing/2014/main" id="{40C9A454-5697-474E-A7CB-071935A48B4E}"/>
                  </a:ext>
                </a:extLst>
              </p:cNvPr>
              <p:cNvSpPr>
                <a:spLocks noChangeArrowheads="1"/>
              </p:cNvSpPr>
              <p:nvPr/>
            </p:nvSpPr>
            <p:spPr bwMode="auto">
              <a:xfrm>
                <a:off x="288" y="1152"/>
                <a:ext cx="4268"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04" name="Rectangle 4">
                <a:extLst>
                  <a:ext uri="{FF2B5EF4-FFF2-40B4-BE49-F238E27FC236}">
                    <a16:creationId xmlns:a16="http://schemas.microsoft.com/office/drawing/2014/main" id="{B72DA8A9-707A-4647-B280-6D751F0DD6A8}"/>
                  </a:ext>
                </a:extLst>
              </p:cNvPr>
              <p:cNvSpPr>
                <a:spLocks noChangeArrowheads="1"/>
              </p:cNvSpPr>
              <p:nvPr/>
            </p:nvSpPr>
            <p:spPr bwMode="auto">
              <a:xfrm>
                <a:off x="288" y="1152"/>
                <a:ext cx="4268"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5605" name="Group 5">
              <a:extLst>
                <a:ext uri="{FF2B5EF4-FFF2-40B4-BE49-F238E27FC236}">
                  <a16:creationId xmlns:a16="http://schemas.microsoft.com/office/drawing/2014/main" id="{F772B62E-F53C-4316-B9F0-F9DF1CF06CAD}"/>
                </a:ext>
              </a:extLst>
            </p:cNvPr>
            <p:cNvGrpSpPr>
              <a:grpSpLocks/>
            </p:cNvGrpSpPr>
            <p:nvPr/>
          </p:nvGrpSpPr>
          <p:grpSpPr bwMode="auto">
            <a:xfrm>
              <a:off x="288" y="1285"/>
              <a:ext cx="4268" cy="130"/>
              <a:chOff x="288" y="1285"/>
              <a:chExt cx="4268" cy="130"/>
            </a:xfrm>
          </p:grpSpPr>
          <p:sp>
            <p:nvSpPr>
              <p:cNvPr id="25606" name="Rectangle 6">
                <a:extLst>
                  <a:ext uri="{FF2B5EF4-FFF2-40B4-BE49-F238E27FC236}">
                    <a16:creationId xmlns:a16="http://schemas.microsoft.com/office/drawing/2014/main" id="{D39179ED-7011-443E-BB0E-B12138BAE6EF}"/>
                  </a:ext>
                </a:extLst>
              </p:cNvPr>
              <p:cNvSpPr>
                <a:spLocks noChangeArrowheads="1"/>
              </p:cNvSpPr>
              <p:nvPr/>
            </p:nvSpPr>
            <p:spPr bwMode="auto">
              <a:xfrm>
                <a:off x="288" y="1285"/>
                <a:ext cx="4268"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07" name="Rectangle 7">
                <a:extLst>
                  <a:ext uri="{FF2B5EF4-FFF2-40B4-BE49-F238E27FC236}">
                    <a16:creationId xmlns:a16="http://schemas.microsoft.com/office/drawing/2014/main" id="{F048678E-46E9-4840-B84C-D3E1E18C8613}"/>
                  </a:ext>
                </a:extLst>
              </p:cNvPr>
              <p:cNvSpPr>
                <a:spLocks noChangeArrowheads="1"/>
              </p:cNvSpPr>
              <p:nvPr/>
            </p:nvSpPr>
            <p:spPr bwMode="auto">
              <a:xfrm>
                <a:off x="288" y="1285"/>
                <a:ext cx="4268"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5608" name="Group 8">
              <a:extLst>
                <a:ext uri="{FF2B5EF4-FFF2-40B4-BE49-F238E27FC236}">
                  <a16:creationId xmlns:a16="http://schemas.microsoft.com/office/drawing/2014/main" id="{39E5F287-E942-4E3A-ABE8-F6D7207E844B}"/>
                </a:ext>
              </a:extLst>
            </p:cNvPr>
            <p:cNvGrpSpPr>
              <a:grpSpLocks/>
            </p:cNvGrpSpPr>
            <p:nvPr/>
          </p:nvGrpSpPr>
          <p:grpSpPr bwMode="auto">
            <a:xfrm>
              <a:off x="288" y="1417"/>
              <a:ext cx="4268" cy="130"/>
              <a:chOff x="288" y="1417"/>
              <a:chExt cx="4268" cy="130"/>
            </a:xfrm>
          </p:grpSpPr>
          <p:sp>
            <p:nvSpPr>
              <p:cNvPr id="25609" name="Rectangle 9">
                <a:extLst>
                  <a:ext uri="{FF2B5EF4-FFF2-40B4-BE49-F238E27FC236}">
                    <a16:creationId xmlns:a16="http://schemas.microsoft.com/office/drawing/2014/main" id="{F80485D3-9AA9-48E7-A517-06FF1A358AD7}"/>
                  </a:ext>
                </a:extLst>
              </p:cNvPr>
              <p:cNvSpPr>
                <a:spLocks noChangeArrowheads="1"/>
              </p:cNvSpPr>
              <p:nvPr/>
            </p:nvSpPr>
            <p:spPr bwMode="auto">
              <a:xfrm>
                <a:off x="288" y="1417"/>
                <a:ext cx="4268"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10" name="Rectangle 10">
                <a:extLst>
                  <a:ext uri="{FF2B5EF4-FFF2-40B4-BE49-F238E27FC236}">
                    <a16:creationId xmlns:a16="http://schemas.microsoft.com/office/drawing/2014/main" id="{7553476F-0CBA-4D6E-8CFD-AD59A4D6686D}"/>
                  </a:ext>
                </a:extLst>
              </p:cNvPr>
              <p:cNvSpPr>
                <a:spLocks noChangeArrowheads="1"/>
              </p:cNvSpPr>
              <p:nvPr/>
            </p:nvSpPr>
            <p:spPr bwMode="auto">
              <a:xfrm>
                <a:off x="288" y="1417"/>
                <a:ext cx="4268"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1	</a:t>
                </a:r>
                <a:r>
                  <a:rPr lang="en-US" altLang="en-US" b="1">
                    <a:solidFill>
                      <a:srgbClr val="275AFF"/>
                    </a:solidFill>
                    <a:latin typeface="Courier New" panose="02070309020205020404" pitchFamily="49" charset="0"/>
                    <a:cs typeface="Times New Roman" panose="02020603050405020304" pitchFamily="18" charset="0"/>
                  </a:rPr>
                  <a:t>#include</a:t>
                </a:r>
                <a:r>
                  <a:rPr lang="en-US" altLang="en-US" b="1">
                    <a:solidFill>
                      <a:srgbClr val="000000"/>
                    </a:solidFill>
                    <a:latin typeface="Courier New" panose="02070309020205020404" pitchFamily="49" charset="0"/>
                    <a:cs typeface="Times New Roman" panose="02020603050405020304" pitchFamily="18" charset="0"/>
                  </a:rPr>
                  <a:t> &lt;stdio.h&gt;</a:t>
                </a:r>
              </a:p>
              <a:p>
                <a:pPr>
                  <a:buClrTx/>
                  <a:buFontTx/>
                  <a:buNone/>
                </a:pPr>
                <a:endParaRPr lang="en-US" altLang="en-US" b="1">
                  <a:solidFill>
                    <a:srgbClr val="000000"/>
                  </a:solidFill>
                  <a:latin typeface="Courier New" panose="02070309020205020404" pitchFamily="49" charset="0"/>
                  <a:cs typeface="Times New Roman" panose="02020603050405020304" pitchFamily="18" charset="0"/>
                </a:endParaRPr>
              </a:p>
            </p:txBody>
          </p:sp>
        </p:grpSp>
        <p:grpSp>
          <p:nvGrpSpPr>
            <p:cNvPr id="25611" name="Group 11">
              <a:extLst>
                <a:ext uri="{FF2B5EF4-FFF2-40B4-BE49-F238E27FC236}">
                  <a16:creationId xmlns:a16="http://schemas.microsoft.com/office/drawing/2014/main" id="{4819B5DC-728A-44F0-9029-E37E7C728846}"/>
                </a:ext>
              </a:extLst>
            </p:cNvPr>
            <p:cNvGrpSpPr>
              <a:grpSpLocks/>
            </p:cNvGrpSpPr>
            <p:nvPr/>
          </p:nvGrpSpPr>
          <p:grpSpPr bwMode="auto">
            <a:xfrm>
              <a:off x="288" y="1550"/>
              <a:ext cx="4268" cy="130"/>
              <a:chOff x="288" y="1550"/>
              <a:chExt cx="4268" cy="130"/>
            </a:xfrm>
          </p:grpSpPr>
          <p:sp>
            <p:nvSpPr>
              <p:cNvPr id="25612" name="Rectangle 12">
                <a:extLst>
                  <a:ext uri="{FF2B5EF4-FFF2-40B4-BE49-F238E27FC236}">
                    <a16:creationId xmlns:a16="http://schemas.microsoft.com/office/drawing/2014/main" id="{B0FC9BF3-91CD-4A68-A5FB-40BC4E03ADE7}"/>
                  </a:ext>
                </a:extLst>
              </p:cNvPr>
              <p:cNvSpPr>
                <a:spLocks noChangeArrowheads="1"/>
              </p:cNvSpPr>
              <p:nvPr/>
            </p:nvSpPr>
            <p:spPr bwMode="auto">
              <a:xfrm>
                <a:off x="288" y="1550"/>
                <a:ext cx="4268"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13" name="Rectangle 13">
                <a:extLst>
                  <a:ext uri="{FF2B5EF4-FFF2-40B4-BE49-F238E27FC236}">
                    <a16:creationId xmlns:a16="http://schemas.microsoft.com/office/drawing/2014/main" id="{851B6E3E-271A-487E-9A3D-4D53DE1DC910}"/>
                  </a:ext>
                </a:extLst>
              </p:cNvPr>
              <p:cNvSpPr>
                <a:spLocks noChangeArrowheads="1"/>
              </p:cNvSpPr>
              <p:nvPr/>
            </p:nvSpPr>
            <p:spPr bwMode="auto">
              <a:xfrm>
                <a:off x="288" y="1550"/>
                <a:ext cx="4268"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2	</a:t>
                </a:r>
              </a:p>
              <a:p>
                <a:pPr>
                  <a:buClrTx/>
                  <a:buFontTx/>
                  <a:buNone/>
                </a:pPr>
                <a:endParaRPr lang="en-US" altLang="en-US" b="1">
                  <a:solidFill>
                    <a:srgbClr val="4D8DFF"/>
                  </a:solidFill>
                  <a:latin typeface="Courier New" panose="02070309020205020404" pitchFamily="49" charset="0"/>
                  <a:cs typeface="Times New Roman" panose="02020603050405020304" pitchFamily="18" charset="0"/>
                </a:endParaRPr>
              </a:p>
            </p:txBody>
          </p:sp>
        </p:grpSp>
        <p:grpSp>
          <p:nvGrpSpPr>
            <p:cNvPr id="25614" name="Group 14">
              <a:extLst>
                <a:ext uri="{FF2B5EF4-FFF2-40B4-BE49-F238E27FC236}">
                  <a16:creationId xmlns:a16="http://schemas.microsoft.com/office/drawing/2014/main" id="{54ED5F39-B264-464D-A5BB-E548E4FEBA7D}"/>
                </a:ext>
              </a:extLst>
            </p:cNvPr>
            <p:cNvGrpSpPr>
              <a:grpSpLocks/>
            </p:cNvGrpSpPr>
            <p:nvPr/>
          </p:nvGrpSpPr>
          <p:grpSpPr bwMode="auto">
            <a:xfrm>
              <a:off x="288" y="1683"/>
              <a:ext cx="4268" cy="130"/>
              <a:chOff x="288" y="1683"/>
              <a:chExt cx="4268" cy="130"/>
            </a:xfrm>
          </p:grpSpPr>
          <p:sp>
            <p:nvSpPr>
              <p:cNvPr id="25615" name="Rectangle 15">
                <a:extLst>
                  <a:ext uri="{FF2B5EF4-FFF2-40B4-BE49-F238E27FC236}">
                    <a16:creationId xmlns:a16="http://schemas.microsoft.com/office/drawing/2014/main" id="{6351BA46-4900-41D5-83F0-CC7F57D157ED}"/>
                  </a:ext>
                </a:extLst>
              </p:cNvPr>
              <p:cNvSpPr>
                <a:spLocks noChangeArrowheads="1"/>
              </p:cNvSpPr>
              <p:nvPr/>
            </p:nvSpPr>
            <p:spPr bwMode="auto">
              <a:xfrm>
                <a:off x="288" y="1683"/>
                <a:ext cx="4268"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16" name="Rectangle 16">
                <a:extLst>
                  <a:ext uri="{FF2B5EF4-FFF2-40B4-BE49-F238E27FC236}">
                    <a16:creationId xmlns:a16="http://schemas.microsoft.com/office/drawing/2014/main" id="{DF925D27-87EB-4FF5-8A39-6B2CF62C902C}"/>
                  </a:ext>
                </a:extLst>
              </p:cNvPr>
              <p:cNvSpPr>
                <a:spLocks noChangeArrowheads="1"/>
              </p:cNvSpPr>
              <p:nvPr/>
            </p:nvSpPr>
            <p:spPr bwMode="auto">
              <a:xfrm>
                <a:off x="288" y="1683"/>
                <a:ext cx="4268"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3	</a:t>
                </a:r>
                <a:r>
                  <a:rPr lang="en-US" altLang="en-US" b="1">
                    <a:solidFill>
                      <a:srgbClr val="275AFF"/>
                    </a:solidFill>
                    <a:latin typeface="Courier New" panose="02070309020205020404" pitchFamily="49" charset="0"/>
                    <a:cs typeface="Times New Roman" panose="02020603050405020304" pitchFamily="18" charset="0"/>
                  </a:rPr>
                  <a:t>int</a:t>
                </a:r>
                <a:r>
                  <a:rPr lang="en-US" altLang="en-US" b="1">
                    <a:solidFill>
                      <a:srgbClr val="000000"/>
                    </a:solidFill>
                    <a:latin typeface="Courier New" panose="02070309020205020404" pitchFamily="49" charset="0"/>
                    <a:cs typeface="Times New Roman" panose="02020603050405020304" pitchFamily="18" charset="0"/>
                  </a:rPr>
                  <a:t> main()</a:t>
                </a:r>
              </a:p>
              <a:p>
                <a:pPr>
                  <a:buClrTx/>
                  <a:buFontTx/>
                  <a:buNone/>
                </a:pPr>
                <a:endParaRPr lang="en-US" altLang="en-US" b="1">
                  <a:solidFill>
                    <a:srgbClr val="000000"/>
                  </a:solidFill>
                  <a:latin typeface="Courier New" panose="02070309020205020404" pitchFamily="49" charset="0"/>
                  <a:cs typeface="Times New Roman" panose="02020603050405020304" pitchFamily="18" charset="0"/>
                </a:endParaRPr>
              </a:p>
            </p:txBody>
          </p:sp>
        </p:grpSp>
        <p:grpSp>
          <p:nvGrpSpPr>
            <p:cNvPr id="25617" name="Group 17">
              <a:extLst>
                <a:ext uri="{FF2B5EF4-FFF2-40B4-BE49-F238E27FC236}">
                  <a16:creationId xmlns:a16="http://schemas.microsoft.com/office/drawing/2014/main" id="{81449873-E4E1-4AC9-801D-A2E944CF6E6F}"/>
                </a:ext>
              </a:extLst>
            </p:cNvPr>
            <p:cNvGrpSpPr>
              <a:grpSpLocks/>
            </p:cNvGrpSpPr>
            <p:nvPr/>
          </p:nvGrpSpPr>
          <p:grpSpPr bwMode="auto">
            <a:xfrm>
              <a:off x="288" y="1816"/>
              <a:ext cx="4268" cy="130"/>
              <a:chOff x="288" y="1816"/>
              <a:chExt cx="4268" cy="130"/>
            </a:xfrm>
          </p:grpSpPr>
          <p:sp>
            <p:nvSpPr>
              <p:cNvPr id="25618" name="Rectangle 18">
                <a:extLst>
                  <a:ext uri="{FF2B5EF4-FFF2-40B4-BE49-F238E27FC236}">
                    <a16:creationId xmlns:a16="http://schemas.microsoft.com/office/drawing/2014/main" id="{5F17E4A5-282A-4546-A943-1CF658A1E58A}"/>
                  </a:ext>
                </a:extLst>
              </p:cNvPr>
              <p:cNvSpPr>
                <a:spLocks noChangeArrowheads="1"/>
              </p:cNvSpPr>
              <p:nvPr/>
            </p:nvSpPr>
            <p:spPr bwMode="auto">
              <a:xfrm>
                <a:off x="288" y="1816"/>
                <a:ext cx="4268"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19" name="Rectangle 19">
                <a:extLst>
                  <a:ext uri="{FF2B5EF4-FFF2-40B4-BE49-F238E27FC236}">
                    <a16:creationId xmlns:a16="http://schemas.microsoft.com/office/drawing/2014/main" id="{4A862136-F56D-4CDD-B3D5-0E24B22F152D}"/>
                  </a:ext>
                </a:extLst>
              </p:cNvPr>
              <p:cNvSpPr>
                <a:spLocks noChangeArrowheads="1"/>
              </p:cNvSpPr>
              <p:nvPr/>
            </p:nvSpPr>
            <p:spPr bwMode="auto">
              <a:xfrm>
                <a:off x="288" y="1816"/>
                <a:ext cx="4268"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4	</a:t>
                </a:r>
                <a:r>
                  <a:rPr lang="en-US" altLang="en-US" b="1">
                    <a:solidFill>
                      <a:srgbClr val="000000"/>
                    </a:solidFill>
                    <a:latin typeface="Courier New" panose="02070309020205020404" pitchFamily="49" charset="0"/>
                    <a:cs typeface="Times New Roman" panose="02020603050405020304" pitchFamily="18" charset="0"/>
                  </a:rPr>
                  <a:t>{ </a:t>
                </a:r>
              </a:p>
              <a:p>
                <a:pPr>
                  <a:buClrTx/>
                  <a:buFontTx/>
                  <a:buNone/>
                </a:pPr>
                <a:endParaRPr lang="en-US" altLang="en-US" b="1">
                  <a:solidFill>
                    <a:srgbClr val="000000"/>
                  </a:solidFill>
                  <a:latin typeface="Courier New" panose="02070309020205020404" pitchFamily="49" charset="0"/>
                  <a:cs typeface="Times New Roman" panose="02020603050405020304" pitchFamily="18" charset="0"/>
                </a:endParaRPr>
              </a:p>
            </p:txBody>
          </p:sp>
        </p:grpSp>
        <p:grpSp>
          <p:nvGrpSpPr>
            <p:cNvPr id="25620" name="Group 20">
              <a:extLst>
                <a:ext uri="{FF2B5EF4-FFF2-40B4-BE49-F238E27FC236}">
                  <a16:creationId xmlns:a16="http://schemas.microsoft.com/office/drawing/2014/main" id="{90A9AAB6-A975-45E9-AEC0-EFAA0C172365}"/>
                </a:ext>
              </a:extLst>
            </p:cNvPr>
            <p:cNvGrpSpPr>
              <a:grpSpLocks/>
            </p:cNvGrpSpPr>
            <p:nvPr/>
          </p:nvGrpSpPr>
          <p:grpSpPr bwMode="auto">
            <a:xfrm>
              <a:off x="288" y="1948"/>
              <a:ext cx="4268" cy="130"/>
              <a:chOff x="288" y="1948"/>
              <a:chExt cx="4268" cy="130"/>
            </a:xfrm>
          </p:grpSpPr>
          <p:sp>
            <p:nvSpPr>
              <p:cNvPr id="25621" name="Rectangle 21">
                <a:extLst>
                  <a:ext uri="{FF2B5EF4-FFF2-40B4-BE49-F238E27FC236}">
                    <a16:creationId xmlns:a16="http://schemas.microsoft.com/office/drawing/2014/main" id="{177EB41B-4DAD-4C5F-8F51-9A0F887B6621}"/>
                  </a:ext>
                </a:extLst>
              </p:cNvPr>
              <p:cNvSpPr>
                <a:spLocks noChangeArrowheads="1"/>
              </p:cNvSpPr>
              <p:nvPr/>
            </p:nvSpPr>
            <p:spPr bwMode="auto">
              <a:xfrm>
                <a:off x="288" y="1948"/>
                <a:ext cx="4268"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22" name="Rectangle 22">
                <a:extLst>
                  <a:ext uri="{FF2B5EF4-FFF2-40B4-BE49-F238E27FC236}">
                    <a16:creationId xmlns:a16="http://schemas.microsoft.com/office/drawing/2014/main" id="{79488D99-DDD6-4F59-BDAC-20D303AC43D7}"/>
                  </a:ext>
                </a:extLst>
              </p:cNvPr>
              <p:cNvSpPr>
                <a:spLocks noChangeArrowheads="1"/>
              </p:cNvSpPr>
              <p:nvPr/>
            </p:nvSpPr>
            <p:spPr bwMode="auto">
              <a:xfrm>
                <a:off x="288" y="1948"/>
                <a:ext cx="4268"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5	</a:t>
                </a:r>
                <a:r>
                  <a:rPr lang="en-US" altLang="en-US" b="1">
                    <a:solidFill>
                      <a:srgbClr val="000000"/>
                    </a:solidFill>
                    <a:latin typeface="Courier New" panose="02070309020205020404" pitchFamily="49" charset="0"/>
                    <a:cs typeface="Times New Roman" panose="02020603050405020304" pitchFamily="18" charset="0"/>
                  </a:rPr>
                  <a:t>   </a:t>
                </a:r>
                <a:r>
                  <a:rPr lang="en-US" altLang="en-US" b="1">
                    <a:solidFill>
                      <a:srgbClr val="275AFF"/>
                    </a:solidFill>
                    <a:latin typeface="Courier New" panose="02070309020205020404" pitchFamily="49" charset="0"/>
                    <a:cs typeface="Times New Roman" panose="02020603050405020304" pitchFamily="18" charset="0"/>
                  </a:rPr>
                  <a:t>char</a:t>
                </a:r>
                <a:r>
                  <a:rPr lang="en-US" altLang="en-US" b="1">
                    <a:solidFill>
                      <a:srgbClr val="000000"/>
                    </a:solidFill>
                    <a:latin typeface="Courier New" panose="02070309020205020404" pitchFamily="49" charset="0"/>
                    <a:cs typeface="Times New Roman" panose="02020603050405020304" pitchFamily="18" charset="0"/>
                  </a:rPr>
                  <a:t> x, y[ 9 ];</a:t>
                </a:r>
              </a:p>
              <a:p>
                <a:pPr>
                  <a:buClrTx/>
                  <a:buFontTx/>
                  <a:buNone/>
                </a:pPr>
                <a:endParaRPr lang="en-US" altLang="en-US" b="1">
                  <a:solidFill>
                    <a:srgbClr val="000000"/>
                  </a:solidFill>
                  <a:latin typeface="Courier New" panose="02070309020205020404" pitchFamily="49" charset="0"/>
                  <a:cs typeface="Times New Roman" panose="02020603050405020304" pitchFamily="18" charset="0"/>
                </a:endParaRPr>
              </a:p>
            </p:txBody>
          </p:sp>
        </p:grpSp>
        <p:grpSp>
          <p:nvGrpSpPr>
            <p:cNvPr id="25623" name="Group 23">
              <a:extLst>
                <a:ext uri="{FF2B5EF4-FFF2-40B4-BE49-F238E27FC236}">
                  <a16:creationId xmlns:a16="http://schemas.microsoft.com/office/drawing/2014/main" id="{A9156CC4-BDF9-4920-9F7E-291464DB32C5}"/>
                </a:ext>
              </a:extLst>
            </p:cNvPr>
            <p:cNvGrpSpPr>
              <a:grpSpLocks/>
            </p:cNvGrpSpPr>
            <p:nvPr/>
          </p:nvGrpSpPr>
          <p:grpSpPr bwMode="auto">
            <a:xfrm>
              <a:off x="288" y="2081"/>
              <a:ext cx="4268" cy="130"/>
              <a:chOff x="288" y="2081"/>
              <a:chExt cx="4268" cy="130"/>
            </a:xfrm>
          </p:grpSpPr>
          <p:sp>
            <p:nvSpPr>
              <p:cNvPr id="25624" name="Rectangle 24">
                <a:extLst>
                  <a:ext uri="{FF2B5EF4-FFF2-40B4-BE49-F238E27FC236}">
                    <a16:creationId xmlns:a16="http://schemas.microsoft.com/office/drawing/2014/main" id="{52DFAE83-C94F-4DB5-86BF-5E45A58754EE}"/>
                  </a:ext>
                </a:extLst>
              </p:cNvPr>
              <p:cNvSpPr>
                <a:spLocks noChangeArrowheads="1"/>
              </p:cNvSpPr>
              <p:nvPr/>
            </p:nvSpPr>
            <p:spPr bwMode="auto">
              <a:xfrm>
                <a:off x="288" y="2081"/>
                <a:ext cx="4268"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25" name="Rectangle 25">
                <a:extLst>
                  <a:ext uri="{FF2B5EF4-FFF2-40B4-BE49-F238E27FC236}">
                    <a16:creationId xmlns:a16="http://schemas.microsoft.com/office/drawing/2014/main" id="{0E0BD579-144B-4AEC-800F-B5905B891D83}"/>
                  </a:ext>
                </a:extLst>
              </p:cNvPr>
              <p:cNvSpPr>
                <a:spLocks noChangeArrowheads="1"/>
              </p:cNvSpPr>
              <p:nvPr/>
            </p:nvSpPr>
            <p:spPr bwMode="auto">
              <a:xfrm>
                <a:off x="288" y="2081"/>
                <a:ext cx="4268"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6	</a:t>
                </a:r>
                <a:r>
                  <a:rPr lang="en-US" altLang="en-US" b="1">
                    <a:solidFill>
                      <a:srgbClr val="000000"/>
                    </a:solidFill>
                    <a:latin typeface="Courier New" panose="02070309020205020404" pitchFamily="49" charset="0"/>
                    <a:cs typeface="Times New Roman" panose="02020603050405020304" pitchFamily="18" charset="0"/>
                  </a:rPr>
                  <a:t>   </a:t>
                </a:r>
              </a:p>
              <a:p>
                <a:pPr>
                  <a:buClrTx/>
                  <a:buFontTx/>
                  <a:buNone/>
                </a:pPr>
                <a:endParaRPr lang="en-US" altLang="en-US" b="1">
                  <a:solidFill>
                    <a:srgbClr val="000000"/>
                  </a:solidFill>
                  <a:latin typeface="Courier New" panose="02070309020205020404" pitchFamily="49" charset="0"/>
                  <a:cs typeface="Times New Roman" panose="02020603050405020304" pitchFamily="18" charset="0"/>
                </a:endParaRPr>
              </a:p>
            </p:txBody>
          </p:sp>
        </p:grpSp>
        <p:grpSp>
          <p:nvGrpSpPr>
            <p:cNvPr id="25626" name="Group 26">
              <a:extLst>
                <a:ext uri="{FF2B5EF4-FFF2-40B4-BE49-F238E27FC236}">
                  <a16:creationId xmlns:a16="http://schemas.microsoft.com/office/drawing/2014/main" id="{6FEB8119-D6CF-4CCB-8E5B-713DAC8FAD90}"/>
                </a:ext>
              </a:extLst>
            </p:cNvPr>
            <p:cNvGrpSpPr>
              <a:grpSpLocks/>
            </p:cNvGrpSpPr>
            <p:nvPr/>
          </p:nvGrpSpPr>
          <p:grpSpPr bwMode="auto">
            <a:xfrm>
              <a:off x="288" y="2214"/>
              <a:ext cx="4268" cy="130"/>
              <a:chOff x="288" y="2214"/>
              <a:chExt cx="4268" cy="130"/>
            </a:xfrm>
          </p:grpSpPr>
          <p:sp>
            <p:nvSpPr>
              <p:cNvPr id="25627" name="Rectangle 27">
                <a:extLst>
                  <a:ext uri="{FF2B5EF4-FFF2-40B4-BE49-F238E27FC236}">
                    <a16:creationId xmlns:a16="http://schemas.microsoft.com/office/drawing/2014/main" id="{25A4F2BA-8BB8-42C1-A3E6-D57A85796174}"/>
                  </a:ext>
                </a:extLst>
              </p:cNvPr>
              <p:cNvSpPr>
                <a:spLocks noChangeArrowheads="1"/>
              </p:cNvSpPr>
              <p:nvPr/>
            </p:nvSpPr>
            <p:spPr bwMode="auto">
              <a:xfrm>
                <a:off x="288" y="2214"/>
                <a:ext cx="4268"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28" name="Rectangle 28">
                <a:extLst>
                  <a:ext uri="{FF2B5EF4-FFF2-40B4-BE49-F238E27FC236}">
                    <a16:creationId xmlns:a16="http://schemas.microsoft.com/office/drawing/2014/main" id="{B4A8A3E3-A8A2-41EB-88A2-5CBDF97CD944}"/>
                  </a:ext>
                </a:extLst>
              </p:cNvPr>
              <p:cNvSpPr>
                <a:spLocks noChangeArrowheads="1"/>
              </p:cNvSpPr>
              <p:nvPr/>
            </p:nvSpPr>
            <p:spPr bwMode="auto">
              <a:xfrm>
                <a:off x="288" y="2214"/>
                <a:ext cx="4268"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7	</a:t>
                </a:r>
                <a:r>
                  <a:rPr lang="en-US" altLang="en-US" b="1">
                    <a:solidFill>
                      <a:srgbClr val="000000"/>
                    </a:solidFill>
                    <a:latin typeface="Courier New" panose="02070309020205020404" pitchFamily="49" charset="0"/>
                    <a:cs typeface="Times New Roman" panose="02020603050405020304" pitchFamily="18" charset="0"/>
                  </a:rPr>
                  <a:t>   printf( "Enter a string: " );</a:t>
                </a:r>
              </a:p>
              <a:p>
                <a:pPr>
                  <a:buClrTx/>
                  <a:buFontTx/>
                  <a:buNone/>
                </a:pPr>
                <a:endParaRPr lang="en-US" altLang="en-US" b="1">
                  <a:solidFill>
                    <a:srgbClr val="000000"/>
                  </a:solidFill>
                  <a:latin typeface="Courier New" panose="02070309020205020404" pitchFamily="49" charset="0"/>
                  <a:cs typeface="Times New Roman" panose="02020603050405020304" pitchFamily="18" charset="0"/>
                </a:endParaRPr>
              </a:p>
            </p:txBody>
          </p:sp>
        </p:grpSp>
        <p:grpSp>
          <p:nvGrpSpPr>
            <p:cNvPr id="25629" name="Group 29">
              <a:extLst>
                <a:ext uri="{FF2B5EF4-FFF2-40B4-BE49-F238E27FC236}">
                  <a16:creationId xmlns:a16="http://schemas.microsoft.com/office/drawing/2014/main" id="{307CD59A-67A0-4BCD-AD58-18126DADEE8A}"/>
                </a:ext>
              </a:extLst>
            </p:cNvPr>
            <p:cNvGrpSpPr>
              <a:grpSpLocks/>
            </p:cNvGrpSpPr>
            <p:nvPr/>
          </p:nvGrpSpPr>
          <p:grpSpPr bwMode="auto">
            <a:xfrm>
              <a:off x="288" y="2346"/>
              <a:ext cx="4268" cy="130"/>
              <a:chOff x="288" y="2346"/>
              <a:chExt cx="4268" cy="130"/>
            </a:xfrm>
          </p:grpSpPr>
          <p:sp>
            <p:nvSpPr>
              <p:cNvPr id="25630" name="Rectangle 30">
                <a:extLst>
                  <a:ext uri="{FF2B5EF4-FFF2-40B4-BE49-F238E27FC236}">
                    <a16:creationId xmlns:a16="http://schemas.microsoft.com/office/drawing/2014/main" id="{D016AC5F-1D35-4A7E-A09B-9A8680C8E6A0}"/>
                  </a:ext>
                </a:extLst>
              </p:cNvPr>
              <p:cNvSpPr>
                <a:spLocks noChangeArrowheads="1"/>
              </p:cNvSpPr>
              <p:nvPr/>
            </p:nvSpPr>
            <p:spPr bwMode="auto">
              <a:xfrm>
                <a:off x="288" y="2346"/>
                <a:ext cx="4268"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31" name="Rectangle 31">
                <a:extLst>
                  <a:ext uri="{FF2B5EF4-FFF2-40B4-BE49-F238E27FC236}">
                    <a16:creationId xmlns:a16="http://schemas.microsoft.com/office/drawing/2014/main" id="{36B2BAFA-9008-4B03-B5F4-6D9828262F82}"/>
                  </a:ext>
                </a:extLst>
              </p:cNvPr>
              <p:cNvSpPr>
                <a:spLocks noChangeArrowheads="1"/>
              </p:cNvSpPr>
              <p:nvPr/>
            </p:nvSpPr>
            <p:spPr bwMode="auto">
              <a:xfrm>
                <a:off x="288" y="2346"/>
                <a:ext cx="4268"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8	</a:t>
                </a:r>
                <a:r>
                  <a:rPr lang="en-US" altLang="en-US" b="1">
                    <a:solidFill>
                      <a:srgbClr val="000000"/>
                    </a:solidFill>
                    <a:latin typeface="Courier New" panose="02070309020205020404" pitchFamily="49" charset="0"/>
                    <a:cs typeface="Times New Roman" panose="02020603050405020304" pitchFamily="18" charset="0"/>
                  </a:rPr>
                  <a:t>   scanf( "%c%s", &amp;x, y );</a:t>
                </a:r>
              </a:p>
              <a:p>
                <a:pPr>
                  <a:buClrTx/>
                  <a:buFontTx/>
                  <a:buNone/>
                </a:pPr>
                <a:endParaRPr lang="en-US" altLang="en-US" b="1">
                  <a:solidFill>
                    <a:srgbClr val="000000"/>
                  </a:solidFill>
                  <a:latin typeface="Courier New" panose="02070309020205020404" pitchFamily="49" charset="0"/>
                  <a:cs typeface="Times New Roman" panose="02020603050405020304" pitchFamily="18" charset="0"/>
                </a:endParaRPr>
              </a:p>
            </p:txBody>
          </p:sp>
        </p:grpSp>
        <p:grpSp>
          <p:nvGrpSpPr>
            <p:cNvPr id="25632" name="Group 32">
              <a:extLst>
                <a:ext uri="{FF2B5EF4-FFF2-40B4-BE49-F238E27FC236}">
                  <a16:creationId xmlns:a16="http://schemas.microsoft.com/office/drawing/2014/main" id="{2B8937F7-F0D3-4423-BFA6-6332506BEC80}"/>
                </a:ext>
              </a:extLst>
            </p:cNvPr>
            <p:cNvGrpSpPr>
              <a:grpSpLocks/>
            </p:cNvGrpSpPr>
            <p:nvPr/>
          </p:nvGrpSpPr>
          <p:grpSpPr bwMode="auto">
            <a:xfrm>
              <a:off x="288" y="2479"/>
              <a:ext cx="4268" cy="130"/>
              <a:chOff x="288" y="2479"/>
              <a:chExt cx="4268" cy="130"/>
            </a:xfrm>
          </p:grpSpPr>
          <p:sp>
            <p:nvSpPr>
              <p:cNvPr id="25633" name="Rectangle 33">
                <a:extLst>
                  <a:ext uri="{FF2B5EF4-FFF2-40B4-BE49-F238E27FC236}">
                    <a16:creationId xmlns:a16="http://schemas.microsoft.com/office/drawing/2014/main" id="{6784685A-63F0-4882-9434-4F4675594C52}"/>
                  </a:ext>
                </a:extLst>
              </p:cNvPr>
              <p:cNvSpPr>
                <a:spLocks noChangeArrowheads="1"/>
              </p:cNvSpPr>
              <p:nvPr/>
            </p:nvSpPr>
            <p:spPr bwMode="auto">
              <a:xfrm>
                <a:off x="288" y="2479"/>
                <a:ext cx="4268"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34" name="Rectangle 34">
                <a:extLst>
                  <a:ext uri="{FF2B5EF4-FFF2-40B4-BE49-F238E27FC236}">
                    <a16:creationId xmlns:a16="http://schemas.microsoft.com/office/drawing/2014/main" id="{CD02C7A1-33C8-4CBB-BC52-1B87F15315D6}"/>
                  </a:ext>
                </a:extLst>
              </p:cNvPr>
              <p:cNvSpPr>
                <a:spLocks noChangeArrowheads="1"/>
              </p:cNvSpPr>
              <p:nvPr/>
            </p:nvSpPr>
            <p:spPr bwMode="auto">
              <a:xfrm>
                <a:off x="288" y="2479"/>
                <a:ext cx="4268"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9	</a:t>
                </a:r>
              </a:p>
              <a:p>
                <a:pPr>
                  <a:buClrTx/>
                  <a:buFontTx/>
                  <a:buNone/>
                </a:pPr>
                <a:endParaRPr lang="en-US" altLang="en-US" b="1">
                  <a:solidFill>
                    <a:srgbClr val="4D8DFF"/>
                  </a:solidFill>
                  <a:latin typeface="Courier New" panose="02070309020205020404" pitchFamily="49" charset="0"/>
                  <a:cs typeface="Times New Roman" panose="02020603050405020304" pitchFamily="18" charset="0"/>
                </a:endParaRPr>
              </a:p>
            </p:txBody>
          </p:sp>
        </p:grpSp>
        <p:grpSp>
          <p:nvGrpSpPr>
            <p:cNvPr id="25635" name="Group 35">
              <a:extLst>
                <a:ext uri="{FF2B5EF4-FFF2-40B4-BE49-F238E27FC236}">
                  <a16:creationId xmlns:a16="http://schemas.microsoft.com/office/drawing/2014/main" id="{DC944460-29C8-44EB-A9F9-263BF3109020}"/>
                </a:ext>
              </a:extLst>
            </p:cNvPr>
            <p:cNvGrpSpPr>
              <a:grpSpLocks/>
            </p:cNvGrpSpPr>
            <p:nvPr/>
          </p:nvGrpSpPr>
          <p:grpSpPr bwMode="auto">
            <a:xfrm>
              <a:off x="288" y="2612"/>
              <a:ext cx="4268" cy="130"/>
              <a:chOff x="288" y="2612"/>
              <a:chExt cx="4268" cy="130"/>
            </a:xfrm>
          </p:grpSpPr>
          <p:sp>
            <p:nvSpPr>
              <p:cNvPr id="25636" name="Rectangle 36">
                <a:extLst>
                  <a:ext uri="{FF2B5EF4-FFF2-40B4-BE49-F238E27FC236}">
                    <a16:creationId xmlns:a16="http://schemas.microsoft.com/office/drawing/2014/main" id="{715C1E01-29AC-43FD-B460-066DAE04DCF7}"/>
                  </a:ext>
                </a:extLst>
              </p:cNvPr>
              <p:cNvSpPr>
                <a:spLocks noChangeArrowheads="1"/>
              </p:cNvSpPr>
              <p:nvPr/>
            </p:nvSpPr>
            <p:spPr bwMode="auto">
              <a:xfrm>
                <a:off x="288" y="2612"/>
                <a:ext cx="4268"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37" name="Rectangle 37">
                <a:extLst>
                  <a:ext uri="{FF2B5EF4-FFF2-40B4-BE49-F238E27FC236}">
                    <a16:creationId xmlns:a16="http://schemas.microsoft.com/office/drawing/2014/main" id="{392B1C09-D76C-4792-BB4B-0A10A6D77F97}"/>
                  </a:ext>
                </a:extLst>
              </p:cNvPr>
              <p:cNvSpPr>
                <a:spLocks noChangeArrowheads="1"/>
              </p:cNvSpPr>
              <p:nvPr/>
            </p:nvSpPr>
            <p:spPr bwMode="auto">
              <a:xfrm>
                <a:off x="288" y="2612"/>
                <a:ext cx="4268"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10	</a:t>
                </a:r>
                <a:r>
                  <a:rPr lang="en-US" altLang="en-US" b="1">
                    <a:solidFill>
                      <a:srgbClr val="000000"/>
                    </a:solidFill>
                    <a:latin typeface="Courier New" panose="02070309020205020404" pitchFamily="49" charset="0"/>
                    <a:cs typeface="Times New Roman" panose="02020603050405020304" pitchFamily="18" charset="0"/>
                  </a:rPr>
                  <a:t>   printf( "The input was:\n" );</a:t>
                </a:r>
              </a:p>
              <a:p>
                <a:pPr>
                  <a:buClrTx/>
                  <a:buFontTx/>
                  <a:buNone/>
                </a:pPr>
                <a:endParaRPr lang="en-US" altLang="en-US" b="1">
                  <a:solidFill>
                    <a:srgbClr val="000000"/>
                  </a:solidFill>
                  <a:latin typeface="Courier New" panose="02070309020205020404" pitchFamily="49" charset="0"/>
                  <a:cs typeface="Times New Roman" panose="02020603050405020304" pitchFamily="18" charset="0"/>
                </a:endParaRPr>
              </a:p>
            </p:txBody>
          </p:sp>
        </p:grpSp>
        <p:grpSp>
          <p:nvGrpSpPr>
            <p:cNvPr id="25638" name="Group 38">
              <a:extLst>
                <a:ext uri="{FF2B5EF4-FFF2-40B4-BE49-F238E27FC236}">
                  <a16:creationId xmlns:a16="http://schemas.microsoft.com/office/drawing/2014/main" id="{9A2B3140-00B3-4CF5-84B4-884A0943AE2E}"/>
                </a:ext>
              </a:extLst>
            </p:cNvPr>
            <p:cNvGrpSpPr>
              <a:grpSpLocks/>
            </p:cNvGrpSpPr>
            <p:nvPr/>
          </p:nvGrpSpPr>
          <p:grpSpPr bwMode="auto">
            <a:xfrm>
              <a:off x="288" y="2744"/>
              <a:ext cx="4268" cy="130"/>
              <a:chOff x="288" y="2744"/>
              <a:chExt cx="4268" cy="130"/>
            </a:xfrm>
          </p:grpSpPr>
          <p:sp>
            <p:nvSpPr>
              <p:cNvPr id="25639" name="Rectangle 39">
                <a:extLst>
                  <a:ext uri="{FF2B5EF4-FFF2-40B4-BE49-F238E27FC236}">
                    <a16:creationId xmlns:a16="http://schemas.microsoft.com/office/drawing/2014/main" id="{D388855E-2EFB-466E-AD91-6981D48AA287}"/>
                  </a:ext>
                </a:extLst>
              </p:cNvPr>
              <p:cNvSpPr>
                <a:spLocks noChangeArrowheads="1"/>
              </p:cNvSpPr>
              <p:nvPr/>
            </p:nvSpPr>
            <p:spPr bwMode="auto">
              <a:xfrm>
                <a:off x="288" y="2744"/>
                <a:ext cx="4268"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40" name="Rectangle 40">
                <a:extLst>
                  <a:ext uri="{FF2B5EF4-FFF2-40B4-BE49-F238E27FC236}">
                    <a16:creationId xmlns:a16="http://schemas.microsoft.com/office/drawing/2014/main" id="{EAF9D291-0643-4615-BE39-DD2814EC881B}"/>
                  </a:ext>
                </a:extLst>
              </p:cNvPr>
              <p:cNvSpPr>
                <a:spLocks noChangeArrowheads="1"/>
              </p:cNvSpPr>
              <p:nvPr/>
            </p:nvSpPr>
            <p:spPr bwMode="auto">
              <a:xfrm>
                <a:off x="288" y="2744"/>
                <a:ext cx="4268"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11	</a:t>
                </a:r>
                <a:r>
                  <a:rPr lang="en-US" altLang="en-US" b="1">
                    <a:solidFill>
                      <a:srgbClr val="000000"/>
                    </a:solidFill>
                    <a:latin typeface="Courier New" panose="02070309020205020404" pitchFamily="49" charset="0"/>
                    <a:cs typeface="Times New Roman" panose="02020603050405020304" pitchFamily="18" charset="0"/>
                  </a:rPr>
                  <a:t>   printf( "the character \"%c\" ", x );</a:t>
                </a:r>
              </a:p>
              <a:p>
                <a:pPr>
                  <a:buClrTx/>
                  <a:buFontTx/>
                  <a:buNone/>
                </a:pPr>
                <a:endParaRPr lang="en-US" altLang="en-US" b="1">
                  <a:solidFill>
                    <a:srgbClr val="000000"/>
                  </a:solidFill>
                  <a:latin typeface="Courier New" panose="02070309020205020404" pitchFamily="49" charset="0"/>
                  <a:cs typeface="Times New Roman" panose="02020603050405020304" pitchFamily="18" charset="0"/>
                </a:endParaRPr>
              </a:p>
            </p:txBody>
          </p:sp>
        </p:grpSp>
        <p:grpSp>
          <p:nvGrpSpPr>
            <p:cNvPr id="25641" name="Group 41">
              <a:extLst>
                <a:ext uri="{FF2B5EF4-FFF2-40B4-BE49-F238E27FC236}">
                  <a16:creationId xmlns:a16="http://schemas.microsoft.com/office/drawing/2014/main" id="{4E6FC49A-4757-49E1-9E11-017B91EF9D3F}"/>
                </a:ext>
              </a:extLst>
            </p:cNvPr>
            <p:cNvGrpSpPr>
              <a:grpSpLocks/>
            </p:cNvGrpSpPr>
            <p:nvPr/>
          </p:nvGrpSpPr>
          <p:grpSpPr bwMode="auto">
            <a:xfrm>
              <a:off x="288" y="2877"/>
              <a:ext cx="4268" cy="130"/>
              <a:chOff x="288" y="2877"/>
              <a:chExt cx="4268" cy="130"/>
            </a:xfrm>
          </p:grpSpPr>
          <p:sp>
            <p:nvSpPr>
              <p:cNvPr id="25642" name="Rectangle 42">
                <a:extLst>
                  <a:ext uri="{FF2B5EF4-FFF2-40B4-BE49-F238E27FC236}">
                    <a16:creationId xmlns:a16="http://schemas.microsoft.com/office/drawing/2014/main" id="{D92B4708-765B-45EB-AA45-78DD0FDD3E11}"/>
                  </a:ext>
                </a:extLst>
              </p:cNvPr>
              <p:cNvSpPr>
                <a:spLocks noChangeArrowheads="1"/>
              </p:cNvSpPr>
              <p:nvPr/>
            </p:nvSpPr>
            <p:spPr bwMode="auto">
              <a:xfrm>
                <a:off x="288" y="2877"/>
                <a:ext cx="4268"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43" name="Rectangle 43">
                <a:extLst>
                  <a:ext uri="{FF2B5EF4-FFF2-40B4-BE49-F238E27FC236}">
                    <a16:creationId xmlns:a16="http://schemas.microsoft.com/office/drawing/2014/main" id="{7D363211-121D-4D6E-86F2-29054F379882}"/>
                  </a:ext>
                </a:extLst>
              </p:cNvPr>
              <p:cNvSpPr>
                <a:spLocks noChangeArrowheads="1"/>
              </p:cNvSpPr>
              <p:nvPr/>
            </p:nvSpPr>
            <p:spPr bwMode="auto">
              <a:xfrm>
                <a:off x="288" y="2877"/>
                <a:ext cx="4268"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12	</a:t>
                </a:r>
                <a:r>
                  <a:rPr lang="en-US" altLang="en-US" b="1">
                    <a:solidFill>
                      <a:srgbClr val="000000"/>
                    </a:solidFill>
                    <a:latin typeface="Courier New" panose="02070309020205020404" pitchFamily="49" charset="0"/>
                    <a:cs typeface="Times New Roman" panose="02020603050405020304" pitchFamily="18" charset="0"/>
                  </a:rPr>
                  <a:t>   printf( "and the string \"%s\"\n", y );</a:t>
                </a:r>
              </a:p>
              <a:p>
                <a:pPr>
                  <a:buClrTx/>
                  <a:buFontTx/>
                  <a:buNone/>
                </a:pPr>
                <a:endParaRPr lang="en-US" altLang="en-US" b="1">
                  <a:solidFill>
                    <a:srgbClr val="000000"/>
                  </a:solidFill>
                  <a:latin typeface="Courier New" panose="02070309020205020404" pitchFamily="49" charset="0"/>
                  <a:cs typeface="Times New Roman" panose="02020603050405020304" pitchFamily="18" charset="0"/>
                </a:endParaRPr>
              </a:p>
            </p:txBody>
          </p:sp>
        </p:grpSp>
        <p:grpSp>
          <p:nvGrpSpPr>
            <p:cNvPr id="25644" name="Group 44">
              <a:extLst>
                <a:ext uri="{FF2B5EF4-FFF2-40B4-BE49-F238E27FC236}">
                  <a16:creationId xmlns:a16="http://schemas.microsoft.com/office/drawing/2014/main" id="{9CF367D2-A02B-4FBC-A10C-DD78AC5839FF}"/>
                </a:ext>
              </a:extLst>
            </p:cNvPr>
            <p:cNvGrpSpPr>
              <a:grpSpLocks/>
            </p:cNvGrpSpPr>
            <p:nvPr/>
          </p:nvGrpSpPr>
          <p:grpSpPr bwMode="auto">
            <a:xfrm>
              <a:off x="288" y="3010"/>
              <a:ext cx="4268" cy="130"/>
              <a:chOff x="288" y="3010"/>
              <a:chExt cx="4268" cy="130"/>
            </a:xfrm>
          </p:grpSpPr>
          <p:sp>
            <p:nvSpPr>
              <p:cNvPr id="25645" name="Rectangle 45">
                <a:extLst>
                  <a:ext uri="{FF2B5EF4-FFF2-40B4-BE49-F238E27FC236}">
                    <a16:creationId xmlns:a16="http://schemas.microsoft.com/office/drawing/2014/main" id="{10C06190-3286-43D9-9F0D-3E79EA59BACF}"/>
                  </a:ext>
                </a:extLst>
              </p:cNvPr>
              <p:cNvSpPr>
                <a:spLocks noChangeArrowheads="1"/>
              </p:cNvSpPr>
              <p:nvPr/>
            </p:nvSpPr>
            <p:spPr bwMode="auto">
              <a:xfrm>
                <a:off x="288" y="3010"/>
                <a:ext cx="4268"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46" name="Rectangle 46">
                <a:extLst>
                  <a:ext uri="{FF2B5EF4-FFF2-40B4-BE49-F238E27FC236}">
                    <a16:creationId xmlns:a16="http://schemas.microsoft.com/office/drawing/2014/main" id="{86060078-AE98-4D4D-87D8-35FC9BA52A3F}"/>
                  </a:ext>
                </a:extLst>
              </p:cNvPr>
              <p:cNvSpPr>
                <a:spLocks noChangeArrowheads="1"/>
              </p:cNvSpPr>
              <p:nvPr/>
            </p:nvSpPr>
            <p:spPr bwMode="auto">
              <a:xfrm>
                <a:off x="288" y="3010"/>
                <a:ext cx="4268"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13	</a:t>
                </a:r>
              </a:p>
              <a:p>
                <a:pPr>
                  <a:buClrTx/>
                  <a:buFontTx/>
                  <a:buNone/>
                </a:pPr>
                <a:endParaRPr lang="en-US" altLang="en-US" b="1">
                  <a:solidFill>
                    <a:srgbClr val="4D8DFF"/>
                  </a:solidFill>
                  <a:latin typeface="Courier New" panose="02070309020205020404" pitchFamily="49" charset="0"/>
                  <a:cs typeface="Times New Roman" panose="02020603050405020304" pitchFamily="18" charset="0"/>
                </a:endParaRPr>
              </a:p>
            </p:txBody>
          </p:sp>
        </p:grpSp>
        <p:grpSp>
          <p:nvGrpSpPr>
            <p:cNvPr id="25647" name="Group 47">
              <a:extLst>
                <a:ext uri="{FF2B5EF4-FFF2-40B4-BE49-F238E27FC236}">
                  <a16:creationId xmlns:a16="http://schemas.microsoft.com/office/drawing/2014/main" id="{EAA76B08-1B7E-43FE-85D7-D40C39C927FC}"/>
                </a:ext>
              </a:extLst>
            </p:cNvPr>
            <p:cNvGrpSpPr>
              <a:grpSpLocks/>
            </p:cNvGrpSpPr>
            <p:nvPr/>
          </p:nvGrpSpPr>
          <p:grpSpPr bwMode="auto">
            <a:xfrm>
              <a:off x="288" y="3143"/>
              <a:ext cx="4268" cy="130"/>
              <a:chOff x="288" y="3143"/>
              <a:chExt cx="4268" cy="130"/>
            </a:xfrm>
          </p:grpSpPr>
          <p:sp>
            <p:nvSpPr>
              <p:cNvPr id="25648" name="Rectangle 48">
                <a:extLst>
                  <a:ext uri="{FF2B5EF4-FFF2-40B4-BE49-F238E27FC236}">
                    <a16:creationId xmlns:a16="http://schemas.microsoft.com/office/drawing/2014/main" id="{A0A5DAFA-2874-4B3B-80FC-C233BA3FB41A}"/>
                  </a:ext>
                </a:extLst>
              </p:cNvPr>
              <p:cNvSpPr>
                <a:spLocks noChangeArrowheads="1"/>
              </p:cNvSpPr>
              <p:nvPr/>
            </p:nvSpPr>
            <p:spPr bwMode="auto">
              <a:xfrm>
                <a:off x="288" y="3143"/>
                <a:ext cx="4268"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49" name="Rectangle 49">
                <a:extLst>
                  <a:ext uri="{FF2B5EF4-FFF2-40B4-BE49-F238E27FC236}">
                    <a16:creationId xmlns:a16="http://schemas.microsoft.com/office/drawing/2014/main" id="{C3068E93-9414-4629-BD8A-92463C7F723D}"/>
                  </a:ext>
                </a:extLst>
              </p:cNvPr>
              <p:cNvSpPr>
                <a:spLocks noChangeArrowheads="1"/>
              </p:cNvSpPr>
              <p:nvPr/>
            </p:nvSpPr>
            <p:spPr bwMode="auto">
              <a:xfrm>
                <a:off x="288" y="3143"/>
                <a:ext cx="4268"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14	</a:t>
                </a:r>
                <a:r>
                  <a:rPr lang="en-US" altLang="en-US" b="1">
                    <a:solidFill>
                      <a:srgbClr val="000000"/>
                    </a:solidFill>
                    <a:latin typeface="Courier New" panose="02070309020205020404" pitchFamily="49" charset="0"/>
                    <a:cs typeface="Times New Roman" panose="02020603050405020304" pitchFamily="18" charset="0"/>
                  </a:rPr>
                  <a:t>   </a:t>
                </a:r>
                <a:r>
                  <a:rPr lang="en-US" altLang="en-US" b="1">
                    <a:solidFill>
                      <a:srgbClr val="275AFF"/>
                    </a:solidFill>
                    <a:latin typeface="Courier New" panose="02070309020205020404" pitchFamily="49" charset="0"/>
                    <a:cs typeface="Times New Roman" panose="02020603050405020304" pitchFamily="18" charset="0"/>
                  </a:rPr>
                  <a:t>return</a:t>
                </a:r>
                <a:r>
                  <a:rPr lang="en-US" altLang="en-US" b="1">
                    <a:solidFill>
                      <a:srgbClr val="000000"/>
                    </a:solidFill>
                    <a:latin typeface="Courier New" panose="02070309020205020404" pitchFamily="49" charset="0"/>
                    <a:cs typeface="Times New Roman" panose="02020603050405020304" pitchFamily="18" charset="0"/>
                  </a:rPr>
                  <a:t> 0;</a:t>
                </a:r>
              </a:p>
              <a:p>
                <a:pPr>
                  <a:buClrTx/>
                  <a:buFontTx/>
                  <a:buNone/>
                </a:pPr>
                <a:endParaRPr lang="en-US" altLang="en-US" b="1">
                  <a:solidFill>
                    <a:srgbClr val="000000"/>
                  </a:solidFill>
                  <a:latin typeface="Courier New" panose="02070309020205020404" pitchFamily="49" charset="0"/>
                  <a:cs typeface="Times New Roman" panose="02020603050405020304" pitchFamily="18" charset="0"/>
                </a:endParaRPr>
              </a:p>
            </p:txBody>
          </p:sp>
        </p:grpSp>
        <p:grpSp>
          <p:nvGrpSpPr>
            <p:cNvPr id="25650" name="Group 50">
              <a:extLst>
                <a:ext uri="{FF2B5EF4-FFF2-40B4-BE49-F238E27FC236}">
                  <a16:creationId xmlns:a16="http://schemas.microsoft.com/office/drawing/2014/main" id="{487F4E93-CAA8-482B-9BD9-58FFC97CA414}"/>
                </a:ext>
              </a:extLst>
            </p:cNvPr>
            <p:cNvGrpSpPr>
              <a:grpSpLocks/>
            </p:cNvGrpSpPr>
            <p:nvPr/>
          </p:nvGrpSpPr>
          <p:grpSpPr bwMode="auto">
            <a:xfrm>
              <a:off x="288" y="3275"/>
              <a:ext cx="4268" cy="130"/>
              <a:chOff x="288" y="3275"/>
              <a:chExt cx="4268" cy="130"/>
            </a:xfrm>
          </p:grpSpPr>
          <p:sp>
            <p:nvSpPr>
              <p:cNvPr id="25651" name="Rectangle 51">
                <a:extLst>
                  <a:ext uri="{FF2B5EF4-FFF2-40B4-BE49-F238E27FC236}">
                    <a16:creationId xmlns:a16="http://schemas.microsoft.com/office/drawing/2014/main" id="{DAE0ABF4-AA06-43B8-9E3F-6B9C41CFBD1B}"/>
                  </a:ext>
                </a:extLst>
              </p:cNvPr>
              <p:cNvSpPr>
                <a:spLocks noChangeArrowheads="1"/>
              </p:cNvSpPr>
              <p:nvPr/>
            </p:nvSpPr>
            <p:spPr bwMode="auto">
              <a:xfrm>
                <a:off x="288" y="3275"/>
                <a:ext cx="4268"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52" name="Rectangle 52">
                <a:extLst>
                  <a:ext uri="{FF2B5EF4-FFF2-40B4-BE49-F238E27FC236}">
                    <a16:creationId xmlns:a16="http://schemas.microsoft.com/office/drawing/2014/main" id="{E9DE11EE-B2F3-4C59-8628-593D3CF2009A}"/>
                  </a:ext>
                </a:extLst>
              </p:cNvPr>
              <p:cNvSpPr>
                <a:spLocks noChangeArrowheads="1"/>
              </p:cNvSpPr>
              <p:nvPr/>
            </p:nvSpPr>
            <p:spPr bwMode="auto">
              <a:xfrm>
                <a:off x="288" y="3275"/>
                <a:ext cx="4268"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15	</a:t>
                </a:r>
                <a:r>
                  <a:rPr lang="en-US" altLang="en-US" b="1">
                    <a:solidFill>
                      <a:srgbClr val="000000"/>
                    </a:solidFill>
                    <a:latin typeface="Courier New" panose="02070309020205020404" pitchFamily="49" charset="0"/>
                    <a:cs typeface="Times New Roman" panose="02020603050405020304" pitchFamily="18" charset="0"/>
                  </a:rPr>
                  <a:t>}</a:t>
                </a:r>
              </a:p>
              <a:p>
                <a:pPr>
                  <a:buClrTx/>
                  <a:buFontTx/>
                  <a:buNone/>
                </a:pPr>
                <a:endParaRPr lang="en-US" altLang="en-US" b="1">
                  <a:solidFill>
                    <a:srgbClr val="000000"/>
                  </a:solidFill>
                  <a:latin typeface="Courier New" panose="02070309020205020404" pitchFamily="49" charset="0"/>
                  <a:cs typeface="Times New Roman" panose="02020603050405020304" pitchFamily="18" charset="0"/>
                </a:endParaRPr>
              </a:p>
            </p:txBody>
          </p:sp>
        </p:grpSp>
      </p:grpSp>
      <p:sp>
        <p:nvSpPr>
          <p:cNvPr id="25653" name="Rectangle 53">
            <a:extLst>
              <a:ext uri="{FF2B5EF4-FFF2-40B4-BE49-F238E27FC236}">
                <a16:creationId xmlns:a16="http://schemas.microsoft.com/office/drawing/2014/main" id="{E31A4650-47D0-4919-A1A5-373C2514EAC6}"/>
              </a:ext>
            </a:extLst>
          </p:cNvPr>
          <p:cNvSpPr>
            <a:spLocks noChangeArrowheads="1"/>
          </p:cNvSpPr>
          <p:nvPr/>
        </p:nvSpPr>
        <p:spPr bwMode="auto">
          <a:xfrm>
            <a:off x="4876800" y="5791200"/>
            <a:ext cx="3962400" cy="641350"/>
          </a:xfrm>
          <a:prstGeom prst="rect">
            <a:avLst/>
          </a:prstGeom>
          <a:solidFill>
            <a:srgbClr val="CC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sz="1200" b="1">
                <a:solidFill>
                  <a:srgbClr val="000000"/>
                </a:solidFill>
                <a:latin typeface="Courier New" panose="02070309020205020404" pitchFamily="49" charset="0"/>
                <a:cs typeface="Times New Roman" panose="02020603050405020304" pitchFamily="18" charset="0"/>
              </a:rPr>
              <a:t>Enter a string: Sunday</a:t>
            </a:r>
          </a:p>
          <a:p>
            <a:pPr>
              <a:buClrTx/>
              <a:buFontTx/>
              <a:buNone/>
            </a:pPr>
            <a:r>
              <a:rPr lang="en-US" altLang="en-US" sz="1200" b="1">
                <a:solidFill>
                  <a:srgbClr val="000000"/>
                </a:solidFill>
                <a:latin typeface="Courier New" panose="02070309020205020404" pitchFamily="49" charset="0"/>
                <a:cs typeface="Times New Roman" panose="02020603050405020304" pitchFamily="18" charset="0"/>
              </a:rPr>
              <a:t>The input was:</a:t>
            </a:r>
          </a:p>
          <a:p>
            <a:pPr>
              <a:buClrTx/>
              <a:buFontTx/>
              <a:buNone/>
            </a:pPr>
            <a:r>
              <a:rPr lang="en-US" altLang="en-US" sz="1200" b="1">
                <a:solidFill>
                  <a:srgbClr val="000000"/>
                </a:solidFill>
                <a:latin typeface="Courier New" panose="02070309020205020404" pitchFamily="49" charset="0"/>
                <a:cs typeface="Times New Roman" panose="02020603050405020304" pitchFamily="18" charset="0"/>
              </a:rPr>
              <a:t>the character "S" and the string "unday"</a:t>
            </a:r>
            <a:r>
              <a:rPr lang="en-US" altLang="en-US" sz="1200" b="1">
                <a:latin typeface="Courier New" panose="02070309020205020404" pitchFamily="49" charset="0"/>
                <a:cs typeface="Times New Roman" panose="02020603050405020304" pitchFamily="18" charset="0"/>
              </a:rPr>
              <a:t> </a:t>
            </a:r>
          </a:p>
        </p:txBody>
      </p:sp>
      <p:sp>
        <p:nvSpPr>
          <p:cNvPr id="25654" name="Rectangle 54">
            <a:extLst>
              <a:ext uri="{FF2B5EF4-FFF2-40B4-BE49-F238E27FC236}">
                <a16:creationId xmlns:a16="http://schemas.microsoft.com/office/drawing/2014/main" id="{D00A2C7F-10AA-49F5-83EE-6CABFF33B616}"/>
              </a:ext>
            </a:extLst>
          </p:cNvPr>
          <p:cNvSpPr>
            <a:spLocks noChangeArrowheads="1"/>
          </p:cNvSpPr>
          <p:nvPr/>
        </p:nvSpPr>
        <p:spPr bwMode="auto">
          <a:xfrm>
            <a:off x="0" y="457200"/>
            <a:ext cx="9144000"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lgn="ctr">
              <a:buClrTx/>
              <a:buFontTx/>
              <a:buNone/>
            </a:pPr>
            <a:r>
              <a:rPr lang="en-US" altLang="en-US" sz="4400">
                <a:solidFill>
                  <a:srgbClr val="006666"/>
                </a:solidFill>
                <a:effectLst>
                  <a:outerShdw blurRad="38100" dist="38100" dir="2700000" algn="tl">
                    <a:srgbClr val="C0C0C0"/>
                  </a:outerShdw>
                </a:effectLst>
                <a:latin typeface="Verdana" panose="020B0604030504040204" pitchFamily="34" charset="0"/>
              </a:rPr>
              <a:t>VD 2</a:t>
            </a:r>
          </a:p>
        </p:txBody>
      </p:sp>
      <p:sp>
        <p:nvSpPr>
          <p:cNvPr id="25655" name="Text Box 55">
            <a:extLst>
              <a:ext uri="{FF2B5EF4-FFF2-40B4-BE49-F238E27FC236}">
                <a16:creationId xmlns:a16="http://schemas.microsoft.com/office/drawing/2014/main" id="{DB32A7A9-6670-4E1E-A94C-82095E630876}"/>
              </a:ext>
            </a:extLst>
          </p:cNvPr>
          <p:cNvSpPr txBox="1">
            <a:spLocks noChangeArrowheads="1"/>
          </p:cNvSpPr>
          <p:nvPr/>
        </p:nvSpPr>
        <p:spPr bwMode="auto">
          <a:xfrm>
            <a:off x="590550" y="1295400"/>
            <a:ext cx="28765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buClr>
                <a:srgbClr val="006699"/>
              </a:buClr>
              <a:buFont typeface="Verdana" panose="020B0604030504040204" pitchFamily="34" charset="0"/>
              <a:buChar char="•"/>
            </a:pPr>
            <a:r>
              <a:rPr lang="en-US" altLang="en-US" sz="2000" b="1">
                <a:latin typeface="Verdana" panose="020B0604030504040204" pitchFamily="34" charset="0"/>
                <a:cs typeface="Times New Roman" panose="02020603050405020304" pitchFamily="18" charset="0"/>
              </a:rPr>
              <a:t>Đọc kí tự và chuỗi</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additive="repl">
                                        <p:cTn id="6" dur="1" fill="hold">
                                          <p:stCondLst>
                                            <p:cond delay="0"/>
                                          </p:stCondLst>
                                        </p:cTn>
                                        <p:tgtEl>
                                          <p:spTgt spid="25653"/>
                                        </p:tgtEl>
                                        <p:attrNameLst>
                                          <p:attrName>style.visibility</p:attrName>
                                        </p:attrNameLst>
                                      </p:cBhvr>
                                      <p:to>
                                        <p:strVal val="visible"/>
                                      </p:to>
                                    </p:set>
                                    <p:anim calcmode="lin" valueType="num">
                                      <p:cBhvr additive="repl">
                                        <p:cTn id="7" dur="500" fill="hold"/>
                                        <p:tgtEl>
                                          <p:spTgt spid="25653"/>
                                        </p:tgtEl>
                                        <p:attrNameLst>
                                          <p:attrName>ppt_x</p:attrName>
                                        </p:attrNameLst>
                                      </p:cBhvr>
                                      <p:tavLst>
                                        <p:tav tm="100000">
                                          <p:val>
                                            <p:strVal val="0-#ppt_w/2"/>
                                          </p:val>
                                        </p:tav>
                                        <p:tav>
                                          <p:val>
                                            <p:strVal val="#ppt_x"/>
                                          </p:val>
                                        </p:tav>
                                      </p:tavLst>
                                    </p:anim>
                                    <p:anim calcmode="lin" valueType="num">
                                      <p:cBhvr additive="repl">
                                        <p:cTn id="8" dur="500" fill="hold"/>
                                        <p:tgtEl>
                                          <p:spTgt spid="25653"/>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5" name="Group 1">
            <a:extLst>
              <a:ext uri="{FF2B5EF4-FFF2-40B4-BE49-F238E27FC236}">
                <a16:creationId xmlns:a16="http://schemas.microsoft.com/office/drawing/2014/main" id="{DD26885E-DC17-4636-91BB-649C33B867B0}"/>
              </a:ext>
            </a:extLst>
          </p:cNvPr>
          <p:cNvGrpSpPr>
            <a:grpSpLocks/>
          </p:cNvGrpSpPr>
          <p:nvPr/>
        </p:nvGrpSpPr>
        <p:grpSpPr bwMode="auto">
          <a:xfrm>
            <a:off x="609600" y="1752600"/>
            <a:ext cx="7158038" cy="3576638"/>
            <a:chOff x="384" y="1104"/>
            <a:chExt cx="4509" cy="2253"/>
          </a:xfrm>
        </p:grpSpPr>
        <p:grpSp>
          <p:nvGrpSpPr>
            <p:cNvPr id="26626" name="Group 2">
              <a:extLst>
                <a:ext uri="{FF2B5EF4-FFF2-40B4-BE49-F238E27FC236}">
                  <a16:creationId xmlns:a16="http://schemas.microsoft.com/office/drawing/2014/main" id="{D247FEF0-F559-4BAF-ABEC-07AAE30A4291}"/>
                </a:ext>
              </a:extLst>
            </p:cNvPr>
            <p:cNvGrpSpPr>
              <a:grpSpLocks/>
            </p:cNvGrpSpPr>
            <p:nvPr/>
          </p:nvGrpSpPr>
          <p:grpSpPr bwMode="auto">
            <a:xfrm>
              <a:off x="384" y="1104"/>
              <a:ext cx="4509" cy="158"/>
              <a:chOff x="384" y="1104"/>
              <a:chExt cx="4509" cy="158"/>
            </a:xfrm>
          </p:grpSpPr>
          <p:sp>
            <p:nvSpPr>
              <p:cNvPr id="26627" name="Rectangle 3">
                <a:extLst>
                  <a:ext uri="{FF2B5EF4-FFF2-40B4-BE49-F238E27FC236}">
                    <a16:creationId xmlns:a16="http://schemas.microsoft.com/office/drawing/2014/main" id="{B5C8FFCA-F0FF-4053-AA03-5581DD5E0194}"/>
                  </a:ext>
                </a:extLst>
              </p:cNvPr>
              <p:cNvSpPr>
                <a:spLocks noChangeArrowheads="1"/>
              </p:cNvSpPr>
              <p:nvPr/>
            </p:nvSpPr>
            <p:spPr bwMode="auto">
              <a:xfrm>
                <a:off x="384" y="1104"/>
                <a:ext cx="4509"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28" name="Rectangle 4">
                <a:extLst>
                  <a:ext uri="{FF2B5EF4-FFF2-40B4-BE49-F238E27FC236}">
                    <a16:creationId xmlns:a16="http://schemas.microsoft.com/office/drawing/2014/main" id="{626D425A-9091-4FF7-9687-8B94C1F0CCAD}"/>
                  </a:ext>
                </a:extLst>
              </p:cNvPr>
              <p:cNvSpPr>
                <a:spLocks noChangeArrowheads="1"/>
              </p:cNvSpPr>
              <p:nvPr/>
            </p:nvSpPr>
            <p:spPr bwMode="auto">
              <a:xfrm>
                <a:off x="384" y="1104"/>
                <a:ext cx="4509"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6629" name="Group 5">
              <a:extLst>
                <a:ext uri="{FF2B5EF4-FFF2-40B4-BE49-F238E27FC236}">
                  <a16:creationId xmlns:a16="http://schemas.microsoft.com/office/drawing/2014/main" id="{98844120-3B4D-4C25-8969-BADF478906E5}"/>
                </a:ext>
              </a:extLst>
            </p:cNvPr>
            <p:cNvGrpSpPr>
              <a:grpSpLocks/>
            </p:cNvGrpSpPr>
            <p:nvPr/>
          </p:nvGrpSpPr>
          <p:grpSpPr bwMode="auto">
            <a:xfrm>
              <a:off x="384" y="1265"/>
              <a:ext cx="4509" cy="158"/>
              <a:chOff x="384" y="1265"/>
              <a:chExt cx="4509" cy="158"/>
            </a:xfrm>
          </p:grpSpPr>
          <p:sp>
            <p:nvSpPr>
              <p:cNvPr id="26630" name="Rectangle 6">
                <a:extLst>
                  <a:ext uri="{FF2B5EF4-FFF2-40B4-BE49-F238E27FC236}">
                    <a16:creationId xmlns:a16="http://schemas.microsoft.com/office/drawing/2014/main" id="{7C4A8A8C-6D87-4CD1-8DF2-F7E0F2847154}"/>
                  </a:ext>
                </a:extLst>
              </p:cNvPr>
              <p:cNvSpPr>
                <a:spLocks noChangeArrowheads="1"/>
              </p:cNvSpPr>
              <p:nvPr/>
            </p:nvSpPr>
            <p:spPr bwMode="auto">
              <a:xfrm>
                <a:off x="384" y="1265"/>
                <a:ext cx="4509"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31" name="Rectangle 7">
                <a:extLst>
                  <a:ext uri="{FF2B5EF4-FFF2-40B4-BE49-F238E27FC236}">
                    <a16:creationId xmlns:a16="http://schemas.microsoft.com/office/drawing/2014/main" id="{B4AEEF99-C883-4F40-8199-C3C6E28955FF}"/>
                  </a:ext>
                </a:extLst>
              </p:cNvPr>
              <p:cNvSpPr>
                <a:spLocks noChangeArrowheads="1"/>
              </p:cNvSpPr>
              <p:nvPr/>
            </p:nvSpPr>
            <p:spPr bwMode="auto">
              <a:xfrm>
                <a:off x="384" y="1265"/>
                <a:ext cx="4509"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6632" name="Group 8">
              <a:extLst>
                <a:ext uri="{FF2B5EF4-FFF2-40B4-BE49-F238E27FC236}">
                  <a16:creationId xmlns:a16="http://schemas.microsoft.com/office/drawing/2014/main" id="{34996DE2-3589-4FB3-BD34-055DB9DD50BF}"/>
                </a:ext>
              </a:extLst>
            </p:cNvPr>
            <p:cNvGrpSpPr>
              <a:grpSpLocks/>
            </p:cNvGrpSpPr>
            <p:nvPr/>
          </p:nvGrpSpPr>
          <p:grpSpPr bwMode="auto">
            <a:xfrm>
              <a:off x="384" y="1426"/>
              <a:ext cx="4509" cy="158"/>
              <a:chOff x="384" y="1426"/>
              <a:chExt cx="4509" cy="158"/>
            </a:xfrm>
          </p:grpSpPr>
          <p:sp>
            <p:nvSpPr>
              <p:cNvPr id="26633" name="Rectangle 9">
                <a:extLst>
                  <a:ext uri="{FF2B5EF4-FFF2-40B4-BE49-F238E27FC236}">
                    <a16:creationId xmlns:a16="http://schemas.microsoft.com/office/drawing/2014/main" id="{19A1C61A-1B3A-4F92-AE06-E86B7D3B5332}"/>
                  </a:ext>
                </a:extLst>
              </p:cNvPr>
              <p:cNvSpPr>
                <a:spLocks noChangeArrowheads="1"/>
              </p:cNvSpPr>
              <p:nvPr/>
            </p:nvSpPr>
            <p:spPr bwMode="auto">
              <a:xfrm>
                <a:off x="384" y="1426"/>
                <a:ext cx="4509"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34" name="Rectangle 10">
                <a:extLst>
                  <a:ext uri="{FF2B5EF4-FFF2-40B4-BE49-F238E27FC236}">
                    <a16:creationId xmlns:a16="http://schemas.microsoft.com/office/drawing/2014/main" id="{CCA4CFBE-20D3-4ACC-ADEF-73C1DA955A59}"/>
                  </a:ext>
                </a:extLst>
              </p:cNvPr>
              <p:cNvSpPr>
                <a:spLocks noChangeArrowheads="1"/>
              </p:cNvSpPr>
              <p:nvPr/>
            </p:nvSpPr>
            <p:spPr bwMode="auto">
              <a:xfrm>
                <a:off x="384" y="1426"/>
                <a:ext cx="4509"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2	</a:t>
                </a:r>
                <a:r>
                  <a:rPr lang="en-US" altLang="en-US" b="1">
                    <a:solidFill>
                      <a:srgbClr val="275AFF"/>
                    </a:solidFill>
                    <a:latin typeface="Courier New" panose="02070309020205020404" pitchFamily="49" charset="0"/>
                    <a:cs typeface="Times New Roman" panose="02020603050405020304" pitchFamily="18" charset="0"/>
                  </a:rPr>
                  <a:t>#include</a:t>
                </a:r>
                <a:r>
                  <a:rPr lang="en-US" altLang="en-US" b="1">
                    <a:solidFill>
                      <a:srgbClr val="000000"/>
                    </a:solidFill>
                    <a:latin typeface="Courier New" panose="02070309020205020404" pitchFamily="49" charset="0"/>
                    <a:cs typeface="Times New Roman" panose="02020603050405020304" pitchFamily="18" charset="0"/>
                  </a:rPr>
                  <a:t> &lt;stdio.h&gt;</a:t>
                </a:r>
              </a:p>
              <a:p>
                <a:pPr>
                  <a:buClrTx/>
                  <a:buFontTx/>
                  <a:buNone/>
                </a:pPr>
                <a:endParaRPr lang="en-US" altLang="en-US" b="1">
                  <a:solidFill>
                    <a:srgbClr val="000000"/>
                  </a:solidFill>
                  <a:latin typeface="Courier New" panose="02070309020205020404" pitchFamily="49" charset="0"/>
                  <a:cs typeface="Times New Roman" panose="02020603050405020304" pitchFamily="18" charset="0"/>
                </a:endParaRPr>
              </a:p>
            </p:txBody>
          </p:sp>
        </p:grpSp>
        <p:grpSp>
          <p:nvGrpSpPr>
            <p:cNvPr id="26635" name="Group 11">
              <a:extLst>
                <a:ext uri="{FF2B5EF4-FFF2-40B4-BE49-F238E27FC236}">
                  <a16:creationId xmlns:a16="http://schemas.microsoft.com/office/drawing/2014/main" id="{09D82324-D6B6-4E78-96E0-3DC89277EE57}"/>
                </a:ext>
              </a:extLst>
            </p:cNvPr>
            <p:cNvGrpSpPr>
              <a:grpSpLocks/>
            </p:cNvGrpSpPr>
            <p:nvPr/>
          </p:nvGrpSpPr>
          <p:grpSpPr bwMode="auto">
            <a:xfrm>
              <a:off x="384" y="1587"/>
              <a:ext cx="4509" cy="158"/>
              <a:chOff x="384" y="1587"/>
              <a:chExt cx="4509" cy="158"/>
            </a:xfrm>
          </p:grpSpPr>
          <p:sp>
            <p:nvSpPr>
              <p:cNvPr id="26636" name="Rectangle 12">
                <a:extLst>
                  <a:ext uri="{FF2B5EF4-FFF2-40B4-BE49-F238E27FC236}">
                    <a16:creationId xmlns:a16="http://schemas.microsoft.com/office/drawing/2014/main" id="{F1E31BB4-9DA5-4236-B85B-AF2A23962A3F}"/>
                  </a:ext>
                </a:extLst>
              </p:cNvPr>
              <p:cNvSpPr>
                <a:spLocks noChangeArrowheads="1"/>
              </p:cNvSpPr>
              <p:nvPr/>
            </p:nvSpPr>
            <p:spPr bwMode="auto">
              <a:xfrm>
                <a:off x="384" y="1587"/>
                <a:ext cx="4509"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37" name="Rectangle 13">
                <a:extLst>
                  <a:ext uri="{FF2B5EF4-FFF2-40B4-BE49-F238E27FC236}">
                    <a16:creationId xmlns:a16="http://schemas.microsoft.com/office/drawing/2014/main" id="{8816B1A9-6F70-4CE2-BFC9-F22830C9F9E9}"/>
                  </a:ext>
                </a:extLst>
              </p:cNvPr>
              <p:cNvSpPr>
                <a:spLocks noChangeArrowheads="1"/>
              </p:cNvSpPr>
              <p:nvPr/>
            </p:nvSpPr>
            <p:spPr bwMode="auto">
              <a:xfrm>
                <a:off x="384" y="1587"/>
                <a:ext cx="4509"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3	</a:t>
                </a:r>
              </a:p>
              <a:p>
                <a:pPr>
                  <a:buClrTx/>
                  <a:buFontTx/>
                  <a:buNone/>
                </a:pPr>
                <a:endParaRPr lang="en-US" altLang="en-US" b="1">
                  <a:solidFill>
                    <a:srgbClr val="4D8DFF"/>
                  </a:solidFill>
                  <a:latin typeface="Courier New" panose="02070309020205020404" pitchFamily="49" charset="0"/>
                  <a:cs typeface="Times New Roman" panose="02020603050405020304" pitchFamily="18" charset="0"/>
                </a:endParaRPr>
              </a:p>
            </p:txBody>
          </p:sp>
        </p:grpSp>
        <p:grpSp>
          <p:nvGrpSpPr>
            <p:cNvPr id="26638" name="Group 14">
              <a:extLst>
                <a:ext uri="{FF2B5EF4-FFF2-40B4-BE49-F238E27FC236}">
                  <a16:creationId xmlns:a16="http://schemas.microsoft.com/office/drawing/2014/main" id="{F9FC71AB-15C1-4AA6-8E27-123C1B55B98A}"/>
                </a:ext>
              </a:extLst>
            </p:cNvPr>
            <p:cNvGrpSpPr>
              <a:grpSpLocks/>
            </p:cNvGrpSpPr>
            <p:nvPr/>
          </p:nvGrpSpPr>
          <p:grpSpPr bwMode="auto">
            <a:xfrm>
              <a:off x="384" y="1748"/>
              <a:ext cx="4509" cy="158"/>
              <a:chOff x="384" y="1748"/>
              <a:chExt cx="4509" cy="158"/>
            </a:xfrm>
          </p:grpSpPr>
          <p:sp>
            <p:nvSpPr>
              <p:cNvPr id="26639" name="Rectangle 15">
                <a:extLst>
                  <a:ext uri="{FF2B5EF4-FFF2-40B4-BE49-F238E27FC236}">
                    <a16:creationId xmlns:a16="http://schemas.microsoft.com/office/drawing/2014/main" id="{33424F6E-A412-4A77-9FDB-8C354CE0B8E9}"/>
                  </a:ext>
                </a:extLst>
              </p:cNvPr>
              <p:cNvSpPr>
                <a:spLocks noChangeArrowheads="1"/>
              </p:cNvSpPr>
              <p:nvPr/>
            </p:nvSpPr>
            <p:spPr bwMode="auto">
              <a:xfrm>
                <a:off x="384" y="1748"/>
                <a:ext cx="4509"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40" name="Rectangle 16">
                <a:extLst>
                  <a:ext uri="{FF2B5EF4-FFF2-40B4-BE49-F238E27FC236}">
                    <a16:creationId xmlns:a16="http://schemas.microsoft.com/office/drawing/2014/main" id="{ECDA4C7E-62A8-4BE3-A450-B480654187C1}"/>
                  </a:ext>
                </a:extLst>
              </p:cNvPr>
              <p:cNvSpPr>
                <a:spLocks noChangeArrowheads="1"/>
              </p:cNvSpPr>
              <p:nvPr/>
            </p:nvSpPr>
            <p:spPr bwMode="auto">
              <a:xfrm>
                <a:off x="384" y="1748"/>
                <a:ext cx="4509"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4	</a:t>
                </a:r>
                <a:r>
                  <a:rPr lang="en-US" altLang="en-US" b="1">
                    <a:solidFill>
                      <a:srgbClr val="275AFF"/>
                    </a:solidFill>
                    <a:latin typeface="Courier New" panose="02070309020205020404" pitchFamily="49" charset="0"/>
                    <a:cs typeface="Times New Roman" panose="02020603050405020304" pitchFamily="18" charset="0"/>
                  </a:rPr>
                  <a:t>int</a:t>
                </a:r>
                <a:r>
                  <a:rPr lang="en-US" altLang="en-US" b="1">
                    <a:solidFill>
                      <a:srgbClr val="000000"/>
                    </a:solidFill>
                    <a:latin typeface="Courier New" panose="02070309020205020404" pitchFamily="49" charset="0"/>
                    <a:cs typeface="Times New Roman" panose="02020603050405020304" pitchFamily="18" charset="0"/>
                  </a:rPr>
                  <a:t> main()</a:t>
                </a:r>
              </a:p>
              <a:p>
                <a:pPr>
                  <a:buClrTx/>
                  <a:buFontTx/>
                  <a:buNone/>
                </a:pPr>
                <a:endParaRPr lang="en-US" altLang="en-US" b="1">
                  <a:solidFill>
                    <a:srgbClr val="000000"/>
                  </a:solidFill>
                  <a:latin typeface="Courier New" panose="02070309020205020404" pitchFamily="49" charset="0"/>
                  <a:cs typeface="Times New Roman" panose="02020603050405020304" pitchFamily="18" charset="0"/>
                </a:endParaRPr>
              </a:p>
            </p:txBody>
          </p:sp>
        </p:grpSp>
        <p:grpSp>
          <p:nvGrpSpPr>
            <p:cNvPr id="26641" name="Group 17">
              <a:extLst>
                <a:ext uri="{FF2B5EF4-FFF2-40B4-BE49-F238E27FC236}">
                  <a16:creationId xmlns:a16="http://schemas.microsoft.com/office/drawing/2014/main" id="{53FAEEF3-BB02-4E24-A5A1-880EF17AACEE}"/>
                </a:ext>
              </a:extLst>
            </p:cNvPr>
            <p:cNvGrpSpPr>
              <a:grpSpLocks/>
            </p:cNvGrpSpPr>
            <p:nvPr/>
          </p:nvGrpSpPr>
          <p:grpSpPr bwMode="auto">
            <a:xfrm>
              <a:off x="384" y="1910"/>
              <a:ext cx="4509" cy="158"/>
              <a:chOff x="384" y="1910"/>
              <a:chExt cx="4509" cy="158"/>
            </a:xfrm>
          </p:grpSpPr>
          <p:sp>
            <p:nvSpPr>
              <p:cNvPr id="26642" name="Rectangle 18">
                <a:extLst>
                  <a:ext uri="{FF2B5EF4-FFF2-40B4-BE49-F238E27FC236}">
                    <a16:creationId xmlns:a16="http://schemas.microsoft.com/office/drawing/2014/main" id="{BF7702E0-70FE-4652-BE1D-1E1E90B13715}"/>
                  </a:ext>
                </a:extLst>
              </p:cNvPr>
              <p:cNvSpPr>
                <a:spLocks noChangeArrowheads="1"/>
              </p:cNvSpPr>
              <p:nvPr/>
            </p:nvSpPr>
            <p:spPr bwMode="auto">
              <a:xfrm>
                <a:off x="384" y="1910"/>
                <a:ext cx="4509"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43" name="Rectangle 19">
                <a:extLst>
                  <a:ext uri="{FF2B5EF4-FFF2-40B4-BE49-F238E27FC236}">
                    <a16:creationId xmlns:a16="http://schemas.microsoft.com/office/drawing/2014/main" id="{6D141A74-EFAD-44AA-9C44-820376C64287}"/>
                  </a:ext>
                </a:extLst>
              </p:cNvPr>
              <p:cNvSpPr>
                <a:spLocks noChangeArrowheads="1"/>
              </p:cNvSpPr>
              <p:nvPr/>
            </p:nvSpPr>
            <p:spPr bwMode="auto">
              <a:xfrm>
                <a:off x="384" y="1910"/>
                <a:ext cx="4509"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5	</a:t>
                </a:r>
                <a:r>
                  <a:rPr lang="en-US" altLang="en-US" b="1">
                    <a:solidFill>
                      <a:srgbClr val="000000"/>
                    </a:solidFill>
                    <a:latin typeface="Courier New" panose="02070309020205020404" pitchFamily="49" charset="0"/>
                    <a:cs typeface="Times New Roman" panose="02020603050405020304" pitchFamily="18" charset="0"/>
                  </a:rPr>
                  <a:t>{ </a:t>
                </a:r>
              </a:p>
              <a:p>
                <a:pPr>
                  <a:buClrTx/>
                  <a:buFontTx/>
                  <a:buNone/>
                </a:pPr>
                <a:endParaRPr lang="en-US" altLang="en-US" b="1">
                  <a:solidFill>
                    <a:srgbClr val="000000"/>
                  </a:solidFill>
                  <a:latin typeface="Courier New" panose="02070309020205020404" pitchFamily="49" charset="0"/>
                  <a:cs typeface="Times New Roman" panose="02020603050405020304" pitchFamily="18" charset="0"/>
                </a:endParaRPr>
              </a:p>
            </p:txBody>
          </p:sp>
        </p:grpSp>
        <p:grpSp>
          <p:nvGrpSpPr>
            <p:cNvPr id="26644" name="Group 20">
              <a:extLst>
                <a:ext uri="{FF2B5EF4-FFF2-40B4-BE49-F238E27FC236}">
                  <a16:creationId xmlns:a16="http://schemas.microsoft.com/office/drawing/2014/main" id="{07F1C8D2-5B4D-484C-8D0D-86A7E76DC7BB}"/>
                </a:ext>
              </a:extLst>
            </p:cNvPr>
            <p:cNvGrpSpPr>
              <a:grpSpLocks/>
            </p:cNvGrpSpPr>
            <p:nvPr/>
          </p:nvGrpSpPr>
          <p:grpSpPr bwMode="auto">
            <a:xfrm>
              <a:off x="384" y="2071"/>
              <a:ext cx="4509" cy="158"/>
              <a:chOff x="384" y="2071"/>
              <a:chExt cx="4509" cy="158"/>
            </a:xfrm>
          </p:grpSpPr>
          <p:sp>
            <p:nvSpPr>
              <p:cNvPr id="26645" name="Rectangle 21">
                <a:extLst>
                  <a:ext uri="{FF2B5EF4-FFF2-40B4-BE49-F238E27FC236}">
                    <a16:creationId xmlns:a16="http://schemas.microsoft.com/office/drawing/2014/main" id="{D17F7023-8DEE-4362-8648-E46B07FD8BC0}"/>
                  </a:ext>
                </a:extLst>
              </p:cNvPr>
              <p:cNvSpPr>
                <a:spLocks noChangeArrowheads="1"/>
              </p:cNvSpPr>
              <p:nvPr/>
            </p:nvSpPr>
            <p:spPr bwMode="auto">
              <a:xfrm>
                <a:off x="384" y="2071"/>
                <a:ext cx="4509"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46" name="Rectangle 22">
                <a:extLst>
                  <a:ext uri="{FF2B5EF4-FFF2-40B4-BE49-F238E27FC236}">
                    <a16:creationId xmlns:a16="http://schemas.microsoft.com/office/drawing/2014/main" id="{DABAC80C-C8A5-4693-868B-69EA117FB6C6}"/>
                  </a:ext>
                </a:extLst>
              </p:cNvPr>
              <p:cNvSpPr>
                <a:spLocks noChangeArrowheads="1"/>
              </p:cNvSpPr>
              <p:nvPr/>
            </p:nvSpPr>
            <p:spPr bwMode="auto">
              <a:xfrm>
                <a:off x="384" y="2071"/>
                <a:ext cx="4509"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6	</a:t>
                </a:r>
                <a:r>
                  <a:rPr lang="en-US" altLang="en-US" b="1">
                    <a:solidFill>
                      <a:srgbClr val="000000"/>
                    </a:solidFill>
                    <a:latin typeface="Courier New" panose="02070309020205020404" pitchFamily="49" charset="0"/>
                    <a:cs typeface="Times New Roman" panose="02020603050405020304" pitchFamily="18" charset="0"/>
                  </a:rPr>
                  <a:t>   </a:t>
                </a:r>
                <a:r>
                  <a:rPr lang="en-US" altLang="en-US" b="1">
                    <a:solidFill>
                      <a:srgbClr val="275AFF"/>
                    </a:solidFill>
                    <a:latin typeface="Courier New" panose="02070309020205020404" pitchFamily="49" charset="0"/>
                    <a:cs typeface="Times New Roman" panose="02020603050405020304" pitchFamily="18" charset="0"/>
                  </a:rPr>
                  <a:t>char</a:t>
                </a:r>
                <a:r>
                  <a:rPr lang="en-US" altLang="en-US" b="1">
                    <a:solidFill>
                      <a:srgbClr val="000000"/>
                    </a:solidFill>
                    <a:latin typeface="Courier New" panose="02070309020205020404" pitchFamily="49" charset="0"/>
                    <a:cs typeface="Times New Roman" panose="02020603050405020304" pitchFamily="18" charset="0"/>
                  </a:rPr>
                  <a:t> z[ 9 ] = { '\0' };</a:t>
                </a:r>
              </a:p>
              <a:p>
                <a:pPr>
                  <a:buClrTx/>
                  <a:buFontTx/>
                  <a:buNone/>
                </a:pPr>
                <a:endParaRPr lang="en-US" altLang="en-US" b="1">
                  <a:solidFill>
                    <a:srgbClr val="000000"/>
                  </a:solidFill>
                  <a:latin typeface="Courier New" panose="02070309020205020404" pitchFamily="49" charset="0"/>
                  <a:cs typeface="Times New Roman" panose="02020603050405020304" pitchFamily="18" charset="0"/>
                </a:endParaRPr>
              </a:p>
            </p:txBody>
          </p:sp>
        </p:grpSp>
        <p:grpSp>
          <p:nvGrpSpPr>
            <p:cNvPr id="26647" name="Group 23">
              <a:extLst>
                <a:ext uri="{FF2B5EF4-FFF2-40B4-BE49-F238E27FC236}">
                  <a16:creationId xmlns:a16="http://schemas.microsoft.com/office/drawing/2014/main" id="{9F968D06-6CBB-448D-9C45-6B3CBAD6F80C}"/>
                </a:ext>
              </a:extLst>
            </p:cNvPr>
            <p:cNvGrpSpPr>
              <a:grpSpLocks/>
            </p:cNvGrpSpPr>
            <p:nvPr/>
          </p:nvGrpSpPr>
          <p:grpSpPr bwMode="auto">
            <a:xfrm>
              <a:off x="384" y="2232"/>
              <a:ext cx="4509" cy="158"/>
              <a:chOff x="384" y="2232"/>
              <a:chExt cx="4509" cy="158"/>
            </a:xfrm>
          </p:grpSpPr>
          <p:sp>
            <p:nvSpPr>
              <p:cNvPr id="26648" name="Rectangle 24">
                <a:extLst>
                  <a:ext uri="{FF2B5EF4-FFF2-40B4-BE49-F238E27FC236}">
                    <a16:creationId xmlns:a16="http://schemas.microsoft.com/office/drawing/2014/main" id="{1CC28D2C-41FB-4154-929E-0B094629A023}"/>
                  </a:ext>
                </a:extLst>
              </p:cNvPr>
              <p:cNvSpPr>
                <a:spLocks noChangeArrowheads="1"/>
              </p:cNvSpPr>
              <p:nvPr/>
            </p:nvSpPr>
            <p:spPr bwMode="auto">
              <a:xfrm>
                <a:off x="384" y="2232"/>
                <a:ext cx="4509"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49" name="Rectangle 25">
                <a:extLst>
                  <a:ext uri="{FF2B5EF4-FFF2-40B4-BE49-F238E27FC236}">
                    <a16:creationId xmlns:a16="http://schemas.microsoft.com/office/drawing/2014/main" id="{883CFE37-0403-4ED7-9E19-ED58E1E2E440}"/>
                  </a:ext>
                </a:extLst>
              </p:cNvPr>
              <p:cNvSpPr>
                <a:spLocks noChangeArrowheads="1"/>
              </p:cNvSpPr>
              <p:nvPr/>
            </p:nvSpPr>
            <p:spPr bwMode="auto">
              <a:xfrm>
                <a:off x="384" y="2232"/>
                <a:ext cx="4509"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7	</a:t>
                </a:r>
                <a:r>
                  <a:rPr lang="en-US" altLang="en-US" b="1">
                    <a:solidFill>
                      <a:srgbClr val="000000"/>
                    </a:solidFill>
                    <a:latin typeface="Courier New" panose="02070309020205020404" pitchFamily="49" charset="0"/>
                    <a:cs typeface="Times New Roman" panose="02020603050405020304" pitchFamily="18" charset="0"/>
                  </a:rPr>
                  <a:t>   </a:t>
                </a:r>
              </a:p>
              <a:p>
                <a:pPr>
                  <a:buClrTx/>
                  <a:buFontTx/>
                  <a:buNone/>
                </a:pPr>
                <a:endParaRPr lang="en-US" altLang="en-US" b="1">
                  <a:solidFill>
                    <a:srgbClr val="000000"/>
                  </a:solidFill>
                  <a:latin typeface="Courier New" panose="02070309020205020404" pitchFamily="49" charset="0"/>
                  <a:cs typeface="Times New Roman" panose="02020603050405020304" pitchFamily="18" charset="0"/>
                </a:endParaRPr>
              </a:p>
            </p:txBody>
          </p:sp>
        </p:grpSp>
        <p:grpSp>
          <p:nvGrpSpPr>
            <p:cNvPr id="26650" name="Group 26">
              <a:extLst>
                <a:ext uri="{FF2B5EF4-FFF2-40B4-BE49-F238E27FC236}">
                  <a16:creationId xmlns:a16="http://schemas.microsoft.com/office/drawing/2014/main" id="{26DA9C87-7D2B-4159-AEF5-5A99CF9E247B}"/>
                </a:ext>
              </a:extLst>
            </p:cNvPr>
            <p:cNvGrpSpPr>
              <a:grpSpLocks/>
            </p:cNvGrpSpPr>
            <p:nvPr/>
          </p:nvGrpSpPr>
          <p:grpSpPr bwMode="auto">
            <a:xfrm>
              <a:off x="384" y="2393"/>
              <a:ext cx="4509" cy="158"/>
              <a:chOff x="384" y="2393"/>
              <a:chExt cx="4509" cy="158"/>
            </a:xfrm>
          </p:grpSpPr>
          <p:sp>
            <p:nvSpPr>
              <p:cNvPr id="26651" name="Rectangle 27">
                <a:extLst>
                  <a:ext uri="{FF2B5EF4-FFF2-40B4-BE49-F238E27FC236}">
                    <a16:creationId xmlns:a16="http://schemas.microsoft.com/office/drawing/2014/main" id="{FF6192AC-58C7-40AB-80D9-60E310ED704D}"/>
                  </a:ext>
                </a:extLst>
              </p:cNvPr>
              <p:cNvSpPr>
                <a:spLocks noChangeArrowheads="1"/>
              </p:cNvSpPr>
              <p:nvPr/>
            </p:nvSpPr>
            <p:spPr bwMode="auto">
              <a:xfrm>
                <a:off x="384" y="2393"/>
                <a:ext cx="4509"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52" name="Rectangle 28">
                <a:extLst>
                  <a:ext uri="{FF2B5EF4-FFF2-40B4-BE49-F238E27FC236}">
                    <a16:creationId xmlns:a16="http://schemas.microsoft.com/office/drawing/2014/main" id="{DF85A975-6918-492A-AB9C-957F2310E0C9}"/>
                  </a:ext>
                </a:extLst>
              </p:cNvPr>
              <p:cNvSpPr>
                <a:spLocks noChangeArrowheads="1"/>
              </p:cNvSpPr>
              <p:nvPr/>
            </p:nvSpPr>
            <p:spPr bwMode="auto">
              <a:xfrm>
                <a:off x="384" y="2393"/>
                <a:ext cx="4509"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8 </a:t>
                </a:r>
                <a:r>
                  <a:rPr lang="en-US" altLang="en-US" b="1">
                    <a:solidFill>
                      <a:srgbClr val="000000"/>
                    </a:solidFill>
                    <a:latin typeface="Courier New" panose="02070309020205020404" pitchFamily="49" charset="0"/>
                    <a:cs typeface="Times New Roman" panose="02020603050405020304" pitchFamily="18" charset="0"/>
                  </a:rPr>
                  <a:t>   printf( "Enter a string: " );</a:t>
                </a:r>
              </a:p>
              <a:p>
                <a:pPr>
                  <a:buClrTx/>
                  <a:buFontTx/>
                  <a:buNone/>
                </a:pPr>
                <a:endParaRPr lang="en-US" altLang="en-US" b="1">
                  <a:solidFill>
                    <a:srgbClr val="000000"/>
                  </a:solidFill>
                  <a:latin typeface="Courier New" panose="02070309020205020404" pitchFamily="49" charset="0"/>
                  <a:cs typeface="Times New Roman" panose="02020603050405020304" pitchFamily="18" charset="0"/>
                </a:endParaRPr>
              </a:p>
            </p:txBody>
          </p:sp>
        </p:grpSp>
        <p:grpSp>
          <p:nvGrpSpPr>
            <p:cNvPr id="26653" name="Group 29">
              <a:extLst>
                <a:ext uri="{FF2B5EF4-FFF2-40B4-BE49-F238E27FC236}">
                  <a16:creationId xmlns:a16="http://schemas.microsoft.com/office/drawing/2014/main" id="{A221E56B-2C30-4EA4-9F53-618AF60A6D90}"/>
                </a:ext>
              </a:extLst>
            </p:cNvPr>
            <p:cNvGrpSpPr>
              <a:grpSpLocks/>
            </p:cNvGrpSpPr>
            <p:nvPr/>
          </p:nvGrpSpPr>
          <p:grpSpPr bwMode="auto">
            <a:xfrm>
              <a:off x="384" y="2554"/>
              <a:ext cx="4509" cy="158"/>
              <a:chOff x="384" y="2554"/>
              <a:chExt cx="4509" cy="158"/>
            </a:xfrm>
          </p:grpSpPr>
          <p:sp>
            <p:nvSpPr>
              <p:cNvPr id="26654" name="Rectangle 30">
                <a:extLst>
                  <a:ext uri="{FF2B5EF4-FFF2-40B4-BE49-F238E27FC236}">
                    <a16:creationId xmlns:a16="http://schemas.microsoft.com/office/drawing/2014/main" id="{526D7A67-1695-4F7F-9696-3E792B005C89}"/>
                  </a:ext>
                </a:extLst>
              </p:cNvPr>
              <p:cNvSpPr>
                <a:spLocks noChangeArrowheads="1"/>
              </p:cNvSpPr>
              <p:nvPr/>
            </p:nvSpPr>
            <p:spPr bwMode="auto">
              <a:xfrm>
                <a:off x="384" y="2554"/>
                <a:ext cx="4509"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55" name="Rectangle 31">
                <a:extLst>
                  <a:ext uri="{FF2B5EF4-FFF2-40B4-BE49-F238E27FC236}">
                    <a16:creationId xmlns:a16="http://schemas.microsoft.com/office/drawing/2014/main" id="{F4717576-2B7D-44A3-BB02-326E9A03A85D}"/>
                  </a:ext>
                </a:extLst>
              </p:cNvPr>
              <p:cNvSpPr>
                <a:spLocks noChangeArrowheads="1"/>
              </p:cNvSpPr>
              <p:nvPr/>
            </p:nvSpPr>
            <p:spPr bwMode="auto">
              <a:xfrm>
                <a:off x="384" y="2554"/>
                <a:ext cx="4509"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9	</a:t>
                </a:r>
                <a:r>
                  <a:rPr lang="en-US" altLang="en-US" b="1">
                    <a:solidFill>
                      <a:srgbClr val="000000"/>
                    </a:solidFill>
                    <a:latin typeface="Courier New" panose="02070309020205020404" pitchFamily="49" charset="0"/>
                    <a:cs typeface="Times New Roman" panose="02020603050405020304" pitchFamily="18" charset="0"/>
                  </a:rPr>
                  <a:t>   scanf( "%[^aeiou]", z );</a:t>
                </a:r>
              </a:p>
              <a:p>
                <a:pPr>
                  <a:buClrTx/>
                  <a:buFontTx/>
                  <a:buNone/>
                </a:pPr>
                <a:endParaRPr lang="en-US" altLang="en-US" b="1">
                  <a:solidFill>
                    <a:srgbClr val="000000"/>
                  </a:solidFill>
                  <a:latin typeface="Courier New" panose="02070309020205020404" pitchFamily="49" charset="0"/>
                  <a:cs typeface="Times New Roman" panose="02020603050405020304" pitchFamily="18" charset="0"/>
                </a:endParaRPr>
              </a:p>
            </p:txBody>
          </p:sp>
        </p:grpSp>
        <p:grpSp>
          <p:nvGrpSpPr>
            <p:cNvPr id="26656" name="Group 32">
              <a:extLst>
                <a:ext uri="{FF2B5EF4-FFF2-40B4-BE49-F238E27FC236}">
                  <a16:creationId xmlns:a16="http://schemas.microsoft.com/office/drawing/2014/main" id="{19B484D4-1726-4FAD-913F-5F701B6E5441}"/>
                </a:ext>
              </a:extLst>
            </p:cNvPr>
            <p:cNvGrpSpPr>
              <a:grpSpLocks/>
            </p:cNvGrpSpPr>
            <p:nvPr/>
          </p:nvGrpSpPr>
          <p:grpSpPr bwMode="auto">
            <a:xfrm>
              <a:off x="384" y="2715"/>
              <a:ext cx="4509" cy="158"/>
              <a:chOff x="384" y="2715"/>
              <a:chExt cx="4509" cy="158"/>
            </a:xfrm>
          </p:grpSpPr>
          <p:sp>
            <p:nvSpPr>
              <p:cNvPr id="26657" name="Rectangle 33">
                <a:extLst>
                  <a:ext uri="{FF2B5EF4-FFF2-40B4-BE49-F238E27FC236}">
                    <a16:creationId xmlns:a16="http://schemas.microsoft.com/office/drawing/2014/main" id="{50DF930D-E4EE-4EC8-AC0A-0E5D8C3F11B8}"/>
                  </a:ext>
                </a:extLst>
              </p:cNvPr>
              <p:cNvSpPr>
                <a:spLocks noChangeArrowheads="1"/>
              </p:cNvSpPr>
              <p:nvPr/>
            </p:nvSpPr>
            <p:spPr bwMode="auto">
              <a:xfrm>
                <a:off x="384" y="2715"/>
                <a:ext cx="4509"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58" name="Rectangle 34">
                <a:extLst>
                  <a:ext uri="{FF2B5EF4-FFF2-40B4-BE49-F238E27FC236}">
                    <a16:creationId xmlns:a16="http://schemas.microsoft.com/office/drawing/2014/main" id="{6FDE27F1-F981-4928-BBBA-310FC1C07C5E}"/>
                  </a:ext>
                </a:extLst>
              </p:cNvPr>
              <p:cNvSpPr>
                <a:spLocks noChangeArrowheads="1"/>
              </p:cNvSpPr>
              <p:nvPr/>
            </p:nvSpPr>
            <p:spPr bwMode="auto">
              <a:xfrm>
                <a:off x="384" y="2715"/>
                <a:ext cx="4509"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10	</a:t>
                </a:r>
                <a:r>
                  <a:rPr lang="en-US" altLang="en-US" b="1">
                    <a:solidFill>
                      <a:srgbClr val="000000"/>
                    </a:solidFill>
                    <a:latin typeface="Courier New" panose="02070309020205020404" pitchFamily="49" charset="0"/>
                    <a:cs typeface="Times New Roman" panose="02020603050405020304" pitchFamily="18" charset="0"/>
                  </a:rPr>
                  <a:t>   printf( "The input was \"%s\"\n", z );</a:t>
                </a:r>
              </a:p>
              <a:p>
                <a:pPr>
                  <a:buClrTx/>
                  <a:buFontTx/>
                  <a:buNone/>
                </a:pPr>
                <a:endParaRPr lang="en-US" altLang="en-US" b="1">
                  <a:solidFill>
                    <a:srgbClr val="000000"/>
                  </a:solidFill>
                  <a:latin typeface="Courier New" panose="02070309020205020404" pitchFamily="49" charset="0"/>
                  <a:cs typeface="Times New Roman" panose="02020603050405020304" pitchFamily="18" charset="0"/>
                </a:endParaRPr>
              </a:p>
            </p:txBody>
          </p:sp>
        </p:grpSp>
        <p:grpSp>
          <p:nvGrpSpPr>
            <p:cNvPr id="26659" name="Group 35">
              <a:extLst>
                <a:ext uri="{FF2B5EF4-FFF2-40B4-BE49-F238E27FC236}">
                  <a16:creationId xmlns:a16="http://schemas.microsoft.com/office/drawing/2014/main" id="{13AD3F56-1DEB-422D-9161-241C4078D571}"/>
                </a:ext>
              </a:extLst>
            </p:cNvPr>
            <p:cNvGrpSpPr>
              <a:grpSpLocks/>
            </p:cNvGrpSpPr>
            <p:nvPr/>
          </p:nvGrpSpPr>
          <p:grpSpPr bwMode="auto">
            <a:xfrm>
              <a:off x="384" y="2877"/>
              <a:ext cx="4509" cy="158"/>
              <a:chOff x="384" y="2877"/>
              <a:chExt cx="4509" cy="158"/>
            </a:xfrm>
          </p:grpSpPr>
          <p:sp>
            <p:nvSpPr>
              <p:cNvPr id="26660" name="Rectangle 36">
                <a:extLst>
                  <a:ext uri="{FF2B5EF4-FFF2-40B4-BE49-F238E27FC236}">
                    <a16:creationId xmlns:a16="http://schemas.microsoft.com/office/drawing/2014/main" id="{7EC508C2-0C04-4344-BC7B-61503429D476}"/>
                  </a:ext>
                </a:extLst>
              </p:cNvPr>
              <p:cNvSpPr>
                <a:spLocks noChangeArrowheads="1"/>
              </p:cNvSpPr>
              <p:nvPr/>
            </p:nvSpPr>
            <p:spPr bwMode="auto">
              <a:xfrm>
                <a:off x="384" y="2877"/>
                <a:ext cx="4509"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61" name="Rectangle 37">
                <a:extLst>
                  <a:ext uri="{FF2B5EF4-FFF2-40B4-BE49-F238E27FC236}">
                    <a16:creationId xmlns:a16="http://schemas.microsoft.com/office/drawing/2014/main" id="{CC5B5D62-B27C-4E52-87C4-AD28C7CB87D7}"/>
                  </a:ext>
                </a:extLst>
              </p:cNvPr>
              <p:cNvSpPr>
                <a:spLocks noChangeArrowheads="1"/>
              </p:cNvSpPr>
              <p:nvPr/>
            </p:nvSpPr>
            <p:spPr bwMode="auto">
              <a:xfrm>
                <a:off x="384" y="2877"/>
                <a:ext cx="4509"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11	</a:t>
                </a:r>
              </a:p>
              <a:p>
                <a:pPr>
                  <a:buClrTx/>
                  <a:buFontTx/>
                  <a:buNone/>
                </a:pPr>
                <a:endParaRPr lang="en-US" altLang="en-US" b="1">
                  <a:solidFill>
                    <a:srgbClr val="4D8DFF"/>
                  </a:solidFill>
                  <a:latin typeface="Courier New" panose="02070309020205020404" pitchFamily="49" charset="0"/>
                  <a:cs typeface="Times New Roman" panose="02020603050405020304" pitchFamily="18" charset="0"/>
                </a:endParaRPr>
              </a:p>
            </p:txBody>
          </p:sp>
        </p:grpSp>
        <p:grpSp>
          <p:nvGrpSpPr>
            <p:cNvPr id="26662" name="Group 38">
              <a:extLst>
                <a:ext uri="{FF2B5EF4-FFF2-40B4-BE49-F238E27FC236}">
                  <a16:creationId xmlns:a16="http://schemas.microsoft.com/office/drawing/2014/main" id="{6D1DD033-D26D-43F5-80F0-0E66A02F5416}"/>
                </a:ext>
              </a:extLst>
            </p:cNvPr>
            <p:cNvGrpSpPr>
              <a:grpSpLocks/>
            </p:cNvGrpSpPr>
            <p:nvPr/>
          </p:nvGrpSpPr>
          <p:grpSpPr bwMode="auto">
            <a:xfrm>
              <a:off x="384" y="3038"/>
              <a:ext cx="4509" cy="158"/>
              <a:chOff x="384" y="3038"/>
              <a:chExt cx="4509" cy="158"/>
            </a:xfrm>
          </p:grpSpPr>
          <p:sp>
            <p:nvSpPr>
              <p:cNvPr id="26663" name="Rectangle 39">
                <a:extLst>
                  <a:ext uri="{FF2B5EF4-FFF2-40B4-BE49-F238E27FC236}">
                    <a16:creationId xmlns:a16="http://schemas.microsoft.com/office/drawing/2014/main" id="{A21EDAC1-0FC7-49B7-91EF-3CD1ED225B66}"/>
                  </a:ext>
                </a:extLst>
              </p:cNvPr>
              <p:cNvSpPr>
                <a:spLocks noChangeArrowheads="1"/>
              </p:cNvSpPr>
              <p:nvPr/>
            </p:nvSpPr>
            <p:spPr bwMode="auto">
              <a:xfrm>
                <a:off x="384" y="3038"/>
                <a:ext cx="4509"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64" name="Rectangle 40">
                <a:extLst>
                  <a:ext uri="{FF2B5EF4-FFF2-40B4-BE49-F238E27FC236}">
                    <a16:creationId xmlns:a16="http://schemas.microsoft.com/office/drawing/2014/main" id="{49C81F88-8D94-4726-9E55-202C4B6B0A62}"/>
                  </a:ext>
                </a:extLst>
              </p:cNvPr>
              <p:cNvSpPr>
                <a:spLocks noChangeArrowheads="1"/>
              </p:cNvSpPr>
              <p:nvPr/>
            </p:nvSpPr>
            <p:spPr bwMode="auto">
              <a:xfrm>
                <a:off x="384" y="3038"/>
                <a:ext cx="4509"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12	</a:t>
                </a:r>
                <a:r>
                  <a:rPr lang="en-US" altLang="en-US" b="1">
                    <a:solidFill>
                      <a:srgbClr val="000000"/>
                    </a:solidFill>
                    <a:latin typeface="Courier New" panose="02070309020205020404" pitchFamily="49" charset="0"/>
                    <a:cs typeface="Times New Roman" panose="02020603050405020304" pitchFamily="18" charset="0"/>
                  </a:rPr>
                  <a:t>   </a:t>
                </a:r>
                <a:r>
                  <a:rPr lang="en-US" altLang="en-US" b="1">
                    <a:solidFill>
                      <a:srgbClr val="275AFF"/>
                    </a:solidFill>
                    <a:latin typeface="Courier New" panose="02070309020205020404" pitchFamily="49" charset="0"/>
                    <a:cs typeface="Times New Roman" panose="02020603050405020304" pitchFamily="18" charset="0"/>
                  </a:rPr>
                  <a:t>return</a:t>
                </a:r>
                <a:r>
                  <a:rPr lang="en-US" altLang="en-US" b="1">
                    <a:solidFill>
                      <a:srgbClr val="000000"/>
                    </a:solidFill>
                    <a:latin typeface="Courier New" panose="02070309020205020404" pitchFamily="49" charset="0"/>
                    <a:cs typeface="Times New Roman" panose="02020603050405020304" pitchFamily="18" charset="0"/>
                  </a:rPr>
                  <a:t> 0;</a:t>
                </a:r>
              </a:p>
              <a:p>
                <a:pPr>
                  <a:buClrTx/>
                  <a:buFontTx/>
                  <a:buNone/>
                </a:pPr>
                <a:endParaRPr lang="en-US" altLang="en-US" b="1">
                  <a:solidFill>
                    <a:srgbClr val="000000"/>
                  </a:solidFill>
                  <a:latin typeface="Courier New" panose="02070309020205020404" pitchFamily="49" charset="0"/>
                  <a:cs typeface="Times New Roman" panose="02020603050405020304" pitchFamily="18" charset="0"/>
                </a:endParaRPr>
              </a:p>
            </p:txBody>
          </p:sp>
        </p:grpSp>
        <p:grpSp>
          <p:nvGrpSpPr>
            <p:cNvPr id="26665" name="Group 41">
              <a:extLst>
                <a:ext uri="{FF2B5EF4-FFF2-40B4-BE49-F238E27FC236}">
                  <a16:creationId xmlns:a16="http://schemas.microsoft.com/office/drawing/2014/main" id="{D7B380C9-7739-4913-8C5B-15C84DFA4C48}"/>
                </a:ext>
              </a:extLst>
            </p:cNvPr>
            <p:cNvGrpSpPr>
              <a:grpSpLocks/>
            </p:cNvGrpSpPr>
            <p:nvPr/>
          </p:nvGrpSpPr>
          <p:grpSpPr bwMode="auto">
            <a:xfrm>
              <a:off x="384" y="3199"/>
              <a:ext cx="4509" cy="158"/>
              <a:chOff x="384" y="3199"/>
              <a:chExt cx="4509" cy="158"/>
            </a:xfrm>
          </p:grpSpPr>
          <p:sp>
            <p:nvSpPr>
              <p:cNvPr id="26666" name="Rectangle 42">
                <a:extLst>
                  <a:ext uri="{FF2B5EF4-FFF2-40B4-BE49-F238E27FC236}">
                    <a16:creationId xmlns:a16="http://schemas.microsoft.com/office/drawing/2014/main" id="{95EB5695-A7BE-44DE-9FBA-3E15A20E6E34}"/>
                  </a:ext>
                </a:extLst>
              </p:cNvPr>
              <p:cNvSpPr>
                <a:spLocks noChangeArrowheads="1"/>
              </p:cNvSpPr>
              <p:nvPr/>
            </p:nvSpPr>
            <p:spPr bwMode="auto">
              <a:xfrm>
                <a:off x="384" y="3199"/>
                <a:ext cx="4509"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67" name="Rectangle 43">
                <a:extLst>
                  <a:ext uri="{FF2B5EF4-FFF2-40B4-BE49-F238E27FC236}">
                    <a16:creationId xmlns:a16="http://schemas.microsoft.com/office/drawing/2014/main" id="{0D352F99-D906-4125-A55B-AFD2D45191D6}"/>
                  </a:ext>
                </a:extLst>
              </p:cNvPr>
              <p:cNvSpPr>
                <a:spLocks noChangeArrowheads="1"/>
              </p:cNvSpPr>
              <p:nvPr/>
            </p:nvSpPr>
            <p:spPr bwMode="auto">
              <a:xfrm>
                <a:off x="384" y="3199"/>
                <a:ext cx="4509"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13	</a:t>
                </a:r>
                <a:r>
                  <a:rPr lang="en-US" altLang="en-US" b="1">
                    <a:solidFill>
                      <a:srgbClr val="000000"/>
                    </a:solidFill>
                    <a:latin typeface="Courier New" panose="02070309020205020404" pitchFamily="49" charset="0"/>
                    <a:cs typeface="Times New Roman" panose="02020603050405020304" pitchFamily="18" charset="0"/>
                  </a:rPr>
                  <a:t>}</a:t>
                </a:r>
              </a:p>
              <a:p>
                <a:pPr>
                  <a:buClrTx/>
                  <a:buFontTx/>
                  <a:buNone/>
                </a:pPr>
                <a:endParaRPr lang="en-US" altLang="en-US" b="1">
                  <a:solidFill>
                    <a:srgbClr val="000000"/>
                  </a:solidFill>
                  <a:latin typeface="Courier New" panose="02070309020205020404" pitchFamily="49" charset="0"/>
                  <a:cs typeface="Times New Roman" panose="02020603050405020304" pitchFamily="18" charset="0"/>
                </a:endParaRPr>
              </a:p>
            </p:txBody>
          </p:sp>
        </p:grpSp>
      </p:grpSp>
      <p:sp>
        <p:nvSpPr>
          <p:cNvPr id="26668" name="Rectangle 44">
            <a:extLst>
              <a:ext uri="{FF2B5EF4-FFF2-40B4-BE49-F238E27FC236}">
                <a16:creationId xmlns:a16="http://schemas.microsoft.com/office/drawing/2014/main" id="{98275758-FF98-4568-89CF-5D1A31AA8F7A}"/>
              </a:ext>
            </a:extLst>
          </p:cNvPr>
          <p:cNvSpPr>
            <a:spLocks noChangeArrowheads="1"/>
          </p:cNvSpPr>
          <p:nvPr/>
        </p:nvSpPr>
        <p:spPr bwMode="auto">
          <a:xfrm>
            <a:off x="5486400" y="5410200"/>
            <a:ext cx="3124200" cy="581025"/>
          </a:xfrm>
          <a:prstGeom prst="rect">
            <a:avLst/>
          </a:prstGeom>
          <a:solidFill>
            <a:srgbClr val="CC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sz="1600" b="1">
                <a:solidFill>
                  <a:srgbClr val="000000"/>
                </a:solidFill>
                <a:latin typeface="Courier New" panose="02070309020205020404" pitchFamily="49" charset="0"/>
                <a:cs typeface="Times New Roman" panose="02020603050405020304" pitchFamily="18" charset="0"/>
              </a:rPr>
              <a:t>Enter a string: String</a:t>
            </a:r>
          </a:p>
          <a:p>
            <a:pPr>
              <a:buClrTx/>
              <a:buFontTx/>
              <a:buNone/>
            </a:pPr>
            <a:r>
              <a:rPr lang="en-US" altLang="en-US" sz="1600" b="1">
                <a:solidFill>
                  <a:srgbClr val="000000"/>
                </a:solidFill>
                <a:latin typeface="Courier New" panose="02070309020205020404" pitchFamily="49" charset="0"/>
                <a:cs typeface="Times New Roman" panose="02020603050405020304" pitchFamily="18" charset="0"/>
              </a:rPr>
              <a:t>The input was "Str"</a:t>
            </a:r>
            <a:r>
              <a:rPr lang="en-US" altLang="en-US" sz="1600" b="1">
                <a:latin typeface="Courier New" panose="02070309020205020404" pitchFamily="49" charset="0"/>
                <a:cs typeface="Times New Roman" panose="02020603050405020304" pitchFamily="18" charset="0"/>
              </a:rPr>
              <a:t> </a:t>
            </a:r>
          </a:p>
        </p:txBody>
      </p:sp>
      <p:sp>
        <p:nvSpPr>
          <p:cNvPr id="26669" name="Rectangle 45">
            <a:extLst>
              <a:ext uri="{FF2B5EF4-FFF2-40B4-BE49-F238E27FC236}">
                <a16:creationId xmlns:a16="http://schemas.microsoft.com/office/drawing/2014/main" id="{CF1748A5-A86F-43F7-8A93-BBB4F1D63D4D}"/>
              </a:ext>
            </a:extLst>
          </p:cNvPr>
          <p:cNvSpPr>
            <a:spLocks noChangeArrowheads="1"/>
          </p:cNvSpPr>
          <p:nvPr/>
        </p:nvSpPr>
        <p:spPr bwMode="auto">
          <a:xfrm>
            <a:off x="0" y="457200"/>
            <a:ext cx="9144000"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lgn="ctr">
              <a:buClrTx/>
              <a:buFontTx/>
              <a:buNone/>
            </a:pPr>
            <a:r>
              <a:rPr lang="en-US" altLang="en-US" sz="4400">
                <a:solidFill>
                  <a:srgbClr val="006666"/>
                </a:solidFill>
                <a:effectLst>
                  <a:outerShdw blurRad="38100" dist="38100" dir="2700000" algn="tl">
                    <a:srgbClr val="C0C0C0"/>
                  </a:outerShdw>
                </a:effectLst>
                <a:latin typeface="Verdana" panose="020B0604030504040204" pitchFamily="34" charset="0"/>
              </a:rPr>
              <a:t>VD 3</a:t>
            </a:r>
          </a:p>
        </p:txBody>
      </p:sp>
      <p:sp>
        <p:nvSpPr>
          <p:cNvPr id="26670" name="Text Box 46">
            <a:extLst>
              <a:ext uri="{FF2B5EF4-FFF2-40B4-BE49-F238E27FC236}">
                <a16:creationId xmlns:a16="http://schemas.microsoft.com/office/drawing/2014/main" id="{9305CBEB-CA98-47BF-A7EE-C001A1C5F00D}"/>
              </a:ext>
            </a:extLst>
          </p:cNvPr>
          <p:cNvSpPr txBox="1">
            <a:spLocks noChangeArrowheads="1"/>
          </p:cNvSpPr>
          <p:nvPr/>
        </p:nvSpPr>
        <p:spPr bwMode="auto">
          <a:xfrm>
            <a:off x="687388" y="1295400"/>
            <a:ext cx="410051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buClr>
                <a:srgbClr val="006699"/>
              </a:buClr>
              <a:buFont typeface="Verdana" panose="020B0604030504040204" pitchFamily="34" charset="0"/>
              <a:buChar char="•"/>
            </a:pPr>
            <a:r>
              <a:rPr lang="en-US" altLang="en-US" sz="2000" b="1">
                <a:latin typeface="Verdana" panose="020B0604030504040204" pitchFamily="34" charset="0"/>
                <a:cs typeface="Times New Roman" panose="02020603050405020304" pitchFamily="18" charset="0"/>
              </a:rPr>
              <a:t> Bỏ qua các kí tự trong tập</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additive="repl">
                                        <p:cTn id="6" dur="1" fill="hold">
                                          <p:stCondLst>
                                            <p:cond delay="0"/>
                                          </p:stCondLst>
                                        </p:cTn>
                                        <p:tgtEl>
                                          <p:spTgt spid="26668"/>
                                        </p:tgtEl>
                                        <p:attrNameLst>
                                          <p:attrName>style.visibility</p:attrName>
                                        </p:attrNameLst>
                                      </p:cBhvr>
                                      <p:to>
                                        <p:strVal val="visible"/>
                                      </p:to>
                                    </p:set>
                                    <p:anim calcmode="lin" valueType="num">
                                      <p:cBhvr additive="repl">
                                        <p:cTn id="7" dur="500" fill="hold"/>
                                        <p:tgtEl>
                                          <p:spTgt spid="26668"/>
                                        </p:tgtEl>
                                        <p:attrNameLst>
                                          <p:attrName>ppt_x</p:attrName>
                                        </p:attrNameLst>
                                      </p:cBhvr>
                                      <p:tavLst>
                                        <p:tav tm="100000">
                                          <p:val>
                                            <p:strVal val="#ppt_x"/>
                                          </p:val>
                                        </p:tav>
                                        <p:tav>
                                          <p:val>
                                            <p:strVal val="#ppt_x"/>
                                          </p:val>
                                        </p:tav>
                                      </p:tavLst>
                                    </p:anim>
                                    <p:anim calcmode="lin" valueType="num">
                                      <p:cBhvr additive="repl">
                                        <p:cTn id="8" dur="500" fill="hold"/>
                                        <p:tgtEl>
                                          <p:spTgt spid="26668"/>
                                        </p:tgtEl>
                                        <p:attrNameLst>
                                          <p:attrName>ppt_y</p:attrName>
                                        </p:attrNameLst>
                                      </p:cBhvr>
                                      <p:tavLst>
                                        <p:tav tm="100000">
                                          <p:val>
                                            <p:strVal val="0-#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49" name="Group 1">
            <a:extLst>
              <a:ext uri="{FF2B5EF4-FFF2-40B4-BE49-F238E27FC236}">
                <a16:creationId xmlns:a16="http://schemas.microsoft.com/office/drawing/2014/main" id="{86F61AEA-B61D-4C43-8EDC-1BD2D34DAF6F}"/>
              </a:ext>
            </a:extLst>
          </p:cNvPr>
          <p:cNvGrpSpPr>
            <a:grpSpLocks/>
          </p:cNvGrpSpPr>
          <p:nvPr/>
        </p:nvGrpSpPr>
        <p:grpSpPr bwMode="auto">
          <a:xfrm>
            <a:off x="609600" y="1143000"/>
            <a:ext cx="8301038" cy="4033838"/>
            <a:chOff x="384" y="720"/>
            <a:chExt cx="5229" cy="2541"/>
          </a:xfrm>
        </p:grpSpPr>
        <p:grpSp>
          <p:nvGrpSpPr>
            <p:cNvPr id="27650" name="Group 2">
              <a:extLst>
                <a:ext uri="{FF2B5EF4-FFF2-40B4-BE49-F238E27FC236}">
                  <a16:creationId xmlns:a16="http://schemas.microsoft.com/office/drawing/2014/main" id="{9AFF2750-75AD-4928-8AD6-33ED69D3370E}"/>
                </a:ext>
              </a:extLst>
            </p:cNvPr>
            <p:cNvGrpSpPr>
              <a:grpSpLocks/>
            </p:cNvGrpSpPr>
            <p:nvPr/>
          </p:nvGrpSpPr>
          <p:grpSpPr bwMode="auto">
            <a:xfrm>
              <a:off x="384" y="720"/>
              <a:ext cx="5229" cy="131"/>
              <a:chOff x="384" y="720"/>
              <a:chExt cx="5229" cy="131"/>
            </a:xfrm>
          </p:grpSpPr>
          <p:sp>
            <p:nvSpPr>
              <p:cNvPr id="27651" name="Rectangle 3">
                <a:extLst>
                  <a:ext uri="{FF2B5EF4-FFF2-40B4-BE49-F238E27FC236}">
                    <a16:creationId xmlns:a16="http://schemas.microsoft.com/office/drawing/2014/main" id="{965F7171-30F2-471E-A4D6-24C1270EB4BF}"/>
                  </a:ext>
                </a:extLst>
              </p:cNvPr>
              <p:cNvSpPr>
                <a:spLocks noChangeArrowheads="1"/>
              </p:cNvSpPr>
              <p:nvPr/>
            </p:nvSpPr>
            <p:spPr bwMode="auto">
              <a:xfrm>
                <a:off x="384" y="720"/>
                <a:ext cx="5229"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652" name="Rectangle 4">
                <a:extLst>
                  <a:ext uri="{FF2B5EF4-FFF2-40B4-BE49-F238E27FC236}">
                    <a16:creationId xmlns:a16="http://schemas.microsoft.com/office/drawing/2014/main" id="{6D01575E-9AF7-4976-9609-EBCFCEB7B7B9}"/>
                  </a:ext>
                </a:extLst>
              </p:cNvPr>
              <p:cNvSpPr>
                <a:spLocks noChangeArrowheads="1"/>
              </p:cNvSpPr>
              <p:nvPr/>
            </p:nvSpPr>
            <p:spPr bwMode="auto">
              <a:xfrm>
                <a:off x="384" y="720"/>
                <a:ext cx="5229"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7653" name="Group 5">
              <a:extLst>
                <a:ext uri="{FF2B5EF4-FFF2-40B4-BE49-F238E27FC236}">
                  <a16:creationId xmlns:a16="http://schemas.microsoft.com/office/drawing/2014/main" id="{F527023C-6F35-4C28-8B0B-90004498B22C}"/>
                </a:ext>
              </a:extLst>
            </p:cNvPr>
            <p:cNvGrpSpPr>
              <a:grpSpLocks/>
            </p:cNvGrpSpPr>
            <p:nvPr/>
          </p:nvGrpSpPr>
          <p:grpSpPr bwMode="auto">
            <a:xfrm>
              <a:off x="384" y="854"/>
              <a:ext cx="5229" cy="131"/>
              <a:chOff x="384" y="854"/>
              <a:chExt cx="5229" cy="131"/>
            </a:xfrm>
          </p:grpSpPr>
          <p:sp>
            <p:nvSpPr>
              <p:cNvPr id="27654" name="Rectangle 6">
                <a:extLst>
                  <a:ext uri="{FF2B5EF4-FFF2-40B4-BE49-F238E27FC236}">
                    <a16:creationId xmlns:a16="http://schemas.microsoft.com/office/drawing/2014/main" id="{478CA45D-D5A2-43DD-B7A8-D872F78486E9}"/>
                  </a:ext>
                </a:extLst>
              </p:cNvPr>
              <p:cNvSpPr>
                <a:spLocks noChangeArrowheads="1"/>
              </p:cNvSpPr>
              <p:nvPr/>
            </p:nvSpPr>
            <p:spPr bwMode="auto">
              <a:xfrm>
                <a:off x="384" y="854"/>
                <a:ext cx="5229"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655" name="Rectangle 7">
                <a:extLst>
                  <a:ext uri="{FF2B5EF4-FFF2-40B4-BE49-F238E27FC236}">
                    <a16:creationId xmlns:a16="http://schemas.microsoft.com/office/drawing/2014/main" id="{3100BC5A-1E20-4E7B-8A5C-D66C53A58B43}"/>
                  </a:ext>
                </a:extLst>
              </p:cNvPr>
              <p:cNvSpPr>
                <a:spLocks noChangeArrowheads="1"/>
              </p:cNvSpPr>
              <p:nvPr/>
            </p:nvSpPr>
            <p:spPr bwMode="auto">
              <a:xfrm>
                <a:off x="384" y="854"/>
                <a:ext cx="5229"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7656" name="Group 8">
              <a:extLst>
                <a:ext uri="{FF2B5EF4-FFF2-40B4-BE49-F238E27FC236}">
                  <a16:creationId xmlns:a16="http://schemas.microsoft.com/office/drawing/2014/main" id="{5A994AB7-3A58-42F9-B069-5AF068F09EE3}"/>
                </a:ext>
              </a:extLst>
            </p:cNvPr>
            <p:cNvGrpSpPr>
              <a:grpSpLocks/>
            </p:cNvGrpSpPr>
            <p:nvPr/>
          </p:nvGrpSpPr>
          <p:grpSpPr bwMode="auto">
            <a:xfrm>
              <a:off x="384" y="988"/>
              <a:ext cx="5229" cy="131"/>
              <a:chOff x="384" y="988"/>
              <a:chExt cx="5229" cy="131"/>
            </a:xfrm>
          </p:grpSpPr>
          <p:sp>
            <p:nvSpPr>
              <p:cNvPr id="27657" name="Rectangle 9">
                <a:extLst>
                  <a:ext uri="{FF2B5EF4-FFF2-40B4-BE49-F238E27FC236}">
                    <a16:creationId xmlns:a16="http://schemas.microsoft.com/office/drawing/2014/main" id="{544818D0-1FC7-4552-97BA-0413F9A675CB}"/>
                  </a:ext>
                </a:extLst>
              </p:cNvPr>
              <p:cNvSpPr>
                <a:spLocks noChangeArrowheads="1"/>
              </p:cNvSpPr>
              <p:nvPr/>
            </p:nvSpPr>
            <p:spPr bwMode="auto">
              <a:xfrm>
                <a:off x="384" y="988"/>
                <a:ext cx="5229"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658" name="Rectangle 10">
                <a:extLst>
                  <a:ext uri="{FF2B5EF4-FFF2-40B4-BE49-F238E27FC236}">
                    <a16:creationId xmlns:a16="http://schemas.microsoft.com/office/drawing/2014/main" id="{43CF9C13-56FC-4220-8144-F7F87DFA1E9E}"/>
                  </a:ext>
                </a:extLst>
              </p:cNvPr>
              <p:cNvSpPr>
                <a:spLocks noChangeArrowheads="1"/>
              </p:cNvSpPr>
              <p:nvPr/>
            </p:nvSpPr>
            <p:spPr bwMode="auto">
              <a:xfrm>
                <a:off x="384" y="988"/>
                <a:ext cx="5229"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1	</a:t>
                </a:r>
                <a:r>
                  <a:rPr lang="en-US" altLang="en-US" b="1">
                    <a:solidFill>
                      <a:srgbClr val="275AFF"/>
                    </a:solidFill>
                    <a:latin typeface="Courier New" panose="02070309020205020404" pitchFamily="49" charset="0"/>
                    <a:cs typeface="Times New Roman" panose="02020603050405020304" pitchFamily="18" charset="0"/>
                  </a:rPr>
                  <a:t>#include</a:t>
                </a:r>
                <a:r>
                  <a:rPr lang="en-US" altLang="en-US" b="1">
                    <a:solidFill>
                      <a:srgbClr val="000000"/>
                    </a:solidFill>
                    <a:latin typeface="Courier New" panose="02070309020205020404" pitchFamily="49" charset="0"/>
                    <a:cs typeface="Times New Roman" panose="02020603050405020304" pitchFamily="18" charset="0"/>
                  </a:rPr>
                  <a:t> &lt;stdio.h&gt;</a:t>
                </a:r>
              </a:p>
              <a:p>
                <a:pPr>
                  <a:buClrTx/>
                  <a:buFontTx/>
                  <a:buNone/>
                </a:pPr>
                <a:endParaRPr lang="en-US" altLang="en-US" b="1">
                  <a:solidFill>
                    <a:srgbClr val="000000"/>
                  </a:solidFill>
                  <a:latin typeface="Courier New" panose="02070309020205020404" pitchFamily="49" charset="0"/>
                  <a:cs typeface="Times New Roman" panose="02020603050405020304" pitchFamily="18" charset="0"/>
                </a:endParaRPr>
              </a:p>
            </p:txBody>
          </p:sp>
        </p:grpSp>
        <p:grpSp>
          <p:nvGrpSpPr>
            <p:cNvPr id="27659" name="Group 11">
              <a:extLst>
                <a:ext uri="{FF2B5EF4-FFF2-40B4-BE49-F238E27FC236}">
                  <a16:creationId xmlns:a16="http://schemas.microsoft.com/office/drawing/2014/main" id="{B06E75D2-A51F-44C9-9530-A2846DBC1865}"/>
                </a:ext>
              </a:extLst>
            </p:cNvPr>
            <p:cNvGrpSpPr>
              <a:grpSpLocks/>
            </p:cNvGrpSpPr>
            <p:nvPr/>
          </p:nvGrpSpPr>
          <p:grpSpPr bwMode="auto">
            <a:xfrm>
              <a:off x="384" y="1122"/>
              <a:ext cx="5229" cy="131"/>
              <a:chOff x="384" y="1122"/>
              <a:chExt cx="5229" cy="131"/>
            </a:xfrm>
          </p:grpSpPr>
          <p:sp>
            <p:nvSpPr>
              <p:cNvPr id="27660" name="Rectangle 12">
                <a:extLst>
                  <a:ext uri="{FF2B5EF4-FFF2-40B4-BE49-F238E27FC236}">
                    <a16:creationId xmlns:a16="http://schemas.microsoft.com/office/drawing/2014/main" id="{548BA2EA-8A87-41EB-81F4-55BAD5482B37}"/>
                  </a:ext>
                </a:extLst>
              </p:cNvPr>
              <p:cNvSpPr>
                <a:spLocks noChangeArrowheads="1"/>
              </p:cNvSpPr>
              <p:nvPr/>
            </p:nvSpPr>
            <p:spPr bwMode="auto">
              <a:xfrm>
                <a:off x="384" y="1122"/>
                <a:ext cx="5229"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661" name="Rectangle 13">
                <a:extLst>
                  <a:ext uri="{FF2B5EF4-FFF2-40B4-BE49-F238E27FC236}">
                    <a16:creationId xmlns:a16="http://schemas.microsoft.com/office/drawing/2014/main" id="{B02CC2AA-858C-47EF-8905-4A1FCEF5706E}"/>
                  </a:ext>
                </a:extLst>
              </p:cNvPr>
              <p:cNvSpPr>
                <a:spLocks noChangeArrowheads="1"/>
              </p:cNvSpPr>
              <p:nvPr/>
            </p:nvSpPr>
            <p:spPr bwMode="auto">
              <a:xfrm>
                <a:off x="384" y="1122"/>
                <a:ext cx="5229"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2	</a:t>
                </a:r>
              </a:p>
              <a:p>
                <a:pPr>
                  <a:buClrTx/>
                  <a:buFontTx/>
                  <a:buNone/>
                </a:pPr>
                <a:endParaRPr lang="en-US" altLang="en-US" b="1">
                  <a:solidFill>
                    <a:srgbClr val="4D8DFF"/>
                  </a:solidFill>
                  <a:latin typeface="Courier New" panose="02070309020205020404" pitchFamily="49" charset="0"/>
                  <a:cs typeface="Times New Roman" panose="02020603050405020304" pitchFamily="18" charset="0"/>
                </a:endParaRPr>
              </a:p>
            </p:txBody>
          </p:sp>
        </p:grpSp>
        <p:grpSp>
          <p:nvGrpSpPr>
            <p:cNvPr id="27662" name="Group 14">
              <a:extLst>
                <a:ext uri="{FF2B5EF4-FFF2-40B4-BE49-F238E27FC236}">
                  <a16:creationId xmlns:a16="http://schemas.microsoft.com/office/drawing/2014/main" id="{8948C023-BB29-4238-83D4-0E6835949227}"/>
                </a:ext>
              </a:extLst>
            </p:cNvPr>
            <p:cNvGrpSpPr>
              <a:grpSpLocks/>
            </p:cNvGrpSpPr>
            <p:nvPr/>
          </p:nvGrpSpPr>
          <p:grpSpPr bwMode="auto">
            <a:xfrm>
              <a:off x="384" y="1255"/>
              <a:ext cx="5229" cy="131"/>
              <a:chOff x="384" y="1255"/>
              <a:chExt cx="5229" cy="131"/>
            </a:xfrm>
          </p:grpSpPr>
          <p:sp>
            <p:nvSpPr>
              <p:cNvPr id="27663" name="Rectangle 15">
                <a:extLst>
                  <a:ext uri="{FF2B5EF4-FFF2-40B4-BE49-F238E27FC236}">
                    <a16:creationId xmlns:a16="http://schemas.microsoft.com/office/drawing/2014/main" id="{CC7B17C7-EE74-497B-AE74-3DC738E447D7}"/>
                  </a:ext>
                </a:extLst>
              </p:cNvPr>
              <p:cNvSpPr>
                <a:spLocks noChangeArrowheads="1"/>
              </p:cNvSpPr>
              <p:nvPr/>
            </p:nvSpPr>
            <p:spPr bwMode="auto">
              <a:xfrm>
                <a:off x="384" y="1255"/>
                <a:ext cx="5229"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664" name="Rectangle 16">
                <a:extLst>
                  <a:ext uri="{FF2B5EF4-FFF2-40B4-BE49-F238E27FC236}">
                    <a16:creationId xmlns:a16="http://schemas.microsoft.com/office/drawing/2014/main" id="{2E8ACADF-C21A-4C0B-951B-03E5FFF5FD74}"/>
                  </a:ext>
                </a:extLst>
              </p:cNvPr>
              <p:cNvSpPr>
                <a:spLocks noChangeArrowheads="1"/>
              </p:cNvSpPr>
              <p:nvPr/>
            </p:nvSpPr>
            <p:spPr bwMode="auto">
              <a:xfrm>
                <a:off x="384" y="1255"/>
                <a:ext cx="5229"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3	</a:t>
                </a:r>
                <a:r>
                  <a:rPr lang="en-US" altLang="en-US" b="1">
                    <a:solidFill>
                      <a:srgbClr val="275AFF"/>
                    </a:solidFill>
                    <a:latin typeface="Courier New" panose="02070309020205020404" pitchFamily="49" charset="0"/>
                    <a:cs typeface="Times New Roman" panose="02020603050405020304" pitchFamily="18" charset="0"/>
                  </a:rPr>
                  <a:t>int</a:t>
                </a:r>
                <a:r>
                  <a:rPr lang="en-US" altLang="en-US" b="1">
                    <a:solidFill>
                      <a:srgbClr val="000000"/>
                    </a:solidFill>
                    <a:latin typeface="Courier New" panose="02070309020205020404" pitchFamily="49" charset="0"/>
                    <a:cs typeface="Times New Roman" panose="02020603050405020304" pitchFamily="18" charset="0"/>
                  </a:rPr>
                  <a:t> main()</a:t>
                </a:r>
              </a:p>
              <a:p>
                <a:pPr>
                  <a:buClrTx/>
                  <a:buFontTx/>
                  <a:buNone/>
                </a:pPr>
                <a:endParaRPr lang="en-US" altLang="en-US" b="1">
                  <a:solidFill>
                    <a:srgbClr val="000000"/>
                  </a:solidFill>
                  <a:latin typeface="Courier New" panose="02070309020205020404" pitchFamily="49" charset="0"/>
                  <a:cs typeface="Times New Roman" panose="02020603050405020304" pitchFamily="18" charset="0"/>
                </a:endParaRPr>
              </a:p>
            </p:txBody>
          </p:sp>
        </p:grpSp>
        <p:grpSp>
          <p:nvGrpSpPr>
            <p:cNvPr id="27665" name="Group 17">
              <a:extLst>
                <a:ext uri="{FF2B5EF4-FFF2-40B4-BE49-F238E27FC236}">
                  <a16:creationId xmlns:a16="http://schemas.microsoft.com/office/drawing/2014/main" id="{830F939D-C40D-400A-B958-68BFA4F4AE54}"/>
                </a:ext>
              </a:extLst>
            </p:cNvPr>
            <p:cNvGrpSpPr>
              <a:grpSpLocks/>
            </p:cNvGrpSpPr>
            <p:nvPr/>
          </p:nvGrpSpPr>
          <p:grpSpPr bwMode="auto">
            <a:xfrm>
              <a:off x="384" y="1389"/>
              <a:ext cx="5229" cy="131"/>
              <a:chOff x="384" y="1389"/>
              <a:chExt cx="5229" cy="131"/>
            </a:xfrm>
          </p:grpSpPr>
          <p:sp>
            <p:nvSpPr>
              <p:cNvPr id="27666" name="Rectangle 18">
                <a:extLst>
                  <a:ext uri="{FF2B5EF4-FFF2-40B4-BE49-F238E27FC236}">
                    <a16:creationId xmlns:a16="http://schemas.microsoft.com/office/drawing/2014/main" id="{1640BF2C-6744-441B-8A49-809D63463D3F}"/>
                  </a:ext>
                </a:extLst>
              </p:cNvPr>
              <p:cNvSpPr>
                <a:spLocks noChangeArrowheads="1"/>
              </p:cNvSpPr>
              <p:nvPr/>
            </p:nvSpPr>
            <p:spPr bwMode="auto">
              <a:xfrm>
                <a:off x="384" y="1389"/>
                <a:ext cx="5229"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667" name="Rectangle 19">
                <a:extLst>
                  <a:ext uri="{FF2B5EF4-FFF2-40B4-BE49-F238E27FC236}">
                    <a16:creationId xmlns:a16="http://schemas.microsoft.com/office/drawing/2014/main" id="{6D1FABB3-A16D-4C28-AC51-C3A03F1A2312}"/>
                  </a:ext>
                </a:extLst>
              </p:cNvPr>
              <p:cNvSpPr>
                <a:spLocks noChangeArrowheads="1"/>
              </p:cNvSpPr>
              <p:nvPr/>
            </p:nvSpPr>
            <p:spPr bwMode="auto">
              <a:xfrm>
                <a:off x="384" y="1389"/>
                <a:ext cx="5229"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4	</a:t>
                </a:r>
                <a:r>
                  <a:rPr lang="en-US" altLang="en-US" b="1">
                    <a:solidFill>
                      <a:srgbClr val="000000"/>
                    </a:solidFill>
                    <a:latin typeface="Courier New" panose="02070309020205020404" pitchFamily="49" charset="0"/>
                    <a:cs typeface="Times New Roman" panose="02020603050405020304" pitchFamily="18" charset="0"/>
                  </a:rPr>
                  <a:t>{ </a:t>
                </a:r>
              </a:p>
              <a:p>
                <a:pPr>
                  <a:buClrTx/>
                  <a:buFontTx/>
                  <a:buNone/>
                </a:pPr>
                <a:endParaRPr lang="en-US" altLang="en-US" b="1">
                  <a:solidFill>
                    <a:srgbClr val="000000"/>
                  </a:solidFill>
                  <a:latin typeface="Courier New" panose="02070309020205020404" pitchFamily="49" charset="0"/>
                  <a:cs typeface="Times New Roman" panose="02020603050405020304" pitchFamily="18" charset="0"/>
                </a:endParaRPr>
              </a:p>
            </p:txBody>
          </p:sp>
        </p:grpSp>
        <p:grpSp>
          <p:nvGrpSpPr>
            <p:cNvPr id="27668" name="Group 20">
              <a:extLst>
                <a:ext uri="{FF2B5EF4-FFF2-40B4-BE49-F238E27FC236}">
                  <a16:creationId xmlns:a16="http://schemas.microsoft.com/office/drawing/2014/main" id="{B5E8AC3B-FFAE-40B5-8410-C631C8428893}"/>
                </a:ext>
              </a:extLst>
            </p:cNvPr>
            <p:cNvGrpSpPr>
              <a:grpSpLocks/>
            </p:cNvGrpSpPr>
            <p:nvPr/>
          </p:nvGrpSpPr>
          <p:grpSpPr bwMode="auto">
            <a:xfrm>
              <a:off x="384" y="1523"/>
              <a:ext cx="5229" cy="131"/>
              <a:chOff x="384" y="1523"/>
              <a:chExt cx="5229" cy="131"/>
            </a:xfrm>
          </p:grpSpPr>
          <p:sp>
            <p:nvSpPr>
              <p:cNvPr id="27669" name="Rectangle 21">
                <a:extLst>
                  <a:ext uri="{FF2B5EF4-FFF2-40B4-BE49-F238E27FC236}">
                    <a16:creationId xmlns:a16="http://schemas.microsoft.com/office/drawing/2014/main" id="{EC5CFD39-1197-4E3B-BEC0-72ED374FBD76}"/>
                  </a:ext>
                </a:extLst>
              </p:cNvPr>
              <p:cNvSpPr>
                <a:spLocks noChangeArrowheads="1"/>
              </p:cNvSpPr>
              <p:nvPr/>
            </p:nvSpPr>
            <p:spPr bwMode="auto">
              <a:xfrm>
                <a:off x="384" y="1523"/>
                <a:ext cx="5229"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670" name="Rectangle 22">
                <a:extLst>
                  <a:ext uri="{FF2B5EF4-FFF2-40B4-BE49-F238E27FC236}">
                    <a16:creationId xmlns:a16="http://schemas.microsoft.com/office/drawing/2014/main" id="{F443805C-7012-496B-8881-5A3C5511DBB6}"/>
                  </a:ext>
                </a:extLst>
              </p:cNvPr>
              <p:cNvSpPr>
                <a:spLocks noChangeArrowheads="1"/>
              </p:cNvSpPr>
              <p:nvPr/>
            </p:nvSpPr>
            <p:spPr bwMode="auto">
              <a:xfrm>
                <a:off x="384" y="1523"/>
                <a:ext cx="5229"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5	</a:t>
                </a:r>
                <a:r>
                  <a:rPr lang="en-US" altLang="en-US" b="1">
                    <a:solidFill>
                      <a:srgbClr val="000000"/>
                    </a:solidFill>
                    <a:latin typeface="Courier New" panose="02070309020205020404" pitchFamily="49" charset="0"/>
                    <a:cs typeface="Times New Roman" panose="02020603050405020304" pitchFamily="18" charset="0"/>
                  </a:rPr>
                  <a:t>   </a:t>
                </a:r>
                <a:r>
                  <a:rPr lang="en-US" altLang="en-US" b="1">
                    <a:solidFill>
                      <a:srgbClr val="275AFF"/>
                    </a:solidFill>
                    <a:latin typeface="Courier New" panose="02070309020205020404" pitchFamily="49" charset="0"/>
                    <a:cs typeface="Times New Roman" panose="02020603050405020304" pitchFamily="18" charset="0"/>
                  </a:rPr>
                  <a:t>int</a:t>
                </a:r>
                <a:r>
                  <a:rPr lang="en-US" altLang="en-US" b="1">
                    <a:solidFill>
                      <a:srgbClr val="000000"/>
                    </a:solidFill>
                    <a:latin typeface="Courier New" panose="02070309020205020404" pitchFamily="49" charset="0"/>
                    <a:cs typeface="Times New Roman" panose="02020603050405020304" pitchFamily="18" charset="0"/>
                  </a:rPr>
                  <a:t> month1, day1, year1, month2, day2, year2;</a:t>
                </a:r>
              </a:p>
              <a:p>
                <a:pPr>
                  <a:buClrTx/>
                  <a:buFontTx/>
                  <a:buNone/>
                </a:pPr>
                <a:endParaRPr lang="en-US" altLang="en-US" b="1">
                  <a:solidFill>
                    <a:srgbClr val="000000"/>
                  </a:solidFill>
                  <a:latin typeface="Courier New" panose="02070309020205020404" pitchFamily="49" charset="0"/>
                  <a:cs typeface="Times New Roman" panose="02020603050405020304" pitchFamily="18" charset="0"/>
                </a:endParaRPr>
              </a:p>
            </p:txBody>
          </p:sp>
        </p:grpSp>
        <p:grpSp>
          <p:nvGrpSpPr>
            <p:cNvPr id="27671" name="Group 23">
              <a:extLst>
                <a:ext uri="{FF2B5EF4-FFF2-40B4-BE49-F238E27FC236}">
                  <a16:creationId xmlns:a16="http://schemas.microsoft.com/office/drawing/2014/main" id="{2D00DC80-0205-4306-B795-34E10B72AD8A}"/>
                </a:ext>
              </a:extLst>
            </p:cNvPr>
            <p:cNvGrpSpPr>
              <a:grpSpLocks/>
            </p:cNvGrpSpPr>
            <p:nvPr/>
          </p:nvGrpSpPr>
          <p:grpSpPr bwMode="auto">
            <a:xfrm>
              <a:off x="384" y="1657"/>
              <a:ext cx="5229" cy="131"/>
              <a:chOff x="384" y="1657"/>
              <a:chExt cx="5229" cy="131"/>
            </a:xfrm>
          </p:grpSpPr>
          <p:sp>
            <p:nvSpPr>
              <p:cNvPr id="27672" name="Rectangle 24">
                <a:extLst>
                  <a:ext uri="{FF2B5EF4-FFF2-40B4-BE49-F238E27FC236}">
                    <a16:creationId xmlns:a16="http://schemas.microsoft.com/office/drawing/2014/main" id="{DBEF4AE4-7844-45F1-8F24-829CA9567CB8}"/>
                  </a:ext>
                </a:extLst>
              </p:cNvPr>
              <p:cNvSpPr>
                <a:spLocks noChangeArrowheads="1"/>
              </p:cNvSpPr>
              <p:nvPr/>
            </p:nvSpPr>
            <p:spPr bwMode="auto">
              <a:xfrm>
                <a:off x="384" y="1657"/>
                <a:ext cx="5229"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673" name="Rectangle 25">
                <a:extLst>
                  <a:ext uri="{FF2B5EF4-FFF2-40B4-BE49-F238E27FC236}">
                    <a16:creationId xmlns:a16="http://schemas.microsoft.com/office/drawing/2014/main" id="{8FB8E666-658C-4580-ADC3-B6C55452DDD7}"/>
                  </a:ext>
                </a:extLst>
              </p:cNvPr>
              <p:cNvSpPr>
                <a:spLocks noChangeArrowheads="1"/>
              </p:cNvSpPr>
              <p:nvPr/>
            </p:nvSpPr>
            <p:spPr bwMode="auto">
              <a:xfrm>
                <a:off x="384" y="1657"/>
                <a:ext cx="5229"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6	</a:t>
                </a:r>
                <a:r>
                  <a:rPr lang="en-US" altLang="en-US" b="1">
                    <a:solidFill>
                      <a:srgbClr val="000000"/>
                    </a:solidFill>
                    <a:latin typeface="Courier New" panose="02070309020205020404" pitchFamily="49" charset="0"/>
                    <a:cs typeface="Times New Roman" panose="02020603050405020304" pitchFamily="18" charset="0"/>
                  </a:rPr>
                  <a:t>   </a:t>
                </a:r>
              </a:p>
              <a:p>
                <a:pPr>
                  <a:buClrTx/>
                  <a:buFontTx/>
                  <a:buNone/>
                </a:pPr>
                <a:endParaRPr lang="en-US" altLang="en-US" b="1">
                  <a:solidFill>
                    <a:srgbClr val="000000"/>
                  </a:solidFill>
                  <a:latin typeface="Courier New" panose="02070309020205020404" pitchFamily="49" charset="0"/>
                  <a:cs typeface="Times New Roman" panose="02020603050405020304" pitchFamily="18" charset="0"/>
                </a:endParaRPr>
              </a:p>
            </p:txBody>
          </p:sp>
        </p:grpSp>
        <p:grpSp>
          <p:nvGrpSpPr>
            <p:cNvPr id="27674" name="Group 26">
              <a:extLst>
                <a:ext uri="{FF2B5EF4-FFF2-40B4-BE49-F238E27FC236}">
                  <a16:creationId xmlns:a16="http://schemas.microsoft.com/office/drawing/2014/main" id="{91BE1DC0-228A-4BE0-A7A8-2380AC3AA45C}"/>
                </a:ext>
              </a:extLst>
            </p:cNvPr>
            <p:cNvGrpSpPr>
              <a:grpSpLocks/>
            </p:cNvGrpSpPr>
            <p:nvPr/>
          </p:nvGrpSpPr>
          <p:grpSpPr bwMode="auto">
            <a:xfrm>
              <a:off x="384" y="1791"/>
              <a:ext cx="5229" cy="131"/>
              <a:chOff x="384" y="1791"/>
              <a:chExt cx="5229" cy="131"/>
            </a:xfrm>
          </p:grpSpPr>
          <p:sp>
            <p:nvSpPr>
              <p:cNvPr id="27675" name="Rectangle 27">
                <a:extLst>
                  <a:ext uri="{FF2B5EF4-FFF2-40B4-BE49-F238E27FC236}">
                    <a16:creationId xmlns:a16="http://schemas.microsoft.com/office/drawing/2014/main" id="{000AE20B-9238-4DE4-8F05-1E608AE0F64E}"/>
                  </a:ext>
                </a:extLst>
              </p:cNvPr>
              <p:cNvSpPr>
                <a:spLocks noChangeArrowheads="1"/>
              </p:cNvSpPr>
              <p:nvPr/>
            </p:nvSpPr>
            <p:spPr bwMode="auto">
              <a:xfrm>
                <a:off x="384" y="1791"/>
                <a:ext cx="5229"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676" name="Rectangle 28">
                <a:extLst>
                  <a:ext uri="{FF2B5EF4-FFF2-40B4-BE49-F238E27FC236}">
                    <a16:creationId xmlns:a16="http://schemas.microsoft.com/office/drawing/2014/main" id="{FF56FB2F-81A7-4957-87B5-D1565E643C42}"/>
                  </a:ext>
                </a:extLst>
              </p:cNvPr>
              <p:cNvSpPr>
                <a:spLocks noChangeArrowheads="1"/>
              </p:cNvSpPr>
              <p:nvPr/>
            </p:nvSpPr>
            <p:spPr bwMode="auto">
              <a:xfrm>
                <a:off x="384" y="1791"/>
                <a:ext cx="5229"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7	</a:t>
                </a:r>
                <a:r>
                  <a:rPr lang="en-US" altLang="en-US" b="1">
                    <a:solidFill>
                      <a:srgbClr val="000000"/>
                    </a:solidFill>
                    <a:latin typeface="Courier New" panose="02070309020205020404" pitchFamily="49" charset="0"/>
                    <a:cs typeface="Times New Roman" panose="02020603050405020304" pitchFamily="18" charset="0"/>
                  </a:rPr>
                  <a:t>   printf( "Enter a date in the form mm-dd-yyyy: " );</a:t>
                </a:r>
              </a:p>
              <a:p>
                <a:pPr>
                  <a:buClrTx/>
                  <a:buFontTx/>
                  <a:buNone/>
                </a:pPr>
                <a:endParaRPr lang="en-US" altLang="en-US" b="1">
                  <a:solidFill>
                    <a:srgbClr val="000000"/>
                  </a:solidFill>
                  <a:latin typeface="Courier New" panose="02070309020205020404" pitchFamily="49" charset="0"/>
                  <a:cs typeface="Times New Roman" panose="02020603050405020304" pitchFamily="18" charset="0"/>
                </a:endParaRPr>
              </a:p>
            </p:txBody>
          </p:sp>
        </p:grpSp>
        <p:grpSp>
          <p:nvGrpSpPr>
            <p:cNvPr id="27677" name="Group 29">
              <a:extLst>
                <a:ext uri="{FF2B5EF4-FFF2-40B4-BE49-F238E27FC236}">
                  <a16:creationId xmlns:a16="http://schemas.microsoft.com/office/drawing/2014/main" id="{E4349A7D-6473-4597-870E-277A4F81528E}"/>
                </a:ext>
              </a:extLst>
            </p:cNvPr>
            <p:cNvGrpSpPr>
              <a:grpSpLocks/>
            </p:cNvGrpSpPr>
            <p:nvPr/>
          </p:nvGrpSpPr>
          <p:grpSpPr bwMode="auto">
            <a:xfrm>
              <a:off x="384" y="1925"/>
              <a:ext cx="5229" cy="131"/>
              <a:chOff x="384" y="1925"/>
              <a:chExt cx="5229" cy="131"/>
            </a:xfrm>
          </p:grpSpPr>
          <p:sp>
            <p:nvSpPr>
              <p:cNvPr id="27678" name="Rectangle 30">
                <a:extLst>
                  <a:ext uri="{FF2B5EF4-FFF2-40B4-BE49-F238E27FC236}">
                    <a16:creationId xmlns:a16="http://schemas.microsoft.com/office/drawing/2014/main" id="{CE1741E0-0D98-4ED9-BE26-31B25F77ED98}"/>
                  </a:ext>
                </a:extLst>
              </p:cNvPr>
              <p:cNvSpPr>
                <a:spLocks noChangeArrowheads="1"/>
              </p:cNvSpPr>
              <p:nvPr/>
            </p:nvSpPr>
            <p:spPr bwMode="auto">
              <a:xfrm>
                <a:off x="384" y="1925"/>
                <a:ext cx="5229"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679" name="Rectangle 31">
                <a:extLst>
                  <a:ext uri="{FF2B5EF4-FFF2-40B4-BE49-F238E27FC236}">
                    <a16:creationId xmlns:a16="http://schemas.microsoft.com/office/drawing/2014/main" id="{E76FADBE-0ECC-4CB8-8FA4-8DB8FB8EF11C}"/>
                  </a:ext>
                </a:extLst>
              </p:cNvPr>
              <p:cNvSpPr>
                <a:spLocks noChangeArrowheads="1"/>
              </p:cNvSpPr>
              <p:nvPr/>
            </p:nvSpPr>
            <p:spPr bwMode="auto">
              <a:xfrm>
                <a:off x="384" y="1925"/>
                <a:ext cx="5229"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8	</a:t>
                </a:r>
                <a:r>
                  <a:rPr lang="en-US" altLang="en-US" b="1">
                    <a:solidFill>
                      <a:srgbClr val="000000"/>
                    </a:solidFill>
                    <a:latin typeface="Courier New" panose="02070309020205020404" pitchFamily="49" charset="0"/>
                    <a:cs typeface="Times New Roman" panose="02020603050405020304" pitchFamily="18" charset="0"/>
                  </a:rPr>
                  <a:t>   scanf( "%d%*c%d%*c%d", &amp;month1, &amp;day1, &amp;year1 );</a:t>
                </a:r>
              </a:p>
              <a:p>
                <a:pPr>
                  <a:buClrTx/>
                  <a:buFontTx/>
                  <a:buNone/>
                </a:pPr>
                <a:endParaRPr lang="en-US" altLang="en-US" b="1">
                  <a:solidFill>
                    <a:srgbClr val="000000"/>
                  </a:solidFill>
                  <a:latin typeface="Courier New" panose="02070309020205020404" pitchFamily="49" charset="0"/>
                  <a:cs typeface="Times New Roman" panose="02020603050405020304" pitchFamily="18" charset="0"/>
                </a:endParaRPr>
              </a:p>
            </p:txBody>
          </p:sp>
        </p:grpSp>
        <p:grpSp>
          <p:nvGrpSpPr>
            <p:cNvPr id="27680" name="Group 32">
              <a:extLst>
                <a:ext uri="{FF2B5EF4-FFF2-40B4-BE49-F238E27FC236}">
                  <a16:creationId xmlns:a16="http://schemas.microsoft.com/office/drawing/2014/main" id="{40C03772-E463-487B-A8D6-2CBAE767EB7F}"/>
                </a:ext>
              </a:extLst>
            </p:cNvPr>
            <p:cNvGrpSpPr>
              <a:grpSpLocks/>
            </p:cNvGrpSpPr>
            <p:nvPr/>
          </p:nvGrpSpPr>
          <p:grpSpPr bwMode="auto">
            <a:xfrm>
              <a:off x="384" y="2059"/>
              <a:ext cx="5229" cy="131"/>
              <a:chOff x="384" y="2059"/>
              <a:chExt cx="5229" cy="131"/>
            </a:xfrm>
          </p:grpSpPr>
          <p:sp>
            <p:nvSpPr>
              <p:cNvPr id="27681" name="Rectangle 33">
                <a:extLst>
                  <a:ext uri="{FF2B5EF4-FFF2-40B4-BE49-F238E27FC236}">
                    <a16:creationId xmlns:a16="http://schemas.microsoft.com/office/drawing/2014/main" id="{985BE18B-CDAB-4CFA-B858-222AD5D674AB}"/>
                  </a:ext>
                </a:extLst>
              </p:cNvPr>
              <p:cNvSpPr>
                <a:spLocks noChangeArrowheads="1"/>
              </p:cNvSpPr>
              <p:nvPr/>
            </p:nvSpPr>
            <p:spPr bwMode="auto">
              <a:xfrm>
                <a:off x="384" y="2059"/>
                <a:ext cx="5229"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682" name="Rectangle 34">
                <a:extLst>
                  <a:ext uri="{FF2B5EF4-FFF2-40B4-BE49-F238E27FC236}">
                    <a16:creationId xmlns:a16="http://schemas.microsoft.com/office/drawing/2014/main" id="{BBE04A30-3788-4561-AAE9-37D0AA001662}"/>
                  </a:ext>
                </a:extLst>
              </p:cNvPr>
              <p:cNvSpPr>
                <a:spLocks noChangeArrowheads="1"/>
              </p:cNvSpPr>
              <p:nvPr/>
            </p:nvSpPr>
            <p:spPr bwMode="auto">
              <a:xfrm>
                <a:off x="384" y="2059"/>
                <a:ext cx="5229"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9	</a:t>
                </a:r>
                <a:r>
                  <a:rPr lang="en-US" altLang="en-US" b="1">
                    <a:solidFill>
                      <a:srgbClr val="000000"/>
                    </a:solidFill>
                    <a:latin typeface="Courier New" panose="02070309020205020404" pitchFamily="49" charset="0"/>
                    <a:cs typeface="Times New Roman" panose="02020603050405020304" pitchFamily="18" charset="0"/>
                  </a:rPr>
                  <a:t>   printf( "month = %d  day = %d  year = %d\n\n",</a:t>
                </a:r>
              </a:p>
            </p:txBody>
          </p:sp>
        </p:grpSp>
        <p:grpSp>
          <p:nvGrpSpPr>
            <p:cNvPr id="27683" name="Group 35">
              <a:extLst>
                <a:ext uri="{FF2B5EF4-FFF2-40B4-BE49-F238E27FC236}">
                  <a16:creationId xmlns:a16="http://schemas.microsoft.com/office/drawing/2014/main" id="{D4F010DF-6852-4AF9-B7E4-55F6B14C76CF}"/>
                </a:ext>
              </a:extLst>
            </p:cNvPr>
            <p:cNvGrpSpPr>
              <a:grpSpLocks/>
            </p:cNvGrpSpPr>
            <p:nvPr/>
          </p:nvGrpSpPr>
          <p:grpSpPr bwMode="auto">
            <a:xfrm>
              <a:off x="384" y="2193"/>
              <a:ext cx="5229" cy="131"/>
              <a:chOff x="384" y="2193"/>
              <a:chExt cx="5229" cy="131"/>
            </a:xfrm>
          </p:grpSpPr>
          <p:sp>
            <p:nvSpPr>
              <p:cNvPr id="27684" name="Rectangle 36">
                <a:extLst>
                  <a:ext uri="{FF2B5EF4-FFF2-40B4-BE49-F238E27FC236}">
                    <a16:creationId xmlns:a16="http://schemas.microsoft.com/office/drawing/2014/main" id="{EA145AC0-4D06-41BA-A041-2DC7406129C6}"/>
                  </a:ext>
                </a:extLst>
              </p:cNvPr>
              <p:cNvSpPr>
                <a:spLocks noChangeArrowheads="1"/>
              </p:cNvSpPr>
              <p:nvPr/>
            </p:nvSpPr>
            <p:spPr bwMode="auto">
              <a:xfrm>
                <a:off x="384" y="2193"/>
                <a:ext cx="5229"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685" name="Rectangle 37">
                <a:extLst>
                  <a:ext uri="{FF2B5EF4-FFF2-40B4-BE49-F238E27FC236}">
                    <a16:creationId xmlns:a16="http://schemas.microsoft.com/office/drawing/2014/main" id="{E174F8DE-51A5-487B-A3E8-C0A246B52717}"/>
                  </a:ext>
                </a:extLst>
              </p:cNvPr>
              <p:cNvSpPr>
                <a:spLocks noChangeArrowheads="1"/>
              </p:cNvSpPr>
              <p:nvPr/>
            </p:nvSpPr>
            <p:spPr bwMode="auto">
              <a:xfrm>
                <a:off x="384" y="2193"/>
                <a:ext cx="5229"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10	</a:t>
                </a:r>
                <a:r>
                  <a:rPr lang="en-US" altLang="en-US" b="1">
                    <a:solidFill>
                      <a:srgbClr val="000000"/>
                    </a:solidFill>
                    <a:latin typeface="Courier New" panose="02070309020205020404" pitchFamily="49" charset="0"/>
                    <a:cs typeface="Times New Roman" panose="02020603050405020304" pitchFamily="18" charset="0"/>
                  </a:rPr>
                  <a:t>      month1, day1, year1 );</a:t>
                </a:r>
              </a:p>
              <a:p>
                <a:pPr>
                  <a:buClrTx/>
                  <a:buFontTx/>
                  <a:buNone/>
                </a:pPr>
                <a:endParaRPr lang="en-US" altLang="en-US" b="1">
                  <a:solidFill>
                    <a:srgbClr val="000000"/>
                  </a:solidFill>
                  <a:latin typeface="Courier New" panose="02070309020205020404" pitchFamily="49" charset="0"/>
                  <a:cs typeface="Times New Roman" panose="02020603050405020304" pitchFamily="18" charset="0"/>
                </a:endParaRPr>
              </a:p>
            </p:txBody>
          </p:sp>
        </p:grpSp>
        <p:grpSp>
          <p:nvGrpSpPr>
            <p:cNvPr id="27686" name="Group 38">
              <a:extLst>
                <a:ext uri="{FF2B5EF4-FFF2-40B4-BE49-F238E27FC236}">
                  <a16:creationId xmlns:a16="http://schemas.microsoft.com/office/drawing/2014/main" id="{E7C80A38-2C98-46E4-880C-004BEAE867F0}"/>
                </a:ext>
              </a:extLst>
            </p:cNvPr>
            <p:cNvGrpSpPr>
              <a:grpSpLocks/>
            </p:cNvGrpSpPr>
            <p:nvPr/>
          </p:nvGrpSpPr>
          <p:grpSpPr bwMode="auto">
            <a:xfrm>
              <a:off x="384" y="2327"/>
              <a:ext cx="5229" cy="131"/>
              <a:chOff x="384" y="2327"/>
              <a:chExt cx="5229" cy="131"/>
            </a:xfrm>
          </p:grpSpPr>
          <p:sp>
            <p:nvSpPr>
              <p:cNvPr id="27687" name="Rectangle 39">
                <a:extLst>
                  <a:ext uri="{FF2B5EF4-FFF2-40B4-BE49-F238E27FC236}">
                    <a16:creationId xmlns:a16="http://schemas.microsoft.com/office/drawing/2014/main" id="{1B6A0A0C-71A3-42D7-89ED-1771ACD47C4B}"/>
                  </a:ext>
                </a:extLst>
              </p:cNvPr>
              <p:cNvSpPr>
                <a:spLocks noChangeArrowheads="1"/>
              </p:cNvSpPr>
              <p:nvPr/>
            </p:nvSpPr>
            <p:spPr bwMode="auto">
              <a:xfrm>
                <a:off x="384" y="2327"/>
                <a:ext cx="5229"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688" name="Rectangle 40">
                <a:extLst>
                  <a:ext uri="{FF2B5EF4-FFF2-40B4-BE49-F238E27FC236}">
                    <a16:creationId xmlns:a16="http://schemas.microsoft.com/office/drawing/2014/main" id="{72B3FC41-93FC-40B1-92BE-ECDB38434188}"/>
                  </a:ext>
                </a:extLst>
              </p:cNvPr>
              <p:cNvSpPr>
                <a:spLocks noChangeArrowheads="1"/>
              </p:cNvSpPr>
              <p:nvPr/>
            </p:nvSpPr>
            <p:spPr bwMode="auto">
              <a:xfrm>
                <a:off x="384" y="2327"/>
                <a:ext cx="5229"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10	</a:t>
                </a:r>
                <a:r>
                  <a:rPr lang="en-US" altLang="en-US" b="1">
                    <a:solidFill>
                      <a:srgbClr val="000000"/>
                    </a:solidFill>
                    <a:latin typeface="Courier New" panose="02070309020205020404" pitchFamily="49" charset="0"/>
                    <a:cs typeface="Times New Roman" panose="02020603050405020304" pitchFamily="18" charset="0"/>
                  </a:rPr>
                  <a:t>   printf( "Enter a date in the form mm/dd/yyyy: " );</a:t>
                </a:r>
              </a:p>
              <a:p>
                <a:pPr>
                  <a:buClrTx/>
                  <a:buFontTx/>
                  <a:buNone/>
                </a:pPr>
                <a:endParaRPr lang="en-US" altLang="en-US" b="1">
                  <a:solidFill>
                    <a:srgbClr val="000000"/>
                  </a:solidFill>
                  <a:latin typeface="Courier New" panose="02070309020205020404" pitchFamily="49" charset="0"/>
                  <a:cs typeface="Times New Roman" panose="02020603050405020304" pitchFamily="18" charset="0"/>
                </a:endParaRPr>
              </a:p>
            </p:txBody>
          </p:sp>
        </p:grpSp>
        <p:grpSp>
          <p:nvGrpSpPr>
            <p:cNvPr id="27689" name="Group 41">
              <a:extLst>
                <a:ext uri="{FF2B5EF4-FFF2-40B4-BE49-F238E27FC236}">
                  <a16:creationId xmlns:a16="http://schemas.microsoft.com/office/drawing/2014/main" id="{3EC1BA72-1FCB-4498-A367-47439C9BEC6F}"/>
                </a:ext>
              </a:extLst>
            </p:cNvPr>
            <p:cNvGrpSpPr>
              <a:grpSpLocks/>
            </p:cNvGrpSpPr>
            <p:nvPr/>
          </p:nvGrpSpPr>
          <p:grpSpPr bwMode="auto">
            <a:xfrm>
              <a:off x="384" y="2461"/>
              <a:ext cx="5229" cy="131"/>
              <a:chOff x="384" y="2461"/>
              <a:chExt cx="5229" cy="131"/>
            </a:xfrm>
          </p:grpSpPr>
          <p:sp>
            <p:nvSpPr>
              <p:cNvPr id="27690" name="Rectangle 42">
                <a:extLst>
                  <a:ext uri="{FF2B5EF4-FFF2-40B4-BE49-F238E27FC236}">
                    <a16:creationId xmlns:a16="http://schemas.microsoft.com/office/drawing/2014/main" id="{CD271E71-542C-47F0-9018-C5AB92E0742E}"/>
                  </a:ext>
                </a:extLst>
              </p:cNvPr>
              <p:cNvSpPr>
                <a:spLocks noChangeArrowheads="1"/>
              </p:cNvSpPr>
              <p:nvPr/>
            </p:nvSpPr>
            <p:spPr bwMode="auto">
              <a:xfrm>
                <a:off x="384" y="2461"/>
                <a:ext cx="5229"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691" name="Rectangle 43">
                <a:extLst>
                  <a:ext uri="{FF2B5EF4-FFF2-40B4-BE49-F238E27FC236}">
                    <a16:creationId xmlns:a16="http://schemas.microsoft.com/office/drawing/2014/main" id="{90AEE5B8-304D-4C90-A06E-13C8FDE3BF4D}"/>
                  </a:ext>
                </a:extLst>
              </p:cNvPr>
              <p:cNvSpPr>
                <a:spLocks noChangeArrowheads="1"/>
              </p:cNvSpPr>
              <p:nvPr/>
            </p:nvSpPr>
            <p:spPr bwMode="auto">
              <a:xfrm>
                <a:off x="384" y="2461"/>
                <a:ext cx="5229"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14	</a:t>
                </a:r>
                <a:r>
                  <a:rPr lang="en-US" altLang="en-US" b="1">
                    <a:solidFill>
                      <a:srgbClr val="000000"/>
                    </a:solidFill>
                    <a:latin typeface="Courier New" panose="02070309020205020404" pitchFamily="49" charset="0"/>
                    <a:cs typeface="Times New Roman" panose="02020603050405020304" pitchFamily="18" charset="0"/>
                  </a:rPr>
                  <a:t>   scanf( "%d%*c%d%*c%d", &amp;month2, &amp;day2, &amp;year2 );</a:t>
                </a:r>
              </a:p>
              <a:p>
                <a:pPr>
                  <a:buClrTx/>
                  <a:buFontTx/>
                  <a:buNone/>
                </a:pPr>
                <a:endParaRPr lang="en-US" altLang="en-US" b="1">
                  <a:solidFill>
                    <a:srgbClr val="000000"/>
                  </a:solidFill>
                  <a:latin typeface="Courier New" panose="02070309020205020404" pitchFamily="49" charset="0"/>
                  <a:cs typeface="Times New Roman" panose="02020603050405020304" pitchFamily="18" charset="0"/>
                </a:endParaRPr>
              </a:p>
            </p:txBody>
          </p:sp>
        </p:grpSp>
        <p:grpSp>
          <p:nvGrpSpPr>
            <p:cNvPr id="27692" name="Group 44">
              <a:extLst>
                <a:ext uri="{FF2B5EF4-FFF2-40B4-BE49-F238E27FC236}">
                  <a16:creationId xmlns:a16="http://schemas.microsoft.com/office/drawing/2014/main" id="{EDBAE802-E155-497E-9631-74E9EB4EA29A}"/>
                </a:ext>
              </a:extLst>
            </p:cNvPr>
            <p:cNvGrpSpPr>
              <a:grpSpLocks/>
            </p:cNvGrpSpPr>
            <p:nvPr/>
          </p:nvGrpSpPr>
          <p:grpSpPr bwMode="auto">
            <a:xfrm>
              <a:off x="384" y="2594"/>
              <a:ext cx="5229" cy="131"/>
              <a:chOff x="384" y="2594"/>
              <a:chExt cx="5229" cy="131"/>
            </a:xfrm>
          </p:grpSpPr>
          <p:sp>
            <p:nvSpPr>
              <p:cNvPr id="27693" name="Rectangle 45">
                <a:extLst>
                  <a:ext uri="{FF2B5EF4-FFF2-40B4-BE49-F238E27FC236}">
                    <a16:creationId xmlns:a16="http://schemas.microsoft.com/office/drawing/2014/main" id="{41D1DA0B-E969-497C-A5DD-B047B6B92A56}"/>
                  </a:ext>
                </a:extLst>
              </p:cNvPr>
              <p:cNvSpPr>
                <a:spLocks noChangeArrowheads="1"/>
              </p:cNvSpPr>
              <p:nvPr/>
            </p:nvSpPr>
            <p:spPr bwMode="auto">
              <a:xfrm>
                <a:off x="384" y="2594"/>
                <a:ext cx="5229"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694" name="Rectangle 46">
                <a:extLst>
                  <a:ext uri="{FF2B5EF4-FFF2-40B4-BE49-F238E27FC236}">
                    <a16:creationId xmlns:a16="http://schemas.microsoft.com/office/drawing/2014/main" id="{E5F0001B-8A4A-4107-861A-47B7AED9F344}"/>
                  </a:ext>
                </a:extLst>
              </p:cNvPr>
              <p:cNvSpPr>
                <a:spLocks noChangeArrowheads="1"/>
              </p:cNvSpPr>
              <p:nvPr/>
            </p:nvSpPr>
            <p:spPr bwMode="auto">
              <a:xfrm>
                <a:off x="384" y="2594"/>
                <a:ext cx="5229"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15	</a:t>
                </a:r>
                <a:r>
                  <a:rPr lang="en-US" altLang="en-US" b="1">
                    <a:solidFill>
                      <a:srgbClr val="000000"/>
                    </a:solidFill>
                    <a:latin typeface="Courier New" panose="02070309020205020404" pitchFamily="49" charset="0"/>
                    <a:cs typeface="Times New Roman" panose="02020603050405020304" pitchFamily="18" charset="0"/>
                  </a:rPr>
                  <a:t>   printf( "month = %d  day = %d  year = %d\n", </a:t>
                </a:r>
              </a:p>
              <a:p>
                <a:pPr>
                  <a:buClrTx/>
                  <a:buFontTx/>
                  <a:buNone/>
                </a:pPr>
                <a:endParaRPr lang="en-US" altLang="en-US" b="1">
                  <a:solidFill>
                    <a:srgbClr val="000000"/>
                  </a:solidFill>
                  <a:latin typeface="Courier New" panose="02070309020205020404" pitchFamily="49" charset="0"/>
                  <a:cs typeface="Times New Roman" panose="02020603050405020304" pitchFamily="18" charset="0"/>
                </a:endParaRPr>
              </a:p>
            </p:txBody>
          </p:sp>
        </p:grpSp>
        <p:grpSp>
          <p:nvGrpSpPr>
            <p:cNvPr id="27695" name="Group 47">
              <a:extLst>
                <a:ext uri="{FF2B5EF4-FFF2-40B4-BE49-F238E27FC236}">
                  <a16:creationId xmlns:a16="http://schemas.microsoft.com/office/drawing/2014/main" id="{568939B1-6554-40D0-8D6E-730177AEFCE1}"/>
                </a:ext>
              </a:extLst>
            </p:cNvPr>
            <p:cNvGrpSpPr>
              <a:grpSpLocks/>
            </p:cNvGrpSpPr>
            <p:nvPr/>
          </p:nvGrpSpPr>
          <p:grpSpPr bwMode="auto">
            <a:xfrm>
              <a:off x="384" y="2729"/>
              <a:ext cx="5229" cy="131"/>
              <a:chOff x="384" y="2729"/>
              <a:chExt cx="5229" cy="131"/>
            </a:xfrm>
          </p:grpSpPr>
          <p:sp>
            <p:nvSpPr>
              <p:cNvPr id="27696" name="Rectangle 48">
                <a:extLst>
                  <a:ext uri="{FF2B5EF4-FFF2-40B4-BE49-F238E27FC236}">
                    <a16:creationId xmlns:a16="http://schemas.microsoft.com/office/drawing/2014/main" id="{1D022BC6-31FA-44D0-8E1B-8B64EB510862}"/>
                  </a:ext>
                </a:extLst>
              </p:cNvPr>
              <p:cNvSpPr>
                <a:spLocks noChangeArrowheads="1"/>
              </p:cNvSpPr>
              <p:nvPr/>
            </p:nvSpPr>
            <p:spPr bwMode="auto">
              <a:xfrm>
                <a:off x="384" y="2729"/>
                <a:ext cx="5229"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697" name="Rectangle 49">
                <a:extLst>
                  <a:ext uri="{FF2B5EF4-FFF2-40B4-BE49-F238E27FC236}">
                    <a16:creationId xmlns:a16="http://schemas.microsoft.com/office/drawing/2014/main" id="{CB61FDF6-6C57-47EC-AF1D-9B2611A7E63E}"/>
                  </a:ext>
                </a:extLst>
              </p:cNvPr>
              <p:cNvSpPr>
                <a:spLocks noChangeArrowheads="1"/>
              </p:cNvSpPr>
              <p:nvPr/>
            </p:nvSpPr>
            <p:spPr bwMode="auto">
              <a:xfrm>
                <a:off x="384" y="2729"/>
                <a:ext cx="5229"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16	</a:t>
                </a:r>
                <a:r>
                  <a:rPr lang="en-US" altLang="en-US" b="1">
                    <a:solidFill>
                      <a:srgbClr val="000000"/>
                    </a:solidFill>
                    <a:latin typeface="Courier New" panose="02070309020205020404" pitchFamily="49" charset="0"/>
                    <a:cs typeface="Times New Roman" panose="02020603050405020304" pitchFamily="18" charset="0"/>
                  </a:rPr>
                  <a:t>      month2, day2, year2 );</a:t>
                </a:r>
              </a:p>
              <a:p>
                <a:pPr>
                  <a:buClrTx/>
                  <a:buFontTx/>
                  <a:buNone/>
                </a:pPr>
                <a:endParaRPr lang="en-US" altLang="en-US" b="1">
                  <a:solidFill>
                    <a:srgbClr val="000000"/>
                  </a:solidFill>
                  <a:latin typeface="Courier New" panose="02070309020205020404" pitchFamily="49" charset="0"/>
                  <a:cs typeface="Times New Roman" panose="02020603050405020304" pitchFamily="18" charset="0"/>
                </a:endParaRPr>
              </a:p>
            </p:txBody>
          </p:sp>
        </p:grpSp>
        <p:grpSp>
          <p:nvGrpSpPr>
            <p:cNvPr id="27698" name="Group 50">
              <a:extLst>
                <a:ext uri="{FF2B5EF4-FFF2-40B4-BE49-F238E27FC236}">
                  <a16:creationId xmlns:a16="http://schemas.microsoft.com/office/drawing/2014/main" id="{39B4A67D-C5F7-4ED2-B70D-2787378DD35A}"/>
                </a:ext>
              </a:extLst>
            </p:cNvPr>
            <p:cNvGrpSpPr>
              <a:grpSpLocks/>
            </p:cNvGrpSpPr>
            <p:nvPr/>
          </p:nvGrpSpPr>
          <p:grpSpPr bwMode="auto">
            <a:xfrm>
              <a:off x="384" y="2862"/>
              <a:ext cx="5229" cy="131"/>
              <a:chOff x="384" y="2862"/>
              <a:chExt cx="5229" cy="131"/>
            </a:xfrm>
          </p:grpSpPr>
          <p:sp>
            <p:nvSpPr>
              <p:cNvPr id="27699" name="Rectangle 51">
                <a:extLst>
                  <a:ext uri="{FF2B5EF4-FFF2-40B4-BE49-F238E27FC236}">
                    <a16:creationId xmlns:a16="http://schemas.microsoft.com/office/drawing/2014/main" id="{15F8729C-BBE0-4594-B348-7C693037FA56}"/>
                  </a:ext>
                </a:extLst>
              </p:cNvPr>
              <p:cNvSpPr>
                <a:spLocks noChangeArrowheads="1"/>
              </p:cNvSpPr>
              <p:nvPr/>
            </p:nvSpPr>
            <p:spPr bwMode="auto">
              <a:xfrm>
                <a:off x="384" y="2862"/>
                <a:ext cx="5229"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700" name="Rectangle 52">
                <a:extLst>
                  <a:ext uri="{FF2B5EF4-FFF2-40B4-BE49-F238E27FC236}">
                    <a16:creationId xmlns:a16="http://schemas.microsoft.com/office/drawing/2014/main" id="{2F1B981D-5B36-4178-AB2A-151938CBDDB6}"/>
                  </a:ext>
                </a:extLst>
              </p:cNvPr>
              <p:cNvSpPr>
                <a:spLocks noChangeArrowheads="1"/>
              </p:cNvSpPr>
              <p:nvPr/>
            </p:nvSpPr>
            <p:spPr bwMode="auto">
              <a:xfrm>
                <a:off x="384" y="2862"/>
                <a:ext cx="5229"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17	</a:t>
                </a:r>
              </a:p>
              <a:p>
                <a:pPr>
                  <a:buClrTx/>
                  <a:buFontTx/>
                  <a:buNone/>
                </a:pPr>
                <a:endParaRPr lang="en-US" altLang="en-US" b="1">
                  <a:solidFill>
                    <a:srgbClr val="4D8DFF"/>
                  </a:solidFill>
                  <a:latin typeface="Courier New" panose="02070309020205020404" pitchFamily="49" charset="0"/>
                  <a:cs typeface="Times New Roman" panose="02020603050405020304" pitchFamily="18" charset="0"/>
                </a:endParaRPr>
              </a:p>
            </p:txBody>
          </p:sp>
        </p:grpSp>
        <p:grpSp>
          <p:nvGrpSpPr>
            <p:cNvPr id="27701" name="Group 53">
              <a:extLst>
                <a:ext uri="{FF2B5EF4-FFF2-40B4-BE49-F238E27FC236}">
                  <a16:creationId xmlns:a16="http://schemas.microsoft.com/office/drawing/2014/main" id="{77603EC4-1EAC-412A-96E4-3C13CC7554FC}"/>
                </a:ext>
              </a:extLst>
            </p:cNvPr>
            <p:cNvGrpSpPr>
              <a:grpSpLocks/>
            </p:cNvGrpSpPr>
            <p:nvPr/>
          </p:nvGrpSpPr>
          <p:grpSpPr bwMode="auto">
            <a:xfrm>
              <a:off x="384" y="2996"/>
              <a:ext cx="5229" cy="131"/>
              <a:chOff x="384" y="2996"/>
              <a:chExt cx="5229" cy="131"/>
            </a:xfrm>
          </p:grpSpPr>
          <p:sp>
            <p:nvSpPr>
              <p:cNvPr id="27702" name="Rectangle 54">
                <a:extLst>
                  <a:ext uri="{FF2B5EF4-FFF2-40B4-BE49-F238E27FC236}">
                    <a16:creationId xmlns:a16="http://schemas.microsoft.com/office/drawing/2014/main" id="{CD1CA961-45CC-4B6A-9ED6-ABC29ACC865A}"/>
                  </a:ext>
                </a:extLst>
              </p:cNvPr>
              <p:cNvSpPr>
                <a:spLocks noChangeArrowheads="1"/>
              </p:cNvSpPr>
              <p:nvPr/>
            </p:nvSpPr>
            <p:spPr bwMode="auto">
              <a:xfrm>
                <a:off x="384" y="2996"/>
                <a:ext cx="5229"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703" name="Rectangle 55">
                <a:extLst>
                  <a:ext uri="{FF2B5EF4-FFF2-40B4-BE49-F238E27FC236}">
                    <a16:creationId xmlns:a16="http://schemas.microsoft.com/office/drawing/2014/main" id="{09BF2C0A-E1BB-45A9-BE50-8B66F1DEAE40}"/>
                  </a:ext>
                </a:extLst>
              </p:cNvPr>
              <p:cNvSpPr>
                <a:spLocks noChangeArrowheads="1"/>
              </p:cNvSpPr>
              <p:nvPr/>
            </p:nvSpPr>
            <p:spPr bwMode="auto">
              <a:xfrm>
                <a:off x="384" y="2996"/>
                <a:ext cx="5229"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18	</a:t>
                </a:r>
                <a:r>
                  <a:rPr lang="en-US" altLang="en-US" b="1">
                    <a:solidFill>
                      <a:srgbClr val="000000"/>
                    </a:solidFill>
                    <a:latin typeface="Courier New" panose="02070309020205020404" pitchFamily="49" charset="0"/>
                    <a:cs typeface="Times New Roman" panose="02020603050405020304" pitchFamily="18" charset="0"/>
                  </a:rPr>
                  <a:t>   </a:t>
                </a:r>
                <a:r>
                  <a:rPr lang="en-US" altLang="en-US" b="1">
                    <a:solidFill>
                      <a:srgbClr val="275AFF"/>
                    </a:solidFill>
                    <a:latin typeface="Courier New" panose="02070309020205020404" pitchFamily="49" charset="0"/>
                    <a:cs typeface="Times New Roman" panose="02020603050405020304" pitchFamily="18" charset="0"/>
                  </a:rPr>
                  <a:t>return</a:t>
                </a:r>
                <a:r>
                  <a:rPr lang="en-US" altLang="en-US" b="1">
                    <a:solidFill>
                      <a:srgbClr val="000000"/>
                    </a:solidFill>
                    <a:latin typeface="Courier New" panose="02070309020205020404" pitchFamily="49" charset="0"/>
                    <a:cs typeface="Times New Roman" panose="02020603050405020304" pitchFamily="18" charset="0"/>
                  </a:rPr>
                  <a:t> 0;</a:t>
                </a:r>
              </a:p>
              <a:p>
                <a:pPr>
                  <a:buClrTx/>
                  <a:buFontTx/>
                  <a:buNone/>
                </a:pPr>
                <a:endParaRPr lang="en-US" altLang="en-US" b="1">
                  <a:solidFill>
                    <a:srgbClr val="000000"/>
                  </a:solidFill>
                  <a:latin typeface="Courier New" panose="02070309020205020404" pitchFamily="49" charset="0"/>
                  <a:cs typeface="Times New Roman" panose="02020603050405020304" pitchFamily="18" charset="0"/>
                </a:endParaRPr>
              </a:p>
            </p:txBody>
          </p:sp>
        </p:grpSp>
        <p:grpSp>
          <p:nvGrpSpPr>
            <p:cNvPr id="27704" name="Group 56">
              <a:extLst>
                <a:ext uri="{FF2B5EF4-FFF2-40B4-BE49-F238E27FC236}">
                  <a16:creationId xmlns:a16="http://schemas.microsoft.com/office/drawing/2014/main" id="{33345B5B-19CF-4348-9CB9-51A4DC574D42}"/>
                </a:ext>
              </a:extLst>
            </p:cNvPr>
            <p:cNvGrpSpPr>
              <a:grpSpLocks/>
            </p:cNvGrpSpPr>
            <p:nvPr/>
          </p:nvGrpSpPr>
          <p:grpSpPr bwMode="auto">
            <a:xfrm>
              <a:off x="384" y="3130"/>
              <a:ext cx="5229" cy="131"/>
              <a:chOff x="384" y="3130"/>
              <a:chExt cx="5229" cy="131"/>
            </a:xfrm>
          </p:grpSpPr>
          <p:sp>
            <p:nvSpPr>
              <p:cNvPr id="27705" name="Rectangle 57">
                <a:extLst>
                  <a:ext uri="{FF2B5EF4-FFF2-40B4-BE49-F238E27FC236}">
                    <a16:creationId xmlns:a16="http://schemas.microsoft.com/office/drawing/2014/main" id="{6624AF21-FDA9-46BD-8D06-D1200091E3D8}"/>
                  </a:ext>
                </a:extLst>
              </p:cNvPr>
              <p:cNvSpPr>
                <a:spLocks noChangeArrowheads="1"/>
              </p:cNvSpPr>
              <p:nvPr/>
            </p:nvSpPr>
            <p:spPr bwMode="auto">
              <a:xfrm>
                <a:off x="384" y="3130"/>
                <a:ext cx="5229"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706" name="Rectangle 58">
                <a:extLst>
                  <a:ext uri="{FF2B5EF4-FFF2-40B4-BE49-F238E27FC236}">
                    <a16:creationId xmlns:a16="http://schemas.microsoft.com/office/drawing/2014/main" id="{19C24F63-21A6-4B12-9097-DC1EAF8FF01F}"/>
                  </a:ext>
                </a:extLst>
              </p:cNvPr>
              <p:cNvSpPr>
                <a:spLocks noChangeArrowheads="1"/>
              </p:cNvSpPr>
              <p:nvPr/>
            </p:nvSpPr>
            <p:spPr bwMode="auto">
              <a:xfrm>
                <a:off x="384" y="3130"/>
                <a:ext cx="5229"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134938" algn="r"/>
                    <a:tab pos="287338"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b="1">
                    <a:solidFill>
                      <a:srgbClr val="4D8DFF"/>
                    </a:solidFill>
                    <a:latin typeface="Courier New" panose="02070309020205020404" pitchFamily="49" charset="0"/>
                    <a:cs typeface="Times New Roman" panose="02020603050405020304" pitchFamily="18" charset="0"/>
                  </a:rPr>
                  <a:t>	19	</a:t>
                </a:r>
                <a:r>
                  <a:rPr lang="en-US" altLang="en-US" b="1">
                    <a:solidFill>
                      <a:srgbClr val="000000"/>
                    </a:solidFill>
                    <a:latin typeface="Courier New" panose="02070309020205020404" pitchFamily="49" charset="0"/>
                    <a:cs typeface="Times New Roman" panose="02020603050405020304" pitchFamily="18" charset="0"/>
                  </a:rPr>
                  <a:t>}</a:t>
                </a:r>
              </a:p>
              <a:p>
                <a:pPr>
                  <a:buClrTx/>
                  <a:buFontTx/>
                  <a:buNone/>
                </a:pPr>
                <a:endParaRPr lang="en-US" altLang="en-US" b="1">
                  <a:solidFill>
                    <a:srgbClr val="000000"/>
                  </a:solidFill>
                  <a:latin typeface="Courier New" panose="02070309020205020404" pitchFamily="49" charset="0"/>
                  <a:cs typeface="Times New Roman" panose="02020603050405020304" pitchFamily="18" charset="0"/>
                </a:endParaRPr>
              </a:p>
            </p:txBody>
          </p:sp>
        </p:grpSp>
      </p:grpSp>
      <p:sp>
        <p:nvSpPr>
          <p:cNvPr id="27707" name="Rectangle 59">
            <a:extLst>
              <a:ext uri="{FF2B5EF4-FFF2-40B4-BE49-F238E27FC236}">
                <a16:creationId xmlns:a16="http://schemas.microsoft.com/office/drawing/2014/main" id="{A096F369-43D5-45F7-A5CB-9792B188D1DB}"/>
              </a:ext>
            </a:extLst>
          </p:cNvPr>
          <p:cNvSpPr>
            <a:spLocks noChangeArrowheads="1"/>
          </p:cNvSpPr>
          <p:nvPr/>
        </p:nvSpPr>
        <p:spPr bwMode="auto">
          <a:xfrm>
            <a:off x="2819400" y="5334000"/>
            <a:ext cx="6019800" cy="1311275"/>
          </a:xfrm>
          <a:prstGeom prst="rect">
            <a:avLst/>
          </a:prstGeom>
          <a:solidFill>
            <a:srgbClr val="CC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sz="1600" b="1">
                <a:solidFill>
                  <a:srgbClr val="000000"/>
                </a:solidFill>
                <a:latin typeface="Courier New" panose="02070309020205020404" pitchFamily="49" charset="0"/>
                <a:cs typeface="Times New Roman" panose="02020603050405020304" pitchFamily="18" charset="0"/>
              </a:rPr>
              <a:t>Enter a date in the form mm-dd-yyyy: 11-18-2000</a:t>
            </a:r>
          </a:p>
          <a:p>
            <a:pPr>
              <a:buClrTx/>
              <a:buFontTx/>
              <a:buNone/>
            </a:pPr>
            <a:r>
              <a:rPr lang="en-US" altLang="en-US" sz="1600" b="1">
                <a:solidFill>
                  <a:srgbClr val="000000"/>
                </a:solidFill>
                <a:latin typeface="Courier New" panose="02070309020205020404" pitchFamily="49" charset="0"/>
                <a:cs typeface="Times New Roman" panose="02020603050405020304" pitchFamily="18" charset="0"/>
              </a:rPr>
              <a:t>month = 11  day = 18  year = 2000</a:t>
            </a:r>
          </a:p>
          <a:p>
            <a:pPr>
              <a:buClrTx/>
              <a:buFontTx/>
              <a:buNone/>
            </a:pPr>
            <a:r>
              <a:rPr lang="en-US" altLang="en-US" sz="1600" b="1">
                <a:solidFill>
                  <a:srgbClr val="000000"/>
                </a:solidFill>
                <a:latin typeface="Courier New" panose="02070309020205020404" pitchFamily="49" charset="0"/>
                <a:cs typeface="Times New Roman" panose="02020603050405020304" pitchFamily="18" charset="0"/>
              </a:rPr>
              <a:t> </a:t>
            </a:r>
          </a:p>
          <a:p>
            <a:pPr>
              <a:buClrTx/>
              <a:buFontTx/>
              <a:buNone/>
            </a:pPr>
            <a:r>
              <a:rPr lang="en-US" altLang="en-US" sz="1600" b="1">
                <a:solidFill>
                  <a:srgbClr val="000000"/>
                </a:solidFill>
                <a:latin typeface="Courier New" panose="02070309020205020404" pitchFamily="49" charset="0"/>
                <a:cs typeface="Times New Roman" panose="02020603050405020304" pitchFamily="18" charset="0"/>
              </a:rPr>
              <a:t>Enter a date in the form mm/dd/yyyy: 11/18/2000</a:t>
            </a:r>
          </a:p>
          <a:p>
            <a:pPr>
              <a:buClrTx/>
              <a:buFontTx/>
              <a:buNone/>
            </a:pPr>
            <a:r>
              <a:rPr lang="en-US" altLang="en-US" sz="1600" b="1">
                <a:solidFill>
                  <a:srgbClr val="000000"/>
                </a:solidFill>
                <a:latin typeface="Courier New" panose="02070309020205020404" pitchFamily="49" charset="0"/>
                <a:cs typeface="Times New Roman" panose="02020603050405020304" pitchFamily="18" charset="0"/>
              </a:rPr>
              <a:t>month = 11</a:t>
            </a:r>
            <a:r>
              <a:rPr lang="en-US" altLang="en-US" sz="1600" b="1">
                <a:latin typeface="Courier New" panose="02070309020205020404" pitchFamily="49" charset="0"/>
                <a:cs typeface="Times New Roman" panose="02020603050405020304" pitchFamily="18" charset="0"/>
              </a:rPr>
              <a:t>  </a:t>
            </a:r>
            <a:r>
              <a:rPr lang="en-US" altLang="en-US" sz="1600" b="1">
                <a:solidFill>
                  <a:srgbClr val="333333"/>
                </a:solidFill>
                <a:latin typeface="Courier New" panose="02070309020205020404" pitchFamily="49" charset="0"/>
                <a:cs typeface="Times New Roman" panose="02020603050405020304" pitchFamily="18" charset="0"/>
              </a:rPr>
              <a:t>day = 18  year = 2000</a:t>
            </a:r>
            <a:r>
              <a:rPr lang="en-US" altLang="en-US" sz="1600" b="1">
                <a:latin typeface="Courier New" panose="02070309020205020404" pitchFamily="49" charset="0"/>
                <a:cs typeface="Times New Roman" panose="02020603050405020304" pitchFamily="18" charset="0"/>
              </a:rPr>
              <a:t> </a:t>
            </a:r>
          </a:p>
        </p:txBody>
      </p:sp>
      <p:sp>
        <p:nvSpPr>
          <p:cNvPr id="27708" name="Rectangle 60">
            <a:extLst>
              <a:ext uri="{FF2B5EF4-FFF2-40B4-BE49-F238E27FC236}">
                <a16:creationId xmlns:a16="http://schemas.microsoft.com/office/drawing/2014/main" id="{18CB8534-213E-4841-A214-ED37DBF6A3AF}"/>
              </a:ext>
            </a:extLst>
          </p:cNvPr>
          <p:cNvSpPr>
            <a:spLocks noChangeArrowheads="1"/>
          </p:cNvSpPr>
          <p:nvPr/>
        </p:nvSpPr>
        <p:spPr bwMode="auto">
          <a:xfrm>
            <a:off x="0" y="0"/>
            <a:ext cx="9144000"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lgn="ctr">
              <a:buClrTx/>
              <a:buFontTx/>
              <a:buNone/>
            </a:pPr>
            <a:r>
              <a:rPr lang="en-US" altLang="en-US" sz="4400">
                <a:solidFill>
                  <a:srgbClr val="006666"/>
                </a:solidFill>
                <a:effectLst>
                  <a:outerShdw blurRad="38100" dist="38100" dir="2700000" algn="tl">
                    <a:srgbClr val="C0C0C0"/>
                  </a:outerShdw>
                </a:effectLst>
                <a:latin typeface="Verdana" panose="020B0604030504040204" pitchFamily="34" charset="0"/>
              </a:rPr>
              <a:t>VD 4</a:t>
            </a:r>
          </a:p>
        </p:txBody>
      </p:sp>
      <p:sp>
        <p:nvSpPr>
          <p:cNvPr id="27709" name="Text Box 61">
            <a:extLst>
              <a:ext uri="{FF2B5EF4-FFF2-40B4-BE49-F238E27FC236}">
                <a16:creationId xmlns:a16="http://schemas.microsoft.com/office/drawing/2014/main" id="{54CCD603-B7D5-4945-83A9-78418B2F726E}"/>
              </a:ext>
            </a:extLst>
          </p:cNvPr>
          <p:cNvSpPr txBox="1">
            <a:spLocks noChangeArrowheads="1"/>
          </p:cNvSpPr>
          <p:nvPr/>
        </p:nvSpPr>
        <p:spPr bwMode="auto">
          <a:xfrm>
            <a:off x="687388" y="746125"/>
            <a:ext cx="61261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buClr>
                <a:srgbClr val="006699"/>
              </a:buClr>
              <a:buFont typeface="Verdana" panose="020B0604030504040204" pitchFamily="34" charset="0"/>
              <a:buChar char="•"/>
            </a:pPr>
            <a:r>
              <a:rPr lang="en-US" altLang="en-US" sz="2000" b="1">
                <a:latin typeface="Verdana" panose="020B0604030504040204" pitchFamily="34" charset="0"/>
                <a:cs typeface="Times New Roman" panose="02020603050405020304" pitchFamily="18" charset="0"/>
              </a:rPr>
              <a:t>Đọc và bỏ qua các kí tự từ luồng đầu vào</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nodeType="clickEffect">
                                  <p:stCondLst>
                                    <p:cond delay="0"/>
                                  </p:stCondLst>
                                  <p:childTnLst>
                                    <p:set>
                                      <p:cBhvr additive="repl">
                                        <p:cTn id="6" dur="1" fill="hold">
                                          <p:stCondLst>
                                            <p:cond delay="0"/>
                                          </p:stCondLst>
                                        </p:cTn>
                                        <p:tgtEl>
                                          <p:spTgt spid="27707"/>
                                        </p:tgtEl>
                                        <p:attrNameLst>
                                          <p:attrName>style.visibility</p:attrName>
                                        </p:attrNameLst>
                                      </p:cBhvr>
                                      <p:to>
                                        <p:strVal val="visible"/>
                                      </p:to>
                                    </p:set>
                                    <p:anim calcmode="lin" valueType="num">
                                      <p:cBhvr additive="repl">
                                        <p:cTn id="7" dur="500" fill="hold"/>
                                        <p:tgtEl>
                                          <p:spTgt spid="27707"/>
                                        </p:tgtEl>
                                        <p:attrNameLst>
                                          <p:attrName>ppt_x</p:attrName>
                                        </p:attrNameLst>
                                      </p:cBhvr>
                                      <p:tavLst>
                                        <p:tav tm="100000">
                                          <p:val>
                                            <p:strVal val="0-#ppt_w/2"/>
                                          </p:val>
                                        </p:tav>
                                        <p:tav>
                                          <p:val>
                                            <p:strVal val="#ppt_x"/>
                                          </p:val>
                                        </p:tav>
                                      </p:tavLst>
                                    </p:anim>
                                    <p:anim calcmode="lin" valueType="num">
                                      <p:cBhvr additive="repl">
                                        <p:cTn id="8" dur="500" fill="hold"/>
                                        <p:tgtEl>
                                          <p:spTgt spid="27707"/>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341253F0-5CD7-4CD4-A09B-0DBE7CDD2ABF}"/>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Bài tập</a:t>
            </a:r>
            <a:r>
              <a:rPr lang="en-US" altLang="en-US"/>
              <a:t> 4.1</a:t>
            </a:r>
          </a:p>
        </p:txBody>
      </p:sp>
      <p:sp>
        <p:nvSpPr>
          <p:cNvPr id="28674" name="Rectangle 2">
            <a:extLst>
              <a:ext uri="{FF2B5EF4-FFF2-40B4-BE49-F238E27FC236}">
                <a16:creationId xmlns:a16="http://schemas.microsoft.com/office/drawing/2014/main" id="{03793C88-EDA9-4227-B306-D33C4F713B1F}"/>
              </a:ext>
            </a:extLst>
          </p:cNvPr>
          <p:cNvSpPr>
            <a:spLocks noGrp="1" noChangeArrowheads="1"/>
          </p:cNvSpPr>
          <p:nvPr>
            <p:ph type="body" idx="1"/>
          </p:nvPr>
        </p:nvSpPr>
        <p:spPr>
          <a:xfrm>
            <a:off x="457200" y="1600200"/>
            <a:ext cx="8229600" cy="4456113"/>
          </a:xfrm>
          <a:ln/>
        </p:spPr>
        <p:txBody>
          <a:bodyPr/>
          <a:lstStyle/>
          <a:p>
            <a:pPr marL="338138" indent="-33813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Viết chương trình đọc một số nguyên và một số thực từ người dùng, sử dụng một biến số nguyên và một biến số thực dấu phẩy động để lưu và in ra màn hình giá trị các biến đã lưu.</a:t>
            </a:r>
          </a:p>
          <a:p>
            <a:pPr marL="338138" indent="-333375">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0199D209-1FCF-4318-93B4-C04DD8B72DBE}"/>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Lời giải (1)</a:t>
            </a:r>
          </a:p>
        </p:txBody>
      </p:sp>
      <p:sp>
        <p:nvSpPr>
          <p:cNvPr id="29698" name="Rectangle 2">
            <a:extLst>
              <a:ext uri="{FF2B5EF4-FFF2-40B4-BE49-F238E27FC236}">
                <a16:creationId xmlns:a16="http://schemas.microsoft.com/office/drawing/2014/main" id="{0D3D83C7-10BC-4BBA-919B-E365600E6B98}"/>
              </a:ext>
            </a:extLst>
          </p:cNvPr>
          <p:cNvSpPr>
            <a:spLocks noGrp="1" noChangeArrowheads="1"/>
          </p:cNvSpPr>
          <p:nvPr>
            <p:ph type="body" idx="1"/>
          </p:nvPr>
        </p:nvSpPr>
        <p:spPr>
          <a:xfrm>
            <a:off x="457200" y="1600200"/>
            <a:ext cx="8229600" cy="4456113"/>
          </a:xfrm>
          <a:ln/>
        </p:spPr>
        <p:txBody>
          <a:bodyPr>
            <a:normAutofit fontScale="85000" lnSpcReduction="20000"/>
          </a:bodyPr>
          <a:lstStyle/>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#include &lt;stdio.h&gt;</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void main (void)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 We will use a floating-point and an integer variable.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double x;</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int n;</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 Read in an integer.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printf("Please enter an integer: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scanf("%d", &amp;n);</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printf("The integer was %d\n\n", n);</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52AFAC82-8CD9-4396-AC35-E18BECBC9E94}"/>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Lời giải (2)</a:t>
            </a:r>
          </a:p>
        </p:txBody>
      </p:sp>
      <p:sp>
        <p:nvSpPr>
          <p:cNvPr id="30722" name="Rectangle 2">
            <a:extLst>
              <a:ext uri="{FF2B5EF4-FFF2-40B4-BE49-F238E27FC236}">
                <a16:creationId xmlns:a16="http://schemas.microsoft.com/office/drawing/2014/main" id="{2F67380C-8A9A-4E4D-AF83-668EEB473D7F}"/>
              </a:ext>
            </a:extLst>
          </p:cNvPr>
          <p:cNvSpPr>
            <a:spLocks noGrp="1" noChangeArrowheads="1"/>
          </p:cNvSpPr>
          <p:nvPr>
            <p:ph type="body" idx="1"/>
          </p:nvPr>
        </p:nvSpPr>
        <p:spPr>
          <a:xfrm>
            <a:off x="457200" y="1600200"/>
            <a:ext cx="8229600" cy="4456113"/>
          </a:xfrm>
          <a:ln/>
        </p:spPr>
        <p:txBody>
          <a:bodyPr>
            <a:normAutofit lnSpcReduction="10000"/>
          </a:bodyPr>
          <a:lstStyle/>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Read in a double.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printf("Please enter a double: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scanf("%lf", &amp;x);</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printf("The double was %g\n\n", x);</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 Read in an integer and a double.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printf("Please enter an integer and a floating-point number: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scanf("%d%lf", &amp;n, &amp;x);</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printf("The numbers were %d %g\n", n, x);</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a:t>
            </a:r>
          </a:p>
          <a:p>
            <a:pPr marL="341313"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a:extLst>
              <a:ext uri="{FF2B5EF4-FFF2-40B4-BE49-F238E27FC236}">
                <a16:creationId xmlns:a16="http://schemas.microsoft.com/office/drawing/2014/main" id="{F8E69F92-4115-43A1-9BDF-AF081C5DA03B}"/>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Bài tập</a:t>
            </a:r>
            <a:r>
              <a:rPr lang="en-US" altLang="en-US"/>
              <a:t> 4.2</a:t>
            </a:r>
          </a:p>
        </p:txBody>
      </p:sp>
      <p:sp>
        <p:nvSpPr>
          <p:cNvPr id="31746" name="Rectangle 2">
            <a:extLst>
              <a:ext uri="{FF2B5EF4-FFF2-40B4-BE49-F238E27FC236}">
                <a16:creationId xmlns:a16="http://schemas.microsoft.com/office/drawing/2014/main" id="{7BCDA9FD-9051-4B45-AD71-44FF59778333}"/>
              </a:ext>
            </a:extLst>
          </p:cNvPr>
          <p:cNvSpPr>
            <a:spLocks noGrp="1" noChangeArrowheads="1"/>
          </p:cNvSpPr>
          <p:nvPr>
            <p:ph type="body" idx="1"/>
          </p:nvPr>
        </p:nvSpPr>
        <p:spPr>
          <a:xfrm>
            <a:off x="457200" y="1600200"/>
            <a:ext cx="8229600" cy="4456113"/>
          </a:xfrm>
          <a:ln/>
        </p:spPr>
        <p:txBody>
          <a:bodyPr/>
          <a:lstStyle/>
          <a:p>
            <a:pPr marL="338138" indent="-33813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Viết và chạy chương trình để xem giới hạn của các kiểu DL int và long.</a:t>
            </a:r>
          </a:p>
          <a:p>
            <a:pPr marL="338138" indent="-33813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Mở rộng chương trình với các kiểu DL khác</a:t>
            </a:r>
          </a:p>
          <a:p>
            <a:pPr marL="338138" indent="-33813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Sử dùng thư viện </a:t>
            </a:r>
            <a:r>
              <a:rPr lang="en-US" altLang="en-US" sz="2400"/>
              <a:t>limits.h </a:t>
            </a:r>
            <a:r>
              <a:rPr lang="en-US" altLang="en-US"/>
              <a:t>để viết chương trình</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3D3333EA-E046-4303-9473-4CB745E07F32}"/>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Lời giải (1)</a:t>
            </a:r>
          </a:p>
        </p:txBody>
      </p:sp>
      <p:sp>
        <p:nvSpPr>
          <p:cNvPr id="32770" name="Rectangle 2">
            <a:extLst>
              <a:ext uri="{FF2B5EF4-FFF2-40B4-BE49-F238E27FC236}">
                <a16:creationId xmlns:a16="http://schemas.microsoft.com/office/drawing/2014/main" id="{02C7DD83-AB4B-4F59-A572-CD4541C26BA0}"/>
              </a:ext>
            </a:extLst>
          </p:cNvPr>
          <p:cNvSpPr>
            <a:spLocks noGrp="1" noChangeArrowheads="1"/>
          </p:cNvSpPr>
          <p:nvPr>
            <p:ph type="body" idx="1"/>
          </p:nvPr>
        </p:nvSpPr>
        <p:spPr>
          <a:xfrm>
            <a:off x="457200" y="1600200"/>
            <a:ext cx="8229600" cy="4456113"/>
          </a:xfrm>
          <a:ln/>
        </p:spPr>
        <p:txBody>
          <a:bodyPr>
            <a:normAutofit fontScale="92500" lnSpcReduction="20000"/>
          </a:bodyPr>
          <a:lstStyle/>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#include &lt;stdio.h&gt;</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#include &lt;limits.h&gt; /* defines INT_MIN, INT_MAX, LONG_MIN, LONG_MAX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main()</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int j;</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long int k;</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float x;</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double z;</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printf("Enter an integer (between %i and %i): ", INT_MIN, INT_MAX);</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scanf("%i", &amp;j);</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printf("You entered %d\n\n", j);</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5C9A0277-60F3-4502-A58C-121AD081ACDB}"/>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t>Định danh</a:t>
            </a:r>
          </a:p>
        </p:txBody>
      </p:sp>
      <p:sp>
        <p:nvSpPr>
          <p:cNvPr id="6146" name="Rectangle 2">
            <a:extLst>
              <a:ext uri="{FF2B5EF4-FFF2-40B4-BE49-F238E27FC236}">
                <a16:creationId xmlns:a16="http://schemas.microsoft.com/office/drawing/2014/main" id="{8F608965-1953-4691-BFA0-5A324D520396}"/>
              </a:ext>
            </a:extLst>
          </p:cNvPr>
          <p:cNvSpPr>
            <a:spLocks noGrp="1" noChangeArrowheads="1"/>
          </p:cNvSpPr>
          <p:nvPr>
            <p:ph type="body" idx="1"/>
          </p:nvPr>
        </p:nvSpPr>
        <p:spPr>
          <a:xfrm>
            <a:off x="457200" y="1600200"/>
            <a:ext cx="8229600" cy="4456113"/>
          </a:xfrm>
          <a:ln/>
        </p:spPr>
        <p:txBody>
          <a:bodyPr/>
          <a:lstStyle/>
          <a:p>
            <a:pPr marL="338138" indent="-338138">
              <a:lnSpc>
                <a:spcPct val="90000"/>
              </a:lnSpc>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t>Tên của các đối tượng (biến, hàm, v.v) </a:t>
            </a:r>
          </a:p>
          <a:p>
            <a:pPr lvl="1" indent="-280988">
              <a:lnSpc>
                <a:spcPct val="90000"/>
              </a:lnSpc>
              <a:spcBef>
                <a:spcPts val="6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i="1">
                <a:latin typeface="Courier New" panose="02070309020205020404" pitchFamily="49" charset="0"/>
              </a:rPr>
              <a:t>int nMyPresentIncome = 0;</a:t>
            </a:r>
          </a:p>
          <a:p>
            <a:pPr lvl="1" indent="-280988">
              <a:lnSpc>
                <a:spcPct val="90000"/>
              </a:lnSpc>
              <a:spcBef>
                <a:spcPts val="6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i="1">
                <a:latin typeface="Courier New" panose="02070309020205020404" pitchFamily="49" charset="0"/>
              </a:rPr>
              <a:t>int DownloadOrBuyCD();</a:t>
            </a:r>
          </a:p>
          <a:p>
            <a:pPr lvl="1" indent="-280988">
              <a:lnSpc>
                <a:spcPct val="90000"/>
              </a:lnSpc>
              <a:spcBef>
                <a:spcPts val="6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altLang="en-US" sz="2400"/>
          </a:p>
          <a:p>
            <a:pPr marL="741363" lvl="1" indent="-280988">
              <a:lnSpc>
                <a:spcPct val="90000"/>
              </a:lnSpc>
              <a:spcBef>
                <a:spcPts val="6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altLang="en-US" sz="24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a:extLst>
              <a:ext uri="{FF2B5EF4-FFF2-40B4-BE49-F238E27FC236}">
                <a16:creationId xmlns:a16="http://schemas.microsoft.com/office/drawing/2014/main" id="{43BBF586-C9FD-4F03-BF72-FDB1E8D63A19}"/>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Lời giải (2)</a:t>
            </a:r>
          </a:p>
        </p:txBody>
      </p:sp>
      <p:sp>
        <p:nvSpPr>
          <p:cNvPr id="33794" name="Rectangle 2">
            <a:extLst>
              <a:ext uri="{FF2B5EF4-FFF2-40B4-BE49-F238E27FC236}">
                <a16:creationId xmlns:a16="http://schemas.microsoft.com/office/drawing/2014/main" id="{65949BCD-3360-4E2C-BF7C-9DC347E4DC70}"/>
              </a:ext>
            </a:extLst>
          </p:cNvPr>
          <p:cNvSpPr>
            <a:spLocks noGrp="1" noChangeArrowheads="1"/>
          </p:cNvSpPr>
          <p:nvPr>
            <p:ph type="body" idx="1"/>
          </p:nvPr>
        </p:nvSpPr>
        <p:spPr>
          <a:xfrm>
            <a:off x="457200" y="1600200"/>
            <a:ext cx="8229600" cy="4456113"/>
          </a:xfrm>
          <a:ln/>
        </p:spPr>
        <p:txBody>
          <a:bodyPr>
            <a:normAutofit fontScale="92500" lnSpcReduction="10000"/>
          </a:bodyPr>
          <a:lstStyle/>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printf("Enter a long integer (between %ld and %ld): ", LONG_MIN, LONG_MAX);</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scanf("%ld", &amp;k);</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printf("You entered %li\n\n", k);</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printf("Enter a floating point number: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scanf("%f", &amp;x);</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printf("You entered %20.10E\n\n", x);</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printf("Enter a double precision floating point number: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scanf("%lf", &amp;z);</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printf("You entered %20.10E\n\n", z);</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puts("\n\nTry again: enter invalid data and see what happens!");</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a:t>
            </a:r>
          </a:p>
          <a:p>
            <a:pPr marL="341313"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a:extLst>
              <a:ext uri="{FF2B5EF4-FFF2-40B4-BE49-F238E27FC236}">
                <a16:creationId xmlns:a16="http://schemas.microsoft.com/office/drawing/2014/main" id="{46E2A977-B0F2-41A4-A2B7-B890D91BDCDC}"/>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Bài tập</a:t>
            </a:r>
            <a:r>
              <a:rPr lang="en-US" altLang="en-US"/>
              <a:t> 4.3</a:t>
            </a:r>
          </a:p>
        </p:txBody>
      </p:sp>
      <p:sp>
        <p:nvSpPr>
          <p:cNvPr id="34818" name="Rectangle 2">
            <a:extLst>
              <a:ext uri="{FF2B5EF4-FFF2-40B4-BE49-F238E27FC236}">
                <a16:creationId xmlns:a16="http://schemas.microsoft.com/office/drawing/2014/main" id="{0A7AAE90-A56D-4D9F-A899-5DBC3EB89794}"/>
              </a:ext>
            </a:extLst>
          </p:cNvPr>
          <p:cNvSpPr>
            <a:spLocks noGrp="1" noChangeArrowheads="1"/>
          </p:cNvSpPr>
          <p:nvPr>
            <p:ph type="body" idx="1"/>
          </p:nvPr>
        </p:nvSpPr>
        <p:spPr>
          <a:xfrm>
            <a:off x="457200" y="1600200"/>
            <a:ext cx="8229600" cy="4456113"/>
          </a:xfrm>
          <a:ln/>
        </p:spPr>
        <p:txBody>
          <a:bodyPr/>
          <a:lstStyle/>
          <a:p>
            <a:pPr marL="338138" indent="-33813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Viết chương trình đọc một chuỗi đọc từ bàn phím có sử dụng tập hợp kí tự</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a:extLst>
              <a:ext uri="{FF2B5EF4-FFF2-40B4-BE49-F238E27FC236}">
                <a16:creationId xmlns:a16="http://schemas.microsoft.com/office/drawing/2014/main" id="{EBB3E8F2-8CD5-4AFD-9F22-A918C261BBB5}"/>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Lời giải</a:t>
            </a:r>
          </a:p>
        </p:txBody>
      </p:sp>
      <p:sp>
        <p:nvSpPr>
          <p:cNvPr id="35842" name="Rectangle 2">
            <a:extLst>
              <a:ext uri="{FF2B5EF4-FFF2-40B4-BE49-F238E27FC236}">
                <a16:creationId xmlns:a16="http://schemas.microsoft.com/office/drawing/2014/main" id="{C583BE65-B302-4053-8266-E216A10AB9F7}"/>
              </a:ext>
            </a:extLst>
          </p:cNvPr>
          <p:cNvSpPr>
            <a:spLocks noGrp="1" noChangeArrowheads="1"/>
          </p:cNvSpPr>
          <p:nvPr>
            <p:ph type="body" idx="1"/>
          </p:nvPr>
        </p:nvSpPr>
        <p:spPr>
          <a:xfrm>
            <a:off x="457200" y="1600200"/>
            <a:ext cx="8229600" cy="4456113"/>
          </a:xfrm>
          <a:ln/>
        </p:spPr>
        <p:txBody>
          <a:bodyPr>
            <a:normAutofit fontScale="92500" lnSpcReduction="10000"/>
          </a:bodyPr>
          <a:lstStyle/>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#include &lt;stdio.h&gt;</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function main begins program execution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int main( void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char z[ 9 ];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printf( "Enter string: "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scanf( "%[aeiou]", z ); /* search for set of characters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printf( "The input was \"%s\"\n", z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return 0;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F289415C-650B-44C8-9BF7-DD796072CCDC}"/>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Bài tập</a:t>
            </a:r>
            <a:r>
              <a:rPr lang="en-US" altLang="en-US"/>
              <a:t> 4.4</a:t>
            </a:r>
          </a:p>
        </p:txBody>
      </p:sp>
      <p:sp>
        <p:nvSpPr>
          <p:cNvPr id="36866" name="Rectangle 2">
            <a:extLst>
              <a:ext uri="{FF2B5EF4-FFF2-40B4-BE49-F238E27FC236}">
                <a16:creationId xmlns:a16="http://schemas.microsoft.com/office/drawing/2014/main" id="{F19AA5ED-6890-4B1B-996B-B356C1529528}"/>
              </a:ext>
            </a:extLst>
          </p:cNvPr>
          <p:cNvSpPr>
            <a:spLocks noGrp="1" noChangeArrowheads="1"/>
          </p:cNvSpPr>
          <p:nvPr>
            <p:ph type="body" idx="1"/>
          </p:nvPr>
        </p:nvSpPr>
        <p:spPr>
          <a:xfrm>
            <a:off x="457200" y="1600200"/>
            <a:ext cx="8229600" cy="4456113"/>
          </a:xfrm>
          <a:ln/>
        </p:spPr>
        <p:txBody>
          <a:bodyPr/>
          <a:lstStyle/>
          <a:p>
            <a:pPr marL="338138" indent="-33813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Viết chương trình nhập vào DL với độ rộng trường</a:t>
            </a:r>
          </a:p>
          <a:p>
            <a:pPr marL="338138" indent="-33813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Mở rộng với tất cả kiểu DL cơ sở</a:t>
            </a:r>
          </a:p>
          <a:p>
            <a:pPr marL="341313" indent="-338138">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a:extLst>
              <a:ext uri="{FF2B5EF4-FFF2-40B4-BE49-F238E27FC236}">
                <a16:creationId xmlns:a16="http://schemas.microsoft.com/office/drawing/2014/main" id="{F39C0F87-EC40-4DED-91C6-879E28147F66}"/>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Lời giải</a:t>
            </a:r>
          </a:p>
        </p:txBody>
      </p:sp>
      <p:sp>
        <p:nvSpPr>
          <p:cNvPr id="37890" name="Rectangle 2">
            <a:extLst>
              <a:ext uri="{FF2B5EF4-FFF2-40B4-BE49-F238E27FC236}">
                <a16:creationId xmlns:a16="http://schemas.microsoft.com/office/drawing/2014/main" id="{22D70E87-D9F7-486F-9BB7-176AA54E1878}"/>
              </a:ext>
            </a:extLst>
          </p:cNvPr>
          <p:cNvSpPr>
            <a:spLocks noGrp="1" noChangeArrowheads="1"/>
          </p:cNvSpPr>
          <p:nvPr>
            <p:ph type="body" idx="1"/>
          </p:nvPr>
        </p:nvSpPr>
        <p:spPr>
          <a:xfrm>
            <a:off x="457200" y="1600200"/>
            <a:ext cx="8229600" cy="4456113"/>
          </a:xfrm>
          <a:ln/>
        </p:spPr>
        <p:txBody>
          <a:bodyPr>
            <a:normAutofit fontScale="92500" lnSpcReduction="10000"/>
          </a:bodyPr>
          <a:lstStyle/>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#include &lt;stdio.h&gt;</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int main( void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int x;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int y;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printf( "Enter a six digit integer: "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scanf( "%2d%d", &amp;x, &amp;y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printf( "The integers input were %d and %d\n", x, y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return 0; /* indicates successful termination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a:extLst>
              <a:ext uri="{FF2B5EF4-FFF2-40B4-BE49-F238E27FC236}">
                <a16:creationId xmlns:a16="http://schemas.microsoft.com/office/drawing/2014/main" id="{A6461495-9B0C-4237-938F-854EF845A7BA}"/>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Bài tập 4.5</a:t>
            </a:r>
          </a:p>
        </p:txBody>
      </p:sp>
      <p:sp>
        <p:nvSpPr>
          <p:cNvPr id="38914" name="Rectangle 2">
            <a:extLst>
              <a:ext uri="{FF2B5EF4-FFF2-40B4-BE49-F238E27FC236}">
                <a16:creationId xmlns:a16="http://schemas.microsoft.com/office/drawing/2014/main" id="{BBDBB884-3B73-479F-ABC5-D16AD8E1090D}"/>
              </a:ext>
            </a:extLst>
          </p:cNvPr>
          <p:cNvSpPr>
            <a:spLocks noGrp="1" noChangeArrowheads="1"/>
          </p:cNvSpPr>
          <p:nvPr>
            <p:ph type="body" idx="1"/>
          </p:nvPr>
        </p:nvSpPr>
        <p:spPr>
          <a:xfrm>
            <a:off x="457200" y="1600200"/>
            <a:ext cx="8229600" cy="4456113"/>
          </a:xfrm>
          <a:ln/>
        </p:spPr>
        <p:txBody>
          <a:bodyPr/>
          <a:lstStyle/>
          <a:p>
            <a:pPr marL="338138" indent="-33813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Viết chương trình yêu cầu người dùng nhập vào bán kính đường tròn. Sử dụng hằng số để lưu số </a:t>
            </a:r>
            <a:r>
              <a:rPr lang="en-US" altLang="en-US" i="1"/>
              <a:t>PI</a:t>
            </a:r>
            <a:r>
              <a:rPr lang="en-US" altLang="en-US"/>
              <a:t>.</a:t>
            </a:r>
          </a:p>
          <a:p>
            <a:pPr marL="739775" lvl="1" indent="-280988">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a) In ra diện tích và chu vi đường tròn</a:t>
            </a:r>
          </a:p>
          <a:p>
            <a:pPr marL="739775" lvl="1" indent="-280988">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b) In ra diện tích và thể tích khối tròn tương ứng</a:t>
            </a:r>
          </a:p>
          <a:p>
            <a:pPr marL="341313" indent="-338138">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altLang="en-US"/>
          </a:p>
          <a:p>
            <a:pPr marL="341313" indent="-338138">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a:extLst>
              <a:ext uri="{FF2B5EF4-FFF2-40B4-BE49-F238E27FC236}">
                <a16:creationId xmlns:a16="http://schemas.microsoft.com/office/drawing/2014/main" id="{57059C63-D741-4642-8CDD-0FB9AB4F4C5F}"/>
              </a:ext>
            </a:extLst>
          </p:cNvPr>
          <p:cNvSpPr>
            <a:spLocks noGrp="1" noChangeArrowheads="1"/>
          </p:cNvSpPr>
          <p:nvPr>
            <p:ph type="title" idx="4294967295"/>
          </p:nvPr>
        </p:nvSpPr>
        <p:spPr>
          <a:xfrm>
            <a:off x="442913" y="103188"/>
            <a:ext cx="8243887" cy="887412"/>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Lời giải</a:t>
            </a:r>
          </a:p>
        </p:txBody>
      </p:sp>
      <p:sp>
        <p:nvSpPr>
          <p:cNvPr id="39938" name="Rectangle 2">
            <a:extLst>
              <a:ext uri="{FF2B5EF4-FFF2-40B4-BE49-F238E27FC236}">
                <a16:creationId xmlns:a16="http://schemas.microsoft.com/office/drawing/2014/main" id="{C0A4F082-01E3-4EDB-983F-C9E07EEE8CDF}"/>
              </a:ext>
            </a:extLst>
          </p:cNvPr>
          <p:cNvSpPr>
            <a:spLocks noGrp="1" noChangeArrowheads="1"/>
          </p:cNvSpPr>
          <p:nvPr>
            <p:ph type="body" idx="1"/>
          </p:nvPr>
        </p:nvSpPr>
        <p:spPr>
          <a:xfrm>
            <a:off x="457200" y="1066800"/>
            <a:ext cx="8229600" cy="5410200"/>
          </a:xfrm>
          <a:ln/>
        </p:spPr>
        <p:txBody>
          <a:bodyPr>
            <a:normAutofit lnSpcReduction="10000"/>
          </a:bodyPr>
          <a:lstStyle/>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#include &lt;stdio.h&gt;</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#define PI 3.142</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1600"/>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main()</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  double r, c, ac, as, v;</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    r = 5.678;</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  printf("Radius = %f\n", r);</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  </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  c = 2.0 * PI * r;</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  printf("Circle's circumference = %f\n", c);</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1600"/>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  ac = PI * r * r;</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  printf("Circle's area = %f\n", ac);</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  </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  as = 4.0 * PI * r * r;</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  printf("Sphere's area = %f\n", as);</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  </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  v = 4.0/3.0 * PI * r * r * r;</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  printf("Sphere's volume = %f\n", v);</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1600"/>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a:extLst>
              <a:ext uri="{FF2B5EF4-FFF2-40B4-BE49-F238E27FC236}">
                <a16:creationId xmlns:a16="http://schemas.microsoft.com/office/drawing/2014/main" id="{028D5326-09D2-4621-A054-F8F32F3EAD3D}"/>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Bài tập 4.6</a:t>
            </a:r>
          </a:p>
        </p:txBody>
      </p:sp>
      <p:sp>
        <p:nvSpPr>
          <p:cNvPr id="40962" name="Rectangle 2">
            <a:extLst>
              <a:ext uri="{FF2B5EF4-FFF2-40B4-BE49-F238E27FC236}">
                <a16:creationId xmlns:a16="http://schemas.microsoft.com/office/drawing/2014/main" id="{08B899C8-8A4B-450D-93D4-E58BA57D5443}"/>
              </a:ext>
            </a:extLst>
          </p:cNvPr>
          <p:cNvSpPr>
            <a:spLocks noGrp="1" noChangeArrowheads="1"/>
          </p:cNvSpPr>
          <p:nvPr>
            <p:ph type="body" idx="1"/>
          </p:nvPr>
        </p:nvSpPr>
        <p:spPr>
          <a:xfrm>
            <a:off x="457200" y="1600200"/>
            <a:ext cx="8229600" cy="4456113"/>
          </a:xfrm>
          <a:ln/>
        </p:spPr>
        <p:txBody>
          <a:bodyPr/>
          <a:lstStyle/>
          <a:p>
            <a:pPr marL="338138" indent="-338138">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t>Viết chương trình tính và hiển thị tiền lương của công nhân trong tuần. Số giờ làm việc trong tuần là 40 giờ + thời gian làm ngoài giờ. Thù lao một giờ làm việc là 25000VND và 40000 VND cho một giờ làm ngoài giờ. Trong tuần công nhân đã làm 50 giờ.</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a:extLst>
              <a:ext uri="{FF2B5EF4-FFF2-40B4-BE49-F238E27FC236}">
                <a16:creationId xmlns:a16="http://schemas.microsoft.com/office/drawing/2014/main" id="{22F42BF0-EA02-43C4-A659-7EE4E6BDEAAD}"/>
              </a:ext>
            </a:extLst>
          </p:cNvPr>
          <p:cNvSpPr>
            <a:spLocks noGrp="1" noChangeArrowheads="1"/>
          </p:cNvSpPr>
          <p:nvPr>
            <p:ph type="title" idx="4294967295"/>
          </p:nvPr>
        </p:nvSpPr>
        <p:spPr>
          <a:xfrm>
            <a:off x="442913" y="103188"/>
            <a:ext cx="8243887" cy="658812"/>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t>Lời giải</a:t>
            </a:r>
          </a:p>
        </p:txBody>
      </p:sp>
      <p:sp>
        <p:nvSpPr>
          <p:cNvPr id="41986" name="Rectangle 2">
            <a:extLst>
              <a:ext uri="{FF2B5EF4-FFF2-40B4-BE49-F238E27FC236}">
                <a16:creationId xmlns:a16="http://schemas.microsoft.com/office/drawing/2014/main" id="{B0EDE403-CBE3-488C-B2F9-CDD16163D7EA}"/>
              </a:ext>
            </a:extLst>
          </p:cNvPr>
          <p:cNvSpPr>
            <a:spLocks noGrp="1" noChangeArrowheads="1"/>
          </p:cNvSpPr>
          <p:nvPr>
            <p:ph type="body" idx="1"/>
          </p:nvPr>
        </p:nvSpPr>
        <p:spPr>
          <a:xfrm>
            <a:off x="457200" y="914400"/>
            <a:ext cx="8229600" cy="5486400"/>
          </a:xfrm>
          <a:ln/>
        </p:spPr>
        <p:txBody>
          <a:bodyPr/>
          <a:lstStyle/>
          <a:p>
            <a:pPr indent="-338138">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b="1"/>
              <a:t>#include &lt;stdio.h&gt;</a:t>
            </a:r>
          </a:p>
          <a:p>
            <a:pPr indent="-338138">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1800" b="1"/>
          </a:p>
          <a:p>
            <a:pPr indent="-338138">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b="1"/>
              <a:t>int main()          </a:t>
            </a:r>
          </a:p>
          <a:p>
            <a:pPr indent="-338138">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b="1"/>
              <a:t>{</a:t>
            </a:r>
          </a:p>
          <a:p>
            <a:pPr indent="-338138">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b="1"/>
              <a:t>   double regWages,        // calculated regular wages</a:t>
            </a:r>
          </a:p>
          <a:p>
            <a:pPr indent="-338138">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b="1"/>
              <a:t>         basePay = 25000,  // base pay rate</a:t>
            </a:r>
          </a:p>
          <a:p>
            <a:pPr indent="-338138">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b="1"/>
              <a:t>         regHours = 40.0,  // hours worked less overtime</a:t>
            </a:r>
          </a:p>
          <a:p>
            <a:pPr indent="-338138">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b="1"/>
              <a:t>         otWages,          // overtime wages</a:t>
            </a:r>
          </a:p>
          <a:p>
            <a:pPr indent="-338138">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b="1"/>
              <a:t>         otPay = 40000,    // overtime pay rate</a:t>
            </a:r>
          </a:p>
          <a:p>
            <a:pPr indent="-338138">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b="1"/>
              <a:t>         otHours = 10,     // overtime hours worked</a:t>
            </a:r>
          </a:p>
          <a:p>
            <a:pPr indent="-338138">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b="1"/>
              <a:t>         totalWages;       // total wages</a:t>
            </a:r>
          </a:p>
          <a:p>
            <a:pPr indent="-338138">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1800" b="1"/>
          </a:p>
          <a:p>
            <a:pPr indent="-338138">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b="1"/>
              <a:t>   regWages = basePay * regHours; </a:t>
            </a:r>
          </a:p>
          <a:p>
            <a:pPr indent="-338138">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b="1"/>
              <a:t>   otWages = otPay * otHours;</a:t>
            </a:r>
          </a:p>
          <a:p>
            <a:pPr indent="-338138">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b="1"/>
              <a:t>   totalWages = regWages + otWages;</a:t>
            </a:r>
          </a:p>
          <a:p>
            <a:pPr indent="-338138">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b="1"/>
              <a:t>   printf(“\n Wages for this week are %0.1f $“, totalWages);</a:t>
            </a:r>
          </a:p>
          <a:p>
            <a:pPr indent="-338138">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b="1"/>
              <a:t>   return 0;</a:t>
            </a:r>
          </a:p>
          <a:p>
            <a:pPr indent="-338138">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b="1"/>
              <a:t>}</a:t>
            </a:r>
            <a:r>
              <a:rPr lang="en-US" altLang="en-US" sz="1800"/>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a:extLst>
              <a:ext uri="{FF2B5EF4-FFF2-40B4-BE49-F238E27FC236}">
                <a16:creationId xmlns:a16="http://schemas.microsoft.com/office/drawing/2014/main" id="{9A19880D-D579-4FDF-A450-9D0B8969F8EB}"/>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Bài tập 4.7</a:t>
            </a:r>
          </a:p>
        </p:txBody>
      </p:sp>
      <p:sp>
        <p:nvSpPr>
          <p:cNvPr id="43010" name="Rectangle 2">
            <a:extLst>
              <a:ext uri="{FF2B5EF4-FFF2-40B4-BE49-F238E27FC236}">
                <a16:creationId xmlns:a16="http://schemas.microsoft.com/office/drawing/2014/main" id="{CD003D7E-A1AC-47FD-BC31-B7998A66925C}"/>
              </a:ext>
            </a:extLst>
          </p:cNvPr>
          <p:cNvSpPr>
            <a:spLocks noGrp="1" noChangeArrowheads="1"/>
          </p:cNvSpPr>
          <p:nvPr>
            <p:ph type="body" idx="1"/>
          </p:nvPr>
        </p:nvSpPr>
        <p:spPr>
          <a:xfrm>
            <a:off x="457200" y="1600200"/>
            <a:ext cx="8229600" cy="1676400"/>
          </a:xfrm>
          <a:ln/>
        </p:spPr>
        <p:txBody>
          <a:bodyPr/>
          <a:lstStyle/>
          <a:p>
            <a:pPr marL="338138" indent="-338138">
              <a:lnSpc>
                <a:spcPct val="8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Viết chương trình hỏi người dùng về thông tin sách: ISBN, Tiêu đề, Giá tiền, Số lượng. Thuế VAT là 4%. Chương trình cần in ra các thông tin sau theo đúng giao diện:</a:t>
            </a:r>
          </a:p>
        </p:txBody>
      </p:sp>
      <p:sp>
        <p:nvSpPr>
          <p:cNvPr id="43011" name="Rectangle 3">
            <a:extLst>
              <a:ext uri="{FF2B5EF4-FFF2-40B4-BE49-F238E27FC236}">
                <a16:creationId xmlns:a16="http://schemas.microsoft.com/office/drawing/2014/main" id="{7194DA72-E350-4C6F-94A6-ABA4102DC1EE}"/>
              </a:ext>
            </a:extLst>
          </p:cNvPr>
          <p:cNvSpPr>
            <a:spLocks noChangeArrowheads="1"/>
          </p:cNvSpPr>
          <p:nvPr/>
        </p:nvSpPr>
        <p:spPr bwMode="auto">
          <a:xfrm>
            <a:off x="1524000" y="3276600"/>
            <a:ext cx="6172200" cy="2819400"/>
          </a:xfrm>
          <a:prstGeom prst="rect">
            <a:avLst/>
          </a:prstGeom>
          <a:solidFill>
            <a:srgbClr val="EDFAD2"/>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012" name="Text Box 4">
            <a:extLst>
              <a:ext uri="{FF2B5EF4-FFF2-40B4-BE49-F238E27FC236}">
                <a16:creationId xmlns:a16="http://schemas.microsoft.com/office/drawing/2014/main" id="{AA1711AB-73BD-459E-ABF8-A1459043C8B9}"/>
              </a:ext>
            </a:extLst>
          </p:cNvPr>
          <p:cNvSpPr txBox="1">
            <a:spLocks noChangeArrowheads="1"/>
          </p:cNvSpPr>
          <p:nvPr/>
        </p:nvSpPr>
        <p:spPr bwMode="auto">
          <a:xfrm>
            <a:off x="1676400" y="3429000"/>
            <a:ext cx="2286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125"/>
              </a:spcBef>
              <a:buClrTx/>
              <a:buFontTx/>
              <a:buNone/>
            </a:pPr>
            <a:r>
              <a:rPr lang="en-US" altLang="en-US">
                <a:latin typeface="Verdana" panose="020B0604030504040204" pitchFamily="34" charset="0"/>
              </a:rPr>
              <a:t>BK Bookseller</a:t>
            </a:r>
          </a:p>
        </p:txBody>
      </p:sp>
      <p:sp>
        <p:nvSpPr>
          <p:cNvPr id="43013" name="Text Box 5">
            <a:extLst>
              <a:ext uri="{FF2B5EF4-FFF2-40B4-BE49-F238E27FC236}">
                <a16:creationId xmlns:a16="http://schemas.microsoft.com/office/drawing/2014/main" id="{DE95B363-C708-4DAC-8582-17DC53069D3F}"/>
              </a:ext>
            </a:extLst>
          </p:cNvPr>
          <p:cNvSpPr txBox="1">
            <a:spLocks noChangeArrowheads="1"/>
          </p:cNvSpPr>
          <p:nvPr/>
        </p:nvSpPr>
        <p:spPr bwMode="auto">
          <a:xfrm>
            <a:off x="1676400" y="4205288"/>
            <a:ext cx="5867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6699"/>
                </a:solidFill>
                <a:latin typeface="Arial" panose="020B0604020202020204" pitchFamily="34" charset="0"/>
                <a:cs typeface="Tahoma" panose="020B0604030504040204" pitchFamily="34" charset="0"/>
              </a:defRPr>
            </a:lvl9pPr>
          </a:lstStyle>
          <a:p>
            <a:pPr>
              <a:spcBef>
                <a:spcPts val="1125"/>
              </a:spcBef>
              <a:buClrTx/>
              <a:buFontTx/>
              <a:buNone/>
            </a:pPr>
            <a:r>
              <a:rPr lang="en-US" altLang="en-US">
                <a:latin typeface="Verdana" panose="020B0604030504040204" pitchFamily="34" charset="0"/>
              </a:rPr>
              <a:t>Qty    ISBN     Title		Price       Total</a:t>
            </a:r>
          </a:p>
        </p:txBody>
      </p:sp>
      <p:sp>
        <p:nvSpPr>
          <p:cNvPr id="43014" name="Text Box 6">
            <a:extLst>
              <a:ext uri="{FF2B5EF4-FFF2-40B4-BE49-F238E27FC236}">
                <a16:creationId xmlns:a16="http://schemas.microsoft.com/office/drawing/2014/main" id="{DE929983-125A-4708-AFE2-0C461655D3CD}"/>
              </a:ext>
            </a:extLst>
          </p:cNvPr>
          <p:cNvSpPr txBox="1">
            <a:spLocks noChangeArrowheads="1"/>
          </p:cNvSpPr>
          <p:nvPr/>
        </p:nvSpPr>
        <p:spPr bwMode="auto">
          <a:xfrm>
            <a:off x="1724025" y="5133975"/>
            <a:ext cx="2286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125"/>
              </a:spcBef>
              <a:buClrTx/>
              <a:buFontTx/>
              <a:buNone/>
            </a:pPr>
            <a:r>
              <a:rPr lang="en-US" altLang="en-US">
                <a:latin typeface="Verdana" panose="020B0604030504040204" pitchFamily="34" charset="0"/>
              </a:rPr>
              <a:t>VAT</a:t>
            </a:r>
          </a:p>
        </p:txBody>
      </p:sp>
      <p:sp>
        <p:nvSpPr>
          <p:cNvPr id="43015" name="Line 7">
            <a:extLst>
              <a:ext uri="{FF2B5EF4-FFF2-40B4-BE49-F238E27FC236}">
                <a16:creationId xmlns:a16="http://schemas.microsoft.com/office/drawing/2014/main" id="{4838EE2F-CD48-4370-979A-D1531D46B6D2}"/>
              </a:ext>
            </a:extLst>
          </p:cNvPr>
          <p:cNvSpPr>
            <a:spLocks noChangeShapeType="1"/>
          </p:cNvSpPr>
          <p:nvPr/>
        </p:nvSpPr>
        <p:spPr bwMode="auto">
          <a:xfrm>
            <a:off x="1828800" y="4648200"/>
            <a:ext cx="5257800" cy="1588"/>
          </a:xfrm>
          <a:prstGeom prst="line">
            <a:avLst/>
          </a:prstGeom>
          <a:noFill/>
          <a:ln w="9360" cap="sq">
            <a:solidFill>
              <a:srgbClr val="006699"/>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016" name="Text Box 8">
            <a:extLst>
              <a:ext uri="{FF2B5EF4-FFF2-40B4-BE49-F238E27FC236}">
                <a16:creationId xmlns:a16="http://schemas.microsoft.com/office/drawing/2014/main" id="{CF7EE40A-B851-4232-89E1-137ED9D4696C}"/>
              </a:ext>
            </a:extLst>
          </p:cNvPr>
          <p:cNvSpPr txBox="1">
            <a:spLocks noChangeArrowheads="1"/>
          </p:cNvSpPr>
          <p:nvPr/>
        </p:nvSpPr>
        <p:spPr bwMode="auto">
          <a:xfrm>
            <a:off x="1752600" y="5562600"/>
            <a:ext cx="2286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125"/>
              </a:spcBef>
              <a:buClrTx/>
              <a:buFontTx/>
              <a:buNone/>
            </a:pPr>
            <a:r>
              <a:rPr lang="en-US" altLang="en-US">
                <a:latin typeface="Verdana" panose="020B0604030504040204" pitchFamily="34" charset="0"/>
              </a:rPr>
              <a:t>You pay: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555AC639-9C34-49B2-8491-FDAE4E4E9A0B}"/>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Quy tắc đặt tên</a:t>
            </a:r>
          </a:p>
        </p:txBody>
      </p:sp>
      <p:sp>
        <p:nvSpPr>
          <p:cNvPr id="7170" name="Rectangle 2">
            <a:extLst>
              <a:ext uri="{FF2B5EF4-FFF2-40B4-BE49-F238E27FC236}">
                <a16:creationId xmlns:a16="http://schemas.microsoft.com/office/drawing/2014/main" id="{955290A1-EA11-4A47-A642-6FAF3E5C27F1}"/>
              </a:ext>
            </a:extLst>
          </p:cNvPr>
          <p:cNvSpPr>
            <a:spLocks noGrp="1" noChangeArrowheads="1"/>
          </p:cNvSpPr>
          <p:nvPr>
            <p:ph type="body" idx="1"/>
          </p:nvPr>
        </p:nvSpPr>
        <p:spPr>
          <a:xfrm>
            <a:off x="457200" y="1600200"/>
            <a:ext cx="8229600" cy="4456113"/>
          </a:xfrm>
          <a:ln/>
        </p:spPr>
        <p:txBody>
          <a:bodyPr/>
          <a:lstStyle/>
          <a:p>
            <a:pPr marL="338138" indent="-338138">
              <a:lnSpc>
                <a:spcPct val="90000"/>
              </a:lnSpc>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Chữ cái, chữ số, dấu gạch dưới ‘_’</a:t>
            </a:r>
          </a:p>
          <a:p>
            <a:pPr marL="738188" lvl="1" indent="-280988">
              <a:lnSpc>
                <a:spcPct val="90000"/>
              </a:lnSpc>
              <a:spcBef>
                <a:spcPts val="600"/>
              </a:spcBef>
              <a:buClr>
                <a:srgbClr val="006699"/>
              </a:buClr>
              <a:buFont typeface="Courier New" panose="02070309020205020404" pitchFamily="49"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latin typeface="Courier New" panose="02070309020205020404" pitchFamily="49" charset="0"/>
                <a:cs typeface="Courier New" panose="02070309020205020404" pitchFamily="49" charset="0"/>
              </a:rPr>
              <a:t>i</a:t>
            </a:r>
          </a:p>
          <a:p>
            <a:pPr marL="738188" lvl="1" indent="-280988">
              <a:lnSpc>
                <a:spcPct val="90000"/>
              </a:lnSpc>
              <a:spcBef>
                <a:spcPts val="600"/>
              </a:spcBef>
              <a:buClr>
                <a:srgbClr val="006699"/>
              </a:buClr>
              <a:buFont typeface="Courier New" panose="02070309020205020404" pitchFamily="49"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latin typeface="Courier New" panose="02070309020205020404" pitchFamily="49" charset="0"/>
                <a:cs typeface="Courier New" panose="02070309020205020404" pitchFamily="49" charset="0"/>
              </a:rPr>
              <a:t>CSE_5a</a:t>
            </a:r>
          </a:p>
          <a:p>
            <a:pPr marL="738188" lvl="1" indent="-280988">
              <a:lnSpc>
                <a:spcPct val="90000"/>
              </a:lnSpc>
              <a:spcBef>
                <a:spcPts val="600"/>
              </a:spcBef>
              <a:buClr>
                <a:srgbClr val="006699"/>
              </a:buClr>
              <a:buFont typeface="Courier New" panose="02070309020205020404" pitchFamily="49"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latin typeface="Courier New" panose="02070309020205020404" pitchFamily="49" charset="0"/>
                <a:cs typeface="Courier New" panose="02070309020205020404" pitchFamily="49" charset="0"/>
              </a:rPr>
              <a:t>a_very_long_name_that_isnt_very_useful</a:t>
            </a:r>
          </a:p>
          <a:p>
            <a:pPr marL="738188" lvl="1" indent="-280988">
              <a:lnSpc>
                <a:spcPct val="90000"/>
              </a:lnSpc>
              <a:spcBef>
                <a:spcPts val="600"/>
              </a:spcBef>
              <a:buClr>
                <a:srgbClr val="006699"/>
              </a:buClr>
              <a:buFont typeface="Courier New" panose="02070309020205020404" pitchFamily="49"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latin typeface="Courier New" panose="02070309020205020404" pitchFamily="49" charset="0"/>
                <a:cs typeface="Courier New" panose="02070309020205020404" pitchFamily="49" charset="0"/>
              </a:rPr>
              <a:t>fahrenheit</a:t>
            </a:r>
          </a:p>
          <a:p>
            <a:pPr marL="338138" indent="-338138">
              <a:lnSpc>
                <a:spcPct val="90000"/>
              </a:lnSpc>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Không bắt đầu bằng chữ số</a:t>
            </a:r>
          </a:p>
          <a:p>
            <a:pPr marL="738188" lvl="1" indent="-280988">
              <a:lnSpc>
                <a:spcPct val="90000"/>
              </a:lnSpc>
              <a:buClr>
                <a:srgbClr val="006699"/>
              </a:buClr>
              <a:buFont typeface="Courier New" panose="02070309020205020404" pitchFamily="49"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latin typeface="Courier New" panose="02070309020205020404" pitchFamily="49" charset="0"/>
                <a:cs typeface="Courier New" panose="02070309020205020404" pitchFamily="49" charset="0"/>
              </a:rPr>
              <a:t>5a_CSE</a:t>
            </a:r>
            <a:r>
              <a:rPr lang="en-US" altLang="en-US"/>
              <a:t> không hợp lệ</a:t>
            </a:r>
          </a:p>
          <a:p>
            <a:pPr marL="338138" indent="-338138">
              <a:lnSpc>
                <a:spcPct val="90000"/>
              </a:lnSpc>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Phân biệt hoa thường</a:t>
            </a:r>
          </a:p>
          <a:p>
            <a:pPr marL="738188" lvl="1" indent="-280988">
              <a:lnSpc>
                <a:spcPct val="90000"/>
              </a:lnSpc>
              <a:buClr>
                <a:srgbClr val="006699"/>
              </a:buClr>
              <a:buFont typeface="Courier New" panose="02070309020205020404" pitchFamily="49"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latin typeface="Courier New" panose="02070309020205020404" pitchFamily="49" charset="0"/>
                <a:cs typeface="Courier New" panose="02070309020205020404" pitchFamily="49" charset="0"/>
              </a:rPr>
              <a:t>CSE_5a</a:t>
            </a:r>
            <a:r>
              <a:rPr lang="en-US" altLang="en-US"/>
              <a:t> khác </a:t>
            </a:r>
            <a:r>
              <a:rPr lang="en-US" altLang="en-US">
                <a:latin typeface="Courier New" panose="02070309020205020404" pitchFamily="49" charset="0"/>
                <a:cs typeface="Courier New" panose="02070309020205020404" pitchFamily="49" charset="0"/>
              </a:rPr>
              <a:t>cse_5a</a:t>
            </a:r>
          </a:p>
          <a:p>
            <a:pPr marL="341313" indent="-338138">
              <a:lnSpc>
                <a:spcPct val="90000"/>
              </a:lnSpc>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altLang="en-US">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3096B3D-C2D5-4D95-A93F-A7C0D9AAC94B}"/>
              </a:ext>
            </a:extLst>
          </p:cNvPr>
          <p:cNvSpPr txBox="1"/>
          <p:nvPr/>
        </p:nvSpPr>
        <p:spPr>
          <a:xfrm>
            <a:off x="432033" y="2290085"/>
            <a:ext cx="1958829" cy="1384995"/>
          </a:xfrm>
          <a:prstGeom prst="rect">
            <a:avLst/>
          </a:prstGeom>
          <a:noFill/>
        </p:spPr>
        <p:txBody>
          <a:bodyPr wrap="square">
            <a:spAutoFit/>
          </a:bodyPr>
          <a:lstStyle/>
          <a:p>
            <a:pPr algn="l" rtl="0" fontAlgn="base"/>
            <a:r>
              <a:rPr lang="en-US" sz="2800" b="1" i="0" u="none" strike="noStrike">
                <a:solidFill>
                  <a:srgbClr val="FFFFFF"/>
                </a:solidFill>
                <a:effectLst/>
                <a:latin typeface="Linh AvantGarde" panose="02000603030000020004"/>
              </a:rPr>
              <a:t>Thank you for</a:t>
            </a:r>
            <a:r>
              <a:rPr lang="en-US" sz="2800" b="0" i="0">
                <a:solidFill>
                  <a:srgbClr val="000000"/>
                </a:solidFill>
                <a:effectLst/>
                <a:latin typeface="Linh AvantGarde" panose="02000603030000020004"/>
              </a:rPr>
              <a:t>​</a:t>
            </a:r>
            <a:r>
              <a:rPr lang="vi-VN" sz="2800" b="0" i="0">
                <a:solidFill>
                  <a:srgbClr val="000000"/>
                </a:solidFill>
                <a:effectLst/>
                <a:latin typeface="Linh AvantGarde" panose="02000603030000020004"/>
              </a:rPr>
              <a:t> </a:t>
            </a:r>
            <a:r>
              <a:rPr lang="en-US" sz="2800" b="1" i="0" u="none" strike="noStrike">
                <a:solidFill>
                  <a:srgbClr val="FFFFFF"/>
                </a:solidFill>
                <a:effectLst/>
                <a:latin typeface="Linh AvantGarde" panose="02000603030000020004"/>
              </a:rPr>
              <a:t>your attentions</a:t>
            </a:r>
            <a:r>
              <a:rPr lang="en-US" sz="2800" b="1" i="0" u="none" strike="noStrike">
                <a:solidFill>
                  <a:srgbClr val="FFFFFF"/>
                </a:solidFill>
                <a:effectLst/>
                <a:latin typeface="Calibri" panose="020F0502020204030204" pitchFamily="34" charset="0"/>
              </a:rPr>
              <a:t>!</a:t>
            </a:r>
            <a:r>
              <a:rPr lang="en-US" sz="2800" b="0" i="0">
                <a:solidFill>
                  <a:srgbClr val="000000"/>
                </a:solidFill>
                <a:effectLst/>
                <a:latin typeface="Calibri" panose="020F0502020204030204" pitchFamily="34" charset="0"/>
              </a:rPr>
              <a:t>​</a:t>
            </a:r>
            <a:endParaRPr lang="en-US" sz="2800" b="0" i="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337580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64AA30EA-955E-47B2-9A21-5CF1B8F91508}"/>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Biến là gì?</a:t>
            </a:r>
          </a:p>
        </p:txBody>
      </p:sp>
      <p:sp>
        <p:nvSpPr>
          <p:cNvPr id="8194" name="Rectangle 2">
            <a:extLst>
              <a:ext uri="{FF2B5EF4-FFF2-40B4-BE49-F238E27FC236}">
                <a16:creationId xmlns:a16="http://schemas.microsoft.com/office/drawing/2014/main" id="{9763CB72-3347-441A-ABFA-2D798CCF61EE}"/>
              </a:ext>
            </a:extLst>
          </p:cNvPr>
          <p:cNvSpPr>
            <a:spLocks noGrp="1" noChangeArrowheads="1"/>
          </p:cNvSpPr>
          <p:nvPr>
            <p:ph type="body" idx="1"/>
          </p:nvPr>
        </p:nvSpPr>
        <p:spPr>
          <a:xfrm>
            <a:off x="457200" y="1600200"/>
            <a:ext cx="8229600" cy="4456113"/>
          </a:xfrm>
          <a:ln/>
        </p:spPr>
        <p:txBody>
          <a:bodyPr/>
          <a:lstStyle/>
          <a:p>
            <a:pPr marL="338138" indent="-338138">
              <a:lnSpc>
                <a:spcPct val="90000"/>
              </a:lnSpc>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t>Một vùng nhớ được đặt tên trong máy tính sử dụng để chứa DL ở một dạng nào đó (số nguyên, số thực, v.v)</a:t>
            </a:r>
          </a:p>
          <a:p>
            <a:pPr marL="338138" indent="-338138">
              <a:lnSpc>
                <a:spcPct val="90000"/>
              </a:lnSpc>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t>Chứa DL được chương trình sử dụng</a:t>
            </a:r>
          </a:p>
          <a:p>
            <a:pPr marL="338138" indent="-338138">
              <a:lnSpc>
                <a:spcPct val="90000"/>
              </a:lnSpc>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t>Tóm lại, biến là cách duy nhất để thao tác với DL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008C40ED-6334-4CFE-B4CC-732431DF7BB7}"/>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t>Biến</a:t>
            </a:r>
          </a:p>
        </p:txBody>
      </p:sp>
      <p:sp>
        <p:nvSpPr>
          <p:cNvPr id="9218" name="Rectangle 2">
            <a:extLst>
              <a:ext uri="{FF2B5EF4-FFF2-40B4-BE49-F238E27FC236}">
                <a16:creationId xmlns:a16="http://schemas.microsoft.com/office/drawing/2014/main" id="{B39C743C-F5A2-41EC-AD0F-5F0926E27A8B}"/>
              </a:ext>
            </a:extLst>
          </p:cNvPr>
          <p:cNvSpPr>
            <a:spLocks noGrp="1" noChangeArrowheads="1"/>
          </p:cNvSpPr>
          <p:nvPr>
            <p:ph type="body" idx="1"/>
          </p:nvPr>
        </p:nvSpPr>
        <p:spPr>
          <a:xfrm>
            <a:off x="457200" y="1600200"/>
            <a:ext cx="8229600" cy="4456113"/>
          </a:xfrm>
          <a:ln/>
        </p:spPr>
        <p:txBody>
          <a:bodyPr>
            <a:normAutofit fontScale="92500" lnSpcReduction="10000"/>
          </a:bodyPr>
          <a:lstStyle/>
          <a:p>
            <a:pPr marL="338138" indent="-338138">
              <a:lnSpc>
                <a:spcPct val="90000"/>
              </a:lnSpc>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t>Vùng lưu trữ được đặt tên</a:t>
            </a:r>
          </a:p>
          <a:p>
            <a:pPr lvl="1" indent="-280988">
              <a:lnSpc>
                <a:spcPct val="90000"/>
              </a:lnSpc>
              <a:spcBef>
                <a:spcPts val="6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latin typeface="Courier New" panose="02070309020205020404" pitchFamily="49" charset="0"/>
              </a:rPr>
              <a:t>int nRow = 0;</a:t>
            </a:r>
          </a:p>
          <a:p>
            <a:pPr marL="338138" indent="-338138">
              <a:lnSpc>
                <a:spcPct val="90000"/>
              </a:lnSpc>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t>Kiểu của biến (kích thước và ý nghĩa của vùng lưu trữ)</a:t>
            </a:r>
          </a:p>
          <a:p>
            <a:pPr marL="338138" indent="-338138">
              <a:lnSpc>
                <a:spcPct val="90000"/>
              </a:lnSpc>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t>Phạm vi biến:</a:t>
            </a:r>
          </a:p>
          <a:p>
            <a:pPr marL="738188" lvl="1" indent="-276225">
              <a:lnSpc>
                <a:spcPct val="9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Biến địa phương bên trong khối lệnh</a:t>
            </a:r>
          </a:p>
          <a:p>
            <a:pPr marL="738188" lvl="1" indent="-276225">
              <a:lnSpc>
                <a:spcPct val="9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Tham số của hàm</a:t>
            </a:r>
          </a:p>
          <a:p>
            <a:pPr marL="738188" lvl="1" indent="-276225">
              <a:lnSpc>
                <a:spcPct val="9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Biến toàn cục</a:t>
            </a:r>
          </a:p>
          <a:p>
            <a:pPr marL="738188" lvl="1" indent="-276225">
              <a:lnSpc>
                <a:spcPct val="9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Chú ý không “giấu” biến</a:t>
            </a:r>
          </a:p>
          <a:p>
            <a:pPr marL="338138" indent="-338138">
              <a:lnSpc>
                <a:spcPct val="90000"/>
              </a:lnSpc>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t>Vòng đời (lớp lưu trữ)</a:t>
            </a:r>
          </a:p>
          <a:p>
            <a:pPr marL="738188" lvl="1" indent="-276225">
              <a:lnSpc>
                <a:spcPct val="9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Tự động/tạm thời (khối lệnh)</a:t>
            </a:r>
          </a:p>
          <a:p>
            <a:pPr marL="738188" lvl="1" indent="-276225">
              <a:lnSpc>
                <a:spcPct val="9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Toàn cục (chương trình)</a:t>
            </a:r>
          </a:p>
          <a:p>
            <a:pPr marL="738188" lvl="1" indent="-276225">
              <a:lnSpc>
                <a:spcPct val="9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Biến </a:t>
            </a:r>
            <a:r>
              <a:rPr lang="en-US" altLang="en-US" sz="2400" i="1">
                <a:latin typeface="Courier New" panose="02070309020205020404" pitchFamily="49" charset="0"/>
              </a:rPr>
              <a:t>static</a:t>
            </a:r>
            <a:r>
              <a:rPr lang="en-US" altLang="en-US" sz="2400"/>
              <a:t> (tĩnh) cục bộ (chương trình)</a:t>
            </a:r>
          </a:p>
          <a:p>
            <a:pPr lvl="1" indent="-280988">
              <a:lnSpc>
                <a:spcPct val="90000"/>
              </a:lnSpc>
              <a:spcBef>
                <a:spcPts val="6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altLang="en-US" sz="2400"/>
          </a:p>
        </p:txBody>
      </p:sp>
    </p:spTree>
  </p:cSld>
  <p:clrMapOvr>
    <a:masterClrMapping/>
  </p:clrMapOvr>
  <p:transition advTm="0"/>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18F4300B-832C-4FFC-BD10-207AD66196FB}"/>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Biến trong bộ nhớ</a:t>
            </a:r>
          </a:p>
        </p:txBody>
      </p:sp>
      <p:sp>
        <p:nvSpPr>
          <p:cNvPr id="10242" name="Rectangle 2">
            <a:extLst>
              <a:ext uri="{FF2B5EF4-FFF2-40B4-BE49-F238E27FC236}">
                <a16:creationId xmlns:a16="http://schemas.microsoft.com/office/drawing/2014/main" id="{7768E21B-BBF8-49CE-AECE-180AF4F51A04}"/>
              </a:ext>
            </a:extLst>
          </p:cNvPr>
          <p:cNvSpPr>
            <a:spLocks noChangeArrowheads="1"/>
          </p:cNvSpPr>
          <p:nvPr/>
        </p:nvSpPr>
        <p:spPr bwMode="auto">
          <a:xfrm>
            <a:off x="1524000" y="3429000"/>
            <a:ext cx="5791200" cy="2819400"/>
          </a:xfrm>
          <a:prstGeom prst="rect">
            <a:avLst/>
          </a:prstGeom>
          <a:noFill/>
          <a:ln w="19080" cap="sq">
            <a:solidFill>
              <a:srgbClr val="0066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3" name="Rectangle 3">
            <a:extLst>
              <a:ext uri="{FF2B5EF4-FFF2-40B4-BE49-F238E27FC236}">
                <a16:creationId xmlns:a16="http://schemas.microsoft.com/office/drawing/2014/main" id="{C33F920B-71E1-4CF8-9CF1-A9A0A30D33DF}"/>
              </a:ext>
            </a:extLst>
          </p:cNvPr>
          <p:cNvSpPr>
            <a:spLocks noChangeArrowheads="1"/>
          </p:cNvSpPr>
          <p:nvPr/>
        </p:nvSpPr>
        <p:spPr bwMode="auto">
          <a:xfrm>
            <a:off x="2514600" y="4038600"/>
            <a:ext cx="762000" cy="381000"/>
          </a:xfrm>
          <a:prstGeom prst="rect">
            <a:avLst/>
          </a:prstGeom>
          <a:solidFill>
            <a:srgbClr val="EBF7FF"/>
          </a:solidFill>
          <a:ln w="1908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lgn="ctr" rtl="1">
              <a:buClrTx/>
              <a:buFontTx/>
              <a:buNone/>
            </a:pPr>
            <a:r>
              <a:rPr lang="en-US" altLang="en-US" b="1">
                <a:cs typeface="Arial" panose="020B0604020202020204" pitchFamily="34" charset="0"/>
              </a:rPr>
              <a:t>5</a:t>
            </a:r>
          </a:p>
        </p:txBody>
      </p:sp>
      <p:sp>
        <p:nvSpPr>
          <p:cNvPr id="10244" name="Rectangle 4">
            <a:extLst>
              <a:ext uri="{FF2B5EF4-FFF2-40B4-BE49-F238E27FC236}">
                <a16:creationId xmlns:a16="http://schemas.microsoft.com/office/drawing/2014/main" id="{FCA8E0E7-C9D1-4DC5-A978-5DE2F42D5BF3}"/>
              </a:ext>
            </a:extLst>
          </p:cNvPr>
          <p:cNvSpPr>
            <a:spLocks noGrp="1" noChangeArrowheads="1"/>
          </p:cNvSpPr>
          <p:nvPr>
            <p:ph type="body" idx="1"/>
          </p:nvPr>
        </p:nvSpPr>
        <p:spPr>
          <a:xfrm>
            <a:off x="457200" y="1600200"/>
            <a:ext cx="8229600" cy="4456113"/>
          </a:xfrm>
          <a:ln/>
        </p:spPr>
        <p:txBody>
          <a:bodyPr/>
          <a:lstStyle/>
          <a:p>
            <a:pPr indent="-338138">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latin typeface="Courier New" panose="02070309020205020404" pitchFamily="49" charset="0"/>
                <a:cs typeface="Courier New" panose="02070309020205020404" pitchFamily="49" charset="0"/>
              </a:rPr>
              <a:t>int my_int = 5;</a:t>
            </a:r>
          </a:p>
          <a:p>
            <a:pPr indent="-338138">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latin typeface="Courier New" panose="02070309020205020404" pitchFamily="49" charset="0"/>
                <a:cs typeface="Courier New" panose="02070309020205020404" pitchFamily="49" charset="0"/>
              </a:rPr>
              <a:t>double my_double = 3.5;</a:t>
            </a:r>
          </a:p>
        </p:txBody>
      </p:sp>
      <p:sp>
        <p:nvSpPr>
          <p:cNvPr id="10245" name="Rectangle 5">
            <a:extLst>
              <a:ext uri="{FF2B5EF4-FFF2-40B4-BE49-F238E27FC236}">
                <a16:creationId xmlns:a16="http://schemas.microsoft.com/office/drawing/2014/main" id="{4B583753-1298-47A5-9D80-A321B310436F}"/>
              </a:ext>
            </a:extLst>
          </p:cNvPr>
          <p:cNvSpPr>
            <a:spLocks noChangeArrowheads="1"/>
          </p:cNvSpPr>
          <p:nvPr/>
        </p:nvSpPr>
        <p:spPr bwMode="auto">
          <a:xfrm>
            <a:off x="5105400" y="5181600"/>
            <a:ext cx="1447800" cy="381000"/>
          </a:xfrm>
          <a:prstGeom prst="rect">
            <a:avLst/>
          </a:prstGeom>
          <a:solidFill>
            <a:srgbClr val="EDFAD2"/>
          </a:solidFill>
          <a:ln w="1908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lgn="ctr" rtl="1">
              <a:buClrTx/>
              <a:buFontTx/>
              <a:buNone/>
            </a:pPr>
            <a:r>
              <a:rPr lang="en-US" altLang="en-US" b="1">
                <a:cs typeface="Arial" panose="020B0604020202020204" pitchFamily="34" charset="0"/>
              </a:rPr>
              <a:t>3.5</a:t>
            </a:r>
          </a:p>
        </p:txBody>
      </p:sp>
      <p:sp>
        <p:nvSpPr>
          <p:cNvPr id="10246" name="Text Box 6">
            <a:extLst>
              <a:ext uri="{FF2B5EF4-FFF2-40B4-BE49-F238E27FC236}">
                <a16:creationId xmlns:a16="http://schemas.microsoft.com/office/drawing/2014/main" id="{5BEDB583-FB84-4C7F-BB30-DB6EB7A633AE}"/>
              </a:ext>
            </a:extLst>
          </p:cNvPr>
          <p:cNvSpPr txBox="1">
            <a:spLocks noChangeArrowheads="1"/>
          </p:cNvSpPr>
          <p:nvPr/>
        </p:nvSpPr>
        <p:spPr bwMode="auto">
          <a:xfrm>
            <a:off x="458788" y="4038600"/>
            <a:ext cx="852487"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lgn="r" rtl="1">
              <a:buClrTx/>
              <a:buFontTx/>
              <a:buNone/>
            </a:pPr>
            <a:r>
              <a:rPr lang="en-US" altLang="en-US">
                <a:cs typeface="Arial" panose="020B0604020202020204" pitchFamily="34" charset="0"/>
              </a:rPr>
              <a:t>my_int</a:t>
            </a:r>
          </a:p>
        </p:txBody>
      </p:sp>
      <p:sp>
        <p:nvSpPr>
          <p:cNvPr id="10247" name="Text Box 7">
            <a:extLst>
              <a:ext uri="{FF2B5EF4-FFF2-40B4-BE49-F238E27FC236}">
                <a16:creationId xmlns:a16="http://schemas.microsoft.com/office/drawing/2014/main" id="{46729B79-4483-477A-8AE6-87918D94A006}"/>
              </a:ext>
            </a:extLst>
          </p:cNvPr>
          <p:cNvSpPr txBox="1">
            <a:spLocks noChangeArrowheads="1"/>
          </p:cNvSpPr>
          <p:nvPr/>
        </p:nvSpPr>
        <p:spPr bwMode="auto">
          <a:xfrm>
            <a:off x="79375" y="5181600"/>
            <a:ext cx="1295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lgn="r" rtl="1">
              <a:buClrTx/>
              <a:buFontTx/>
              <a:buNone/>
            </a:pPr>
            <a:r>
              <a:rPr lang="en-US" altLang="en-US">
                <a:cs typeface="Arial" panose="020B0604020202020204" pitchFamily="34" charset="0"/>
              </a:rPr>
              <a:t>my_double</a:t>
            </a:r>
          </a:p>
        </p:txBody>
      </p:sp>
      <p:sp>
        <p:nvSpPr>
          <p:cNvPr id="10248" name="Line 8">
            <a:extLst>
              <a:ext uri="{FF2B5EF4-FFF2-40B4-BE49-F238E27FC236}">
                <a16:creationId xmlns:a16="http://schemas.microsoft.com/office/drawing/2014/main" id="{5FAC2E6F-8792-4A36-AE1B-629BBA02890E}"/>
              </a:ext>
            </a:extLst>
          </p:cNvPr>
          <p:cNvSpPr>
            <a:spLocks noChangeShapeType="1"/>
          </p:cNvSpPr>
          <p:nvPr/>
        </p:nvSpPr>
        <p:spPr bwMode="auto">
          <a:xfrm>
            <a:off x="1295400" y="4267200"/>
            <a:ext cx="1066800" cy="1588"/>
          </a:xfrm>
          <a:prstGeom prst="line">
            <a:avLst/>
          </a:prstGeom>
          <a:noFill/>
          <a:ln w="9360" cap="sq">
            <a:solidFill>
              <a:srgbClr val="006699"/>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49" name="Line 9">
            <a:extLst>
              <a:ext uri="{FF2B5EF4-FFF2-40B4-BE49-F238E27FC236}">
                <a16:creationId xmlns:a16="http://schemas.microsoft.com/office/drawing/2014/main" id="{63270F0A-9A43-4D42-9F4D-0A48EBFFF8B3}"/>
              </a:ext>
            </a:extLst>
          </p:cNvPr>
          <p:cNvSpPr>
            <a:spLocks noChangeShapeType="1"/>
          </p:cNvSpPr>
          <p:nvPr/>
        </p:nvSpPr>
        <p:spPr bwMode="auto">
          <a:xfrm>
            <a:off x="1371600" y="5334000"/>
            <a:ext cx="3581400" cy="1588"/>
          </a:xfrm>
          <a:prstGeom prst="line">
            <a:avLst/>
          </a:prstGeom>
          <a:noFill/>
          <a:ln w="9360" cap="sq">
            <a:solidFill>
              <a:srgbClr val="006699"/>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0077D06D-BBAD-429D-91F5-F7DF19FAFD26}"/>
              </a:ext>
            </a:extLst>
          </p:cNvPr>
          <p:cNvSpPr>
            <a:spLocks noGrp="1" noChangeArrowheads="1"/>
          </p:cNvSpPr>
          <p:nvPr>
            <p:ph type="title" idx="4294967295"/>
          </p:nvPr>
        </p:nvSpPr>
        <p:spPr>
          <a:xfrm>
            <a:off x="0" y="76200"/>
            <a:ext cx="9144000" cy="1219200"/>
          </a:xfrm>
          <a:solidFill>
            <a:srgbClr val="FFFFFF"/>
          </a:solidFill>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t>Khai báo, định nghĩa và khởi tạo</a:t>
            </a:r>
          </a:p>
        </p:txBody>
      </p:sp>
      <p:sp>
        <p:nvSpPr>
          <p:cNvPr id="11266" name="Rectangle 2">
            <a:extLst>
              <a:ext uri="{FF2B5EF4-FFF2-40B4-BE49-F238E27FC236}">
                <a16:creationId xmlns:a16="http://schemas.microsoft.com/office/drawing/2014/main" id="{7DAD5920-F5EC-41BB-B122-55DEC9BC95F4}"/>
              </a:ext>
            </a:extLst>
          </p:cNvPr>
          <p:cNvSpPr>
            <a:spLocks noGrp="1" noChangeArrowheads="1"/>
          </p:cNvSpPr>
          <p:nvPr>
            <p:ph type="body" idx="1"/>
          </p:nvPr>
        </p:nvSpPr>
        <p:spPr>
          <a:xfrm>
            <a:off x="838200" y="1447800"/>
            <a:ext cx="8305800" cy="5257800"/>
          </a:xfrm>
          <a:ln/>
        </p:spPr>
        <p:txBody>
          <a:bodyPr/>
          <a:lstStyle/>
          <a:p>
            <a:pPr marL="338138" indent="-338138">
              <a:lnSpc>
                <a:spcPct val="9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Khai báo cung cấp vùng lưu trữ gọi là định nghĩa</a:t>
            </a:r>
          </a:p>
          <a:p>
            <a:pPr lvl="1" indent="-280988">
              <a:lnSpc>
                <a:spcPct val="90000"/>
              </a:lnSpc>
              <a:spcBef>
                <a:spcPts val="5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i="1">
                <a:latin typeface="Courier New" panose="02070309020205020404" pitchFamily="49" charset="0"/>
              </a:rPr>
              <a:t>int j;</a:t>
            </a:r>
          </a:p>
          <a:p>
            <a:pPr marL="338138" indent="-338138">
              <a:lnSpc>
                <a:spcPct val="9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Định nghĩa có thể gán giá trị cho biến (khởi tạo)</a:t>
            </a:r>
          </a:p>
          <a:p>
            <a:pPr lvl="1" indent="-280988">
              <a:lnSpc>
                <a:spcPct val="90000"/>
              </a:lnSpc>
              <a:spcBef>
                <a:spcPts val="5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i="1">
                <a:latin typeface="Courier New" panose="02070309020205020404" pitchFamily="49" charset="0"/>
              </a:rPr>
              <a:t>int j = 0;</a:t>
            </a:r>
          </a:p>
          <a:p>
            <a:pPr marL="338138" indent="-338138">
              <a:lnSpc>
                <a:spcPct val="9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Định nghĩa có thể mô tả ý nghĩa biến nhưng không cung cấp vùng lưu trữ (vd </a:t>
            </a:r>
            <a:r>
              <a:rPr lang="en-US" altLang="en-US" sz="2400" i="1">
                <a:latin typeface="Courier New" panose="02070309020205020404" pitchFamily="49" charset="0"/>
              </a:rPr>
              <a:t>extern</a:t>
            </a:r>
            <a:r>
              <a:rPr lang="en-US" altLang="en-US" sz="2400"/>
              <a:t>)</a:t>
            </a:r>
          </a:p>
          <a:p>
            <a:pPr lvl="1" indent="-280988">
              <a:lnSpc>
                <a:spcPct val="90000"/>
              </a:lnSpc>
              <a:spcBef>
                <a:spcPts val="5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i="1">
                <a:latin typeface="Courier New" panose="02070309020205020404" pitchFamily="49" charset="0"/>
              </a:rPr>
              <a:t>extern int j;</a:t>
            </a:r>
          </a:p>
          <a:p>
            <a:pPr marL="338138" indent="-338138">
              <a:lnSpc>
                <a:spcPct val="9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Chú ý: Các bản phát hành thường không khởi tạo biến bởi giá trị mặc định</a:t>
            </a:r>
          </a:p>
          <a:p>
            <a:pPr marL="338138" indent="-338138">
              <a:lnSpc>
                <a:spcPct val="80000"/>
              </a:lnSpc>
              <a:spcBef>
                <a:spcPts val="625"/>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500"/>
              <a:t>VD sử dụng biến: </a:t>
            </a:r>
            <a:br>
              <a:rPr lang="en-US" altLang="en-US" sz="2500"/>
            </a:br>
            <a:br>
              <a:rPr lang="en-US" altLang="en-US" sz="2500"/>
            </a:br>
            <a:r>
              <a:rPr lang="en-US" altLang="en-US" sz="2500"/>
              <a:t>printf(“%d + %d = %d\n“, a, b, c);</a:t>
            </a:r>
          </a:p>
          <a:p>
            <a:pPr marL="341313" indent="-338138">
              <a:lnSpc>
                <a:spcPct val="90000"/>
              </a:lnSpc>
              <a:spcBef>
                <a:spcPts val="625"/>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altLang="en-US" sz="2500"/>
          </a:p>
        </p:txBody>
      </p:sp>
    </p:spTree>
  </p:cSld>
  <p:clrMapOvr>
    <a:masterClrMapping/>
  </p:clrMapOvr>
  <p:transition advTm="0"/>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a:extLst>
              <a:ext uri="{FF2B5EF4-FFF2-40B4-BE49-F238E27FC236}">
                <a16:creationId xmlns:a16="http://schemas.microsoft.com/office/drawing/2014/main" id="{A1F98ADB-5E4C-4AFF-AB5E-AE57DE4E92C9}"/>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VD: Khai báo biến</a:t>
            </a:r>
          </a:p>
        </p:txBody>
      </p:sp>
      <p:sp>
        <p:nvSpPr>
          <p:cNvPr id="12290" name="Rectangle 2">
            <a:extLst>
              <a:ext uri="{FF2B5EF4-FFF2-40B4-BE49-F238E27FC236}">
                <a16:creationId xmlns:a16="http://schemas.microsoft.com/office/drawing/2014/main" id="{73B4EA60-7350-4CF0-9B58-4433263E29A3}"/>
              </a:ext>
            </a:extLst>
          </p:cNvPr>
          <p:cNvSpPr>
            <a:spLocks noGrp="1" noChangeArrowheads="1"/>
          </p:cNvSpPr>
          <p:nvPr>
            <p:ph type="body" idx="1"/>
          </p:nvPr>
        </p:nvSpPr>
        <p:spPr>
          <a:xfrm>
            <a:off x="457200" y="1600200"/>
            <a:ext cx="8229600" cy="4456113"/>
          </a:xfrm>
          <a:ln/>
        </p:spPr>
        <p:txBody>
          <a:bodyPr/>
          <a:lstStyle/>
          <a:p>
            <a:pPr marL="338138" indent="-338138">
              <a:buClr>
                <a:srgbClr val="006699"/>
              </a:buClr>
              <a:buFont typeface="Courier New" panose="02070309020205020404" pitchFamily="49"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latin typeface="Courier New" panose="02070309020205020404" pitchFamily="49" charset="0"/>
                <a:cs typeface="Courier New" panose="02070309020205020404" pitchFamily="49" charset="0"/>
              </a:rPr>
              <a:t>int i;</a:t>
            </a:r>
          </a:p>
          <a:p>
            <a:pPr marL="338138" indent="-338138">
              <a:buClr>
                <a:srgbClr val="006699"/>
              </a:buClr>
              <a:buFont typeface="Courier New" panose="02070309020205020404" pitchFamily="49"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latin typeface="Courier New" panose="02070309020205020404" pitchFamily="49" charset="0"/>
                <a:cs typeface="Courier New" panose="02070309020205020404" pitchFamily="49" charset="0"/>
              </a:rPr>
              <a:t>char c;</a:t>
            </a:r>
          </a:p>
          <a:p>
            <a:pPr marL="338138" indent="-338138">
              <a:buClr>
                <a:srgbClr val="006699"/>
              </a:buClr>
              <a:buFont typeface="Courier New" panose="02070309020205020404" pitchFamily="49"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latin typeface="Courier New" panose="02070309020205020404" pitchFamily="49" charset="0"/>
                <a:cs typeface="Courier New" panose="02070309020205020404" pitchFamily="49" charset="0"/>
              </a:rPr>
              <a:t>float f1, f2;</a:t>
            </a:r>
          </a:p>
          <a:p>
            <a:pPr marL="338138" indent="-338138">
              <a:buClr>
                <a:srgbClr val="006699"/>
              </a:buClr>
              <a:buFont typeface="Courier New" panose="02070309020205020404" pitchFamily="49"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latin typeface="Courier New" panose="02070309020205020404" pitchFamily="49" charset="0"/>
                <a:cs typeface="Courier New" panose="02070309020205020404" pitchFamily="49" charset="0"/>
              </a:rPr>
              <a:t>float f1=7.0, f2 = 5.2;</a:t>
            </a:r>
          </a:p>
          <a:p>
            <a:pPr marL="338138" indent="-338138">
              <a:buClr>
                <a:srgbClr val="006699"/>
              </a:buClr>
              <a:buFont typeface="Courier New" panose="02070309020205020404" pitchFamily="49"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latin typeface="Courier New" panose="02070309020205020404" pitchFamily="49" charset="0"/>
                <a:cs typeface="Courier New" panose="02070309020205020404" pitchFamily="49" charset="0"/>
              </a:rPr>
              <a:t>unsigned int ui = 0;</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6F2BB13DADB345882905426723F21F" ma:contentTypeVersion="0" ma:contentTypeDescription="Create a new document." ma:contentTypeScope="" ma:versionID="a5c8d04a787cd1cef320df2116c79370">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CF54B9B-9251-4020-8C5C-BEEA439CB960}"/>
</file>

<file path=customXml/itemProps2.xml><?xml version="1.0" encoding="utf-8"?>
<ds:datastoreItem xmlns:ds="http://schemas.openxmlformats.org/officeDocument/2006/customXml" ds:itemID="{02103B93-3C51-4854-B253-F11A328A8535}"/>
</file>

<file path=customXml/itemProps3.xml><?xml version="1.0" encoding="utf-8"?>
<ds:datastoreItem xmlns:ds="http://schemas.openxmlformats.org/officeDocument/2006/customXml" ds:itemID="{4E316A7B-42A4-4A12-86EC-EC3DFA295F4C}"/>
</file>

<file path=docProps/app.xml><?xml version="1.0" encoding="utf-8"?>
<Properties xmlns="http://schemas.openxmlformats.org/officeDocument/2006/extended-properties" xmlns:vt="http://schemas.openxmlformats.org/officeDocument/2006/docPropsVTypes">
  <Template>Office Theme</Template>
  <TotalTime>76</TotalTime>
  <Words>2269</Words>
  <Application>Microsoft Office PowerPoint</Application>
  <PresentationFormat>On-screen Show (4:3)</PresentationFormat>
  <Paragraphs>485</Paragraphs>
  <Slides>40</Slides>
  <Notes>38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0</vt:i4>
      </vt:variant>
      <vt:variant>
        <vt:lpstr>Slide Titles</vt:lpstr>
      </vt:variant>
      <vt:variant>
        <vt:i4>40</vt:i4>
      </vt:variant>
    </vt:vector>
  </HeadingPairs>
  <TitlesOfParts>
    <vt:vector size="50" baseType="lpstr">
      <vt:lpstr>Arial</vt:lpstr>
      <vt:lpstr>Calibri</vt:lpstr>
      <vt:lpstr>Courier New</vt:lpstr>
      <vt:lpstr>Gill Sans MT</vt:lpstr>
      <vt:lpstr>Linh AvantGarde</vt:lpstr>
      <vt:lpstr>Segoe UI</vt:lpstr>
      <vt:lpstr>Times New Roman</vt:lpstr>
      <vt:lpstr>Verdana</vt:lpstr>
      <vt:lpstr>Wingdings</vt:lpstr>
      <vt:lpstr>Office Theme</vt:lpstr>
      <vt:lpstr>PowerPoint Presentation</vt:lpstr>
      <vt:lpstr>Nội dung</vt:lpstr>
      <vt:lpstr>Định danh</vt:lpstr>
      <vt:lpstr>Quy tắc đặt tên</vt:lpstr>
      <vt:lpstr>Biến là gì?</vt:lpstr>
      <vt:lpstr>Biến</vt:lpstr>
      <vt:lpstr>Biến trong bộ nhớ</vt:lpstr>
      <vt:lpstr>Khai báo, định nghĩa và khởi tạo</vt:lpstr>
      <vt:lpstr>VD: Khai báo biến</vt:lpstr>
      <vt:lpstr>VD</vt:lpstr>
      <vt:lpstr>Biến số và Hằng số (1)</vt:lpstr>
      <vt:lpstr>Biến số và Hằng số (2)</vt:lpstr>
      <vt:lpstr>Hằng số (1)</vt:lpstr>
      <vt:lpstr>Hằng số (2)</vt:lpstr>
      <vt:lpstr>Các kiểu DL cơ sở (1)</vt:lpstr>
      <vt:lpstr>Các kiểu DL cơ sở (2)</vt:lpstr>
      <vt:lpstr>Định dạng đầu vào với Scanf (1)</vt:lpstr>
      <vt:lpstr>Định dạng đầu vào với Scanf (2)</vt:lpstr>
      <vt:lpstr>VD scanf()</vt:lpstr>
      <vt:lpstr>Định dạng đầu vào với Scanf (3)</vt:lpstr>
      <vt:lpstr>Định dạng đầu vào với Scanf (4)</vt:lpstr>
      <vt:lpstr>PowerPoint Presentation</vt:lpstr>
      <vt:lpstr>PowerPoint Presentation</vt:lpstr>
      <vt:lpstr>PowerPoint Presentation</vt:lpstr>
      <vt:lpstr>Bài tập 4.1</vt:lpstr>
      <vt:lpstr>Lời giải (1)</vt:lpstr>
      <vt:lpstr>Lời giải (2)</vt:lpstr>
      <vt:lpstr>Bài tập 4.2</vt:lpstr>
      <vt:lpstr>Lời giải (1)</vt:lpstr>
      <vt:lpstr>Lời giải (2)</vt:lpstr>
      <vt:lpstr>Bài tập 4.3</vt:lpstr>
      <vt:lpstr>Lời giải</vt:lpstr>
      <vt:lpstr>Bài tập 4.4</vt:lpstr>
      <vt:lpstr>Lời giải</vt:lpstr>
      <vt:lpstr>Bài tập 4.5</vt:lpstr>
      <vt:lpstr>Lời giải</vt:lpstr>
      <vt:lpstr>Bài tập 4.6</vt:lpstr>
      <vt:lpstr>Lời giải</vt:lpstr>
      <vt:lpstr>Bài tập 4.7</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Long Long</dc:creator>
  <cp:lastModifiedBy>Nguyen Kiem Hieu</cp:lastModifiedBy>
  <cp:revision>24</cp:revision>
  <dcterms:created xsi:type="dcterms:W3CDTF">2020-04-20T02:25:53Z</dcterms:created>
  <dcterms:modified xsi:type="dcterms:W3CDTF">2021-01-10T19:56:05Z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0x010100CD6F2BB13DADB345882905426723F21F</vt:lpwstr>
  </property>
</Properties>
</file>