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62" r:id="rId2"/>
    <p:sldId id="257" r:id="rId3"/>
    <p:sldId id="258" r:id="rId4"/>
    <p:sldId id="259" r:id="rId5"/>
    <p:sldId id="260" r:id="rId6"/>
    <p:sldId id="261" r:id="rId7"/>
    <p:sldId id="266"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6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4C56D-F37B-8A93-8258-4BF24177998C}" v="17" dt="2020-04-21T01:07:19.938"/>
    <p1510:client id="{911AC38F-A83B-4353-B036-3C5696465EEF}" v="1" dt="2020-12-02T05:18:45.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68" d="100"/>
          <a:sy n="68" d="100"/>
        </p:scale>
        <p:origin x="14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4CC41-6CC1-41E3-841E-1DCF8A7B7DDA}" type="datetimeFigureOut">
              <a:rPr lang="en-US" smtClean="0"/>
              <a:t>1/11/2021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662AF-47F8-4933-99E2-109F0D761949}" type="slidenum">
              <a:rPr lang="en-US" smtClean="0"/>
              <a:t>‹#›</a:t>
            </a:fld>
            <a:endParaRPr lang="en-US"/>
          </a:p>
        </p:txBody>
      </p:sp>
    </p:spTree>
    <p:extLst>
      <p:ext uri="{BB962C8B-B14F-4D97-AF65-F5344CB8AC3E}">
        <p14:creationId xmlns:p14="http://schemas.microsoft.com/office/powerpoint/2010/main" val="141908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9A66BE28-D0DD-4C78-8540-0F5FA64FDA96}"/>
              </a:ext>
            </a:extLst>
          </p:cNvPr>
          <p:cNvSpPr>
            <a:spLocks noGrp="1" noChangeArrowheads="1"/>
          </p:cNvSpPr>
          <p:nvPr>
            <p:ph type="sldNum"/>
          </p:nvPr>
        </p:nvSpPr>
        <p:spPr>
          <a:ln/>
        </p:spPr>
        <p:txBody>
          <a:bodyPr/>
          <a:lstStyle/>
          <a:p>
            <a:fld id="{6D613075-8277-43FF-A259-F0E1F2841569}" type="slidenum">
              <a:rPr lang="fr-FR" altLang="en-US"/>
              <a:pPr/>
              <a:t>2</a:t>
            </a:fld>
            <a:endParaRPr lang="fr-FR" altLang="en-US"/>
          </a:p>
        </p:txBody>
      </p:sp>
      <p:sp>
        <p:nvSpPr>
          <p:cNvPr id="34817" name="Rectangle 1">
            <a:extLst>
              <a:ext uri="{FF2B5EF4-FFF2-40B4-BE49-F238E27FC236}">
                <a16:creationId xmlns:a16="http://schemas.microsoft.com/office/drawing/2014/main" id="{FF1C54FD-7B79-4520-BBCC-451DA8C9DDF1}"/>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Text Box 2">
            <a:extLst>
              <a:ext uri="{FF2B5EF4-FFF2-40B4-BE49-F238E27FC236}">
                <a16:creationId xmlns:a16="http://schemas.microsoft.com/office/drawing/2014/main" id="{5F29C74E-D97D-4C71-A62B-3A3BE865B6AA}"/>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FBC838AF-24FA-4C26-AE6B-3116CCF421C9}"/>
              </a:ext>
            </a:extLst>
          </p:cNvPr>
          <p:cNvSpPr>
            <a:spLocks noGrp="1" noChangeArrowheads="1"/>
          </p:cNvSpPr>
          <p:nvPr>
            <p:ph type="sldNum"/>
          </p:nvPr>
        </p:nvSpPr>
        <p:spPr>
          <a:ln/>
        </p:spPr>
        <p:txBody>
          <a:bodyPr/>
          <a:lstStyle/>
          <a:p>
            <a:fld id="{DA140555-A9CC-4A3E-B0BE-913A2ED6FC2A}" type="slidenum">
              <a:rPr lang="fr-FR" altLang="en-US"/>
              <a:pPr/>
              <a:t>11</a:t>
            </a:fld>
            <a:endParaRPr lang="fr-FR" altLang="en-US"/>
          </a:p>
        </p:txBody>
      </p:sp>
      <p:sp>
        <p:nvSpPr>
          <p:cNvPr id="44033" name="Rectangle 1">
            <a:extLst>
              <a:ext uri="{FF2B5EF4-FFF2-40B4-BE49-F238E27FC236}">
                <a16:creationId xmlns:a16="http://schemas.microsoft.com/office/drawing/2014/main" id="{672DE96A-EA1C-403F-8345-A64265DC051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Text Box 2">
            <a:extLst>
              <a:ext uri="{FF2B5EF4-FFF2-40B4-BE49-F238E27FC236}">
                <a16:creationId xmlns:a16="http://schemas.microsoft.com/office/drawing/2014/main" id="{DA088D20-9D9B-49FC-9340-4E39D5415D36}"/>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048B8236-7560-4B17-BECF-6CD44B923E60}"/>
              </a:ext>
            </a:extLst>
          </p:cNvPr>
          <p:cNvSpPr>
            <a:spLocks noGrp="1" noChangeArrowheads="1"/>
          </p:cNvSpPr>
          <p:nvPr>
            <p:ph type="sldNum"/>
          </p:nvPr>
        </p:nvSpPr>
        <p:spPr>
          <a:ln/>
        </p:spPr>
        <p:txBody>
          <a:bodyPr/>
          <a:lstStyle/>
          <a:p>
            <a:fld id="{47B5A8CA-D46F-4219-8BBA-57EE2A063DA2}" type="slidenum">
              <a:rPr lang="fr-FR" altLang="en-US"/>
              <a:pPr/>
              <a:t>12</a:t>
            </a:fld>
            <a:endParaRPr lang="fr-FR" altLang="en-US"/>
          </a:p>
        </p:txBody>
      </p:sp>
      <p:sp>
        <p:nvSpPr>
          <p:cNvPr id="45057" name="Rectangle 1">
            <a:extLst>
              <a:ext uri="{FF2B5EF4-FFF2-40B4-BE49-F238E27FC236}">
                <a16:creationId xmlns:a16="http://schemas.microsoft.com/office/drawing/2014/main" id="{A6E2E045-20B3-4ADB-A5EC-4A7DEDE98155}"/>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Text Box 2">
            <a:extLst>
              <a:ext uri="{FF2B5EF4-FFF2-40B4-BE49-F238E27FC236}">
                <a16:creationId xmlns:a16="http://schemas.microsoft.com/office/drawing/2014/main" id="{B1C3C030-E4D8-46EB-BDCD-4C2CCB32FECC}"/>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7B7A6ABF-2A8F-476B-8D46-771D2673D24D}"/>
              </a:ext>
            </a:extLst>
          </p:cNvPr>
          <p:cNvSpPr>
            <a:spLocks noGrp="1" noChangeArrowheads="1"/>
          </p:cNvSpPr>
          <p:nvPr>
            <p:ph type="sldNum"/>
          </p:nvPr>
        </p:nvSpPr>
        <p:spPr>
          <a:ln/>
        </p:spPr>
        <p:txBody>
          <a:bodyPr/>
          <a:lstStyle/>
          <a:p>
            <a:fld id="{94065E61-5B6C-4A10-932F-47FA41742B80}" type="slidenum">
              <a:rPr lang="fr-FR" altLang="en-US"/>
              <a:pPr/>
              <a:t>13</a:t>
            </a:fld>
            <a:endParaRPr lang="fr-FR" altLang="en-US"/>
          </a:p>
        </p:txBody>
      </p:sp>
      <p:sp>
        <p:nvSpPr>
          <p:cNvPr id="46081" name="Rectangle 1">
            <a:extLst>
              <a:ext uri="{FF2B5EF4-FFF2-40B4-BE49-F238E27FC236}">
                <a16:creationId xmlns:a16="http://schemas.microsoft.com/office/drawing/2014/main" id="{2627890A-03CC-4385-89F1-684130FE5067}"/>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a:extLst>
              <a:ext uri="{FF2B5EF4-FFF2-40B4-BE49-F238E27FC236}">
                <a16:creationId xmlns:a16="http://schemas.microsoft.com/office/drawing/2014/main" id="{2B760A55-59B0-4793-8E7D-BACE14CCD2B2}"/>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EDFA99AC-3333-4DE9-A8A3-A907ACC76D0C}"/>
              </a:ext>
            </a:extLst>
          </p:cNvPr>
          <p:cNvSpPr>
            <a:spLocks noGrp="1" noChangeArrowheads="1"/>
          </p:cNvSpPr>
          <p:nvPr>
            <p:ph type="sldNum"/>
          </p:nvPr>
        </p:nvSpPr>
        <p:spPr>
          <a:ln/>
        </p:spPr>
        <p:txBody>
          <a:bodyPr/>
          <a:lstStyle/>
          <a:p>
            <a:fld id="{6E98E6BA-B8C1-45EE-8638-807CA2D8CC9B}" type="slidenum">
              <a:rPr lang="fr-FR" altLang="en-US"/>
              <a:pPr/>
              <a:t>14</a:t>
            </a:fld>
            <a:endParaRPr lang="fr-FR" altLang="en-US"/>
          </a:p>
        </p:txBody>
      </p:sp>
      <p:sp>
        <p:nvSpPr>
          <p:cNvPr id="47105" name="Rectangle 1">
            <a:extLst>
              <a:ext uri="{FF2B5EF4-FFF2-40B4-BE49-F238E27FC236}">
                <a16:creationId xmlns:a16="http://schemas.microsoft.com/office/drawing/2014/main" id="{A8ECB4EE-EDD2-467E-95F7-841150D88E47}"/>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a:extLst>
              <a:ext uri="{FF2B5EF4-FFF2-40B4-BE49-F238E27FC236}">
                <a16:creationId xmlns:a16="http://schemas.microsoft.com/office/drawing/2014/main" id="{9E948F19-0C26-49B2-94AA-74A44E2A01FA}"/>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63AECC70-522F-404C-B1C3-361EBC0E2DA8}"/>
              </a:ext>
            </a:extLst>
          </p:cNvPr>
          <p:cNvSpPr>
            <a:spLocks noGrp="1" noChangeArrowheads="1"/>
          </p:cNvSpPr>
          <p:nvPr>
            <p:ph type="sldNum"/>
          </p:nvPr>
        </p:nvSpPr>
        <p:spPr>
          <a:ln/>
        </p:spPr>
        <p:txBody>
          <a:bodyPr/>
          <a:lstStyle/>
          <a:p>
            <a:fld id="{748C7627-5259-462E-A592-E32AF3AD7384}" type="slidenum">
              <a:rPr lang="fr-FR" altLang="en-US"/>
              <a:pPr/>
              <a:t>15</a:t>
            </a:fld>
            <a:endParaRPr lang="fr-FR" altLang="en-US"/>
          </a:p>
        </p:txBody>
      </p:sp>
      <p:sp>
        <p:nvSpPr>
          <p:cNvPr id="48129" name="Rectangle 1">
            <a:extLst>
              <a:ext uri="{FF2B5EF4-FFF2-40B4-BE49-F238E27FC236}">
                <a16:creationId xmlns:a16="http://schemas.microsoft.com/office/drawing/2014/main" id="{5D3C94F4-9FD1-432D-AC4D-F461F985891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Text Box 2">
            <a:extLst>
              <a:ext uri="{FF2B5EF4-FFF2-40B4-BE49-F238E27FC236}">
                <a16:creationId xmlns:a16="http://schemas.microsoft.com/office/drawing/2014/main" id="{E9C44AC5-16C7-43AC-8F8D-B79AF6569418}"/>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7ACA2543-16E3-4395-95FE-54DCEB93D3A7}"/>
              </a:ext>
            </a:extLst>
          </p:cNvPr>
          <p:cNvSpPr>
            <a:spLocks noGrp="1" noChangeArrowheads="1"/>
          </p:cNvSpPr>
          <p:nvPr>
            <p:ph type="sldNum"/>
          </p:nvPr>
        </p:nvSpPr>
        <p:spPr>
          <a:ln/>
        </p:spPr>
        <p:txBody>
          <a:bodyPr/>
          <a:lstStyle/>
          <a:p>
            <a:fld id="{2E2CF801-FC12-42C0-86E0-A509BC1AFE2A}" type="slidenum">
              <a:rPr lang="fr-FR" altLang="en-US"/>
              <a:pPr/>
              <a:t>16</a:t>
            </a:fld>
            <a:endParaRPr lang="fr-FR" altLang="en-US"/>
          </a:p>
        </p:txBody>
      </p:sp>
      <p:sp>
        <p:nvSpPr>
          <p:cNvPr id="49153" name="Rectangle 1">
            <a:extLst>
              <a:ext uri="{FF2B5EF4-FFF2-40B4-BE49-F238E27FC236}">
                <a16:creationId xmlns:a16="http://schemas.microsoft.com/office/drawing/2014/main" id="{CF053FAD-ED11-4E0C-8FAD-88A5D6BC9629}"/>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a:extLst>
              <a:ext uri="{FF2B5EF4-FFF2-40B4-BE49-F238E27FC236}">
                <a16:creationId xmlns:a16="http://schemas.microsoft.com/office/drawing/2014/main" id="{3CC74BCE-B683-41F3-A479-945218E44323}"/>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5AE5DA7E-BB1C-4C31-B505-9DDB4CB5A90E}"/>
              </a:ext>
            </a:extLst>
          </p:cNvPr>
          <p:cNvSpPr>
            <a:spLocks noGrp="1" noChangeArrowheads="1"/>
          </p:cNvSpPr>
          <p:nvPr>
            <p:ph type="sldNum"/>
          </p:nvPr>
        </p:nvSpPr>
        <p:spPr>
          <a:ln/>
        </p:spPr>
        <p:txBody>
          <a:bodyPr/>
          <a:lstStyle/>
          <a:p>
            <a:fld id="{EFEA87DC-E11F-440E-9190-D1B3425D388A}" type="slidenum">
              <a:rPr lang="fr-FR" altLang="en-US"/>
              <a:pPr/>
              <a:t>17</a:t>
            </a:fld>
            <a:endParaRPr lang="fr-FR" altLang="en-US"/>
          </a:p>
        </p:txBody>
      </p:sp>
      <p:sp>
        <p:nvSpPr>
          <p:cNvPr id="50177" name="Rectangle 1">
            <a:extLst>
              <a:ext uri="{FF2B5EF4-FFF2-40B4-BE49-F238E27FC236}">
                <a16:creationId xmlns:a16="http://schemas.microsoft.com/office/drawing/2014/main" id="{CB1F7C18-F2F4-49F7-A122-3F70F7BAF60B}"/>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a:extLst>
              <a:ext uri="{FF2B5EF4-FFF2-40B4-BE49-F238E27FC236}">
                <a16:creationId xmlns:a16="http://schemas.microsoft.com/office/drawing/2014/main" id="{133989C1-769B-43A2-ACC3-A52C2C0787E2}"/>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B9AD8DB7-7985-406C-B0FB-577B8969938C}"/>
              </a:ext>
            </a:extLst>
          </p:cNvPr>
          <p:cNvSpPr>
            <a:spLocks noGrp="1" noChangeArrowheads="1"/>
          </p:cNvSpPr>
          <p:nvPr>
            <p:ph type="sldNum"/>
          </p:nvPr>
        </p:nvSpPr>
        <p:spPr>
          <a:ln/>
        </p:spPr>
        <p:txBody>
          <a:bodyPr/>
          <a:lstStyle/>
          <a:p>
            <a:fld id="{EB3EA2F4-F9A2-4111-A7B8-6D92FF71E898}" type="slidenum">
              <a:rPr lang="fr-FR" altLang="en-US"/>
              <a:pPr/>
              <a:t>18</a:t>
            </a:fld>
            <a:endParaRPr lang="fr-FR" altLang="en-US"/>
          </a:p>
        </p:txBody>
      </p:sp>
      <p:sp>
        <p:nvSpPr>
          <p:cNvPr id="51201" name="Rectangle 1">
            <a:extLst>
              <a:ext uri="{FF2B5EF4-FFF2-40B4-BE49-F238E27FC236}">
                <a16:creationId xmlns:a16="http://schemas.microsoft.com/office/drawing/2014/main" id="{42B08E42-0E5A-45B1-AA82-AEC0C77439BA}"/>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Text Box 2">
            <a:extLst>
              <a:ext uri="{FF2B5EF4-FFF2-40B4-BE49-F238E27FC236}">
                <a16:creationId xmlns:a16="http://schemas.microsoft.com/office/drawing/2014/main" id="{35158D08-C3A6-42A0-95C2-31A088DBAE72}"/>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2BD26145-6E7D-4F51-BBAB-EDAF9744761D}"/>
              </a:ext>
            </a:extLst>
          </p:cNvPr>
          <p:cNvSpPr>
            <a:spLocks noGrp="1" noChangeArrowheads="1"/>
          </p:cNvSpPr>
          <p:nvPr>
            <p:ph type="sldNum"/>
          </p:nvPr>
        </p:nvSpPr>
        <p:spPr>
          <a:ln/>
        </p:spPr>
        <p:txBody>
          <a:bodyPr/>
          <a:lstStyle/>
          <a:p>
            <a:fld id="{03016BC4-6567-48E9-B304-FC8442DE991A}" type="slidenum">
              <a:rPr lang="fr-FR" altLang="en-US"/>
              <a:pPr/>
              <a:t>19</a:t>
            </a:fld>
            <a:endParaRPr lang="fr-FR" altLang="en-US"/>
          </a:p>
        </p:txBody>
      </p:sp>
      <p:sp>
        <p:nvSpPr>
          <p:cNvPr id="52225" name="Rectangle 1">
            <a:extLst>
              <a:ext uri="{FF2B5EF4-FFF2-40B4-BE49-F238E27FC236}">
                <a16:creationId xmlns:a16="http://schemas.microsoft.com/office/drawing/2014/main" id="{6910FDA2-EB43-4E96-8BBB-305E16C2CAF9}"/>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Text Box 2">
            <a:extLst>
              <a:ext uri="{FF2B5EF4-FFF2-40B4-BE49-F238E27FC236}">
                <a16:creationId xmlns:a16="http://schemas.microsoft.com/office/drawing/2014/main" id="{B56C5F75-7BF8-4D7D-B905-5A11379E573D}"/>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33010836-1B4E-48EA-819C-B90CF1BBABA4}"/>
              </a:ext>
            </a:extLst>
          </p:cNvPr>
          <p:cNvSpPr>
            <a:spLocks noGrp="1" noChangeArrowheads="1"/>
          </p:cNvSpPr>
          <p:nvPr>
            <p:ph type="sldNum"/>
          </p:nvPr>
        </p:nvSpPr>
        <p:spPr>
          <a:ln/>
        </p:spPr>
        <p:txBody>
          <a:bodyPr/>
          <a:lstStyle/>
          <a:p>
            <a:fld id="{91C6E345-05FC-4188-9139-15EFD6CA2960}" type="slidenum">
              <a:rPr lang="fr-FR" altLang="en-US"/>
              <a:pPr/>
              <a:t>20</a:t>
            </a:fld>
            <a:endParaRPr lang="fr-FR" altLang="en-US"/>
          </a:p>
        </p:txBody>
      </p:sp>
      <p:sp>
        <p:nvSpPr>
          <p:cNvPr id="53249" name="Rectangle 1">
            <a:extLst>
              <a:ext uri="{FF2B5EF4-FFF2-40B4-BE49-F238E27FC236}">
                <a16:creationId xmlns:a16="http://schemas.microsoft.com/office/drawing/2014/main" id="{9C496884-5957-464E-B35E-E7CCCD540472}"/>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a:extLst>
              <a:ext uri="{FF2B5EF4-FFF2-40B4-BE49-F238E27FC236}">
                <a16:creationId xmlns:a16="http://schemas.microsoft.com/office/drawing/2014/main" id="{14C1B2D9-45F9-4EE6-B272-6DFA495DDDAE}"/>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335AC3D9-6458-4442-B963-2E60D5BFF22B}"/>
              </a:ext>
            </a:extLst>
          </p:cNvPr>
          <p:cNvSpPr>
            <a:spLocks noGrp="1" noChangeArrowheads="1"/>
          </p:cNvSpPr>
          <p:nvPr>
            <p:ph type="sldNum"/>
          </p:nvPr>
        </p:nvSpPr>
        <p:spPr>
          <a:ln/>
        </p:spPr>
        <p:txBody>
          <a:bodyPr/>
          <a:lstStyle/>
          <a:p>
            <a:fld id="{F8394214-A601-4959-805D-499C4014FF10}" type="slidenum">
              <a:rPr lang="fr-FR" altLang="en-US"/>
              <a:pPr/>
              <a:t>3</a:t>
            </a:fld>
            <a:endParaRPr lang="fr-FR" altLang="en-US"/>
          </a:p>
        </p:txBody>
      </p:sp>
      <p:sp>
        <p:nvSpPr>
          <p:cNvPr id="35841" name="Rectangle 1">
            <a:extLst>
              <a:ext uri="{FF2B5EF4-FFF2-40B4-BE49-F238E27FC236}">
                <a16:creationId xmlns:a16="http://schemas.microsoft.com/office/drawing/2014/main" id="{1B33109C-7E5B-4728-8D4C-07719850EF82}"/>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Text Box 2">
            <a:extLst>
              <a:ext uri="{FF2B5EF4-FFF2-40B4-BE49-F238E27FC236}">
                <a16:creationId xmlns:a16="http://schemas.microsoft.com/office/drawing/2014/main" id="{F2C93238-C952-45AE-B259-0E4D0B0BA625}"/>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4D4F2F20-EFB8-4BD4-9FD3-51878C9249B3}"/>
              </a:ext>
            </a:extLst>
          </p:cNvPr>
          <p:cNvSpPr>
            <a:spLocks noGrp="1" noChangeArrowheads="1"/>
          </p:cNvSpPr>
          <p:nvPr>
            <p:ph type="sldNum"/>
          </p:nvPr>
        </p:nvSpPr>
        <p:spPr>
          <a:ln/>
        </p:spPr>
        <p:txBody>
          <a:bodyPr/>
          <a:lstStyle/>
          <a:p>
            <a:fld id="{860297AA-6ED7-4ECB-9B85-1D51DA12E9F2}" type="slidenum">
              <a:rPr lang="fr-FR" altLang="en-US"/>
              <a:pPr/>
              <a:t>21</a:t>
            </a:fld>
            <a:endParaRPr lang="fr-FR" altLang="en-US"/>
          </a:p>
        </p:txBody>
      </p:sp>
      <p:sp>
        <p:nvSpPr>
          <p:cNvPr id="54273" name="Rectangle 1">
            <a:extLst>
              <a:ext uri="{FF2B5EF4-FFF2-40B4-BE49-F238E27FC236}">
                <a16:creationId xmlns:a16="http://schemas.microsoft.com/office/drawing/2014/main" id="{6AA06DBD-67AF-4912-92AF-C8A1140C1AE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Text Box 2">
            <a:extLst>
              <a:ext uri="{FF2B5EF4-FFF2-40B4-BE49-F238E27FC236}">
                <a16:creationId xmlns:a16="http://schemas.microsoft.com/office/drawing/2014/main" id="{0E3AE6C3-1D28-4FDE-A71F-B64420AEF523}"/>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2E09EB00-2242-4FA5-8791-8E52297D5EDB}"/>
              </a:ext>
            </a:extLst>
          </p:cNvPr>
          <p:cNvSpPr>
            <a:spLocks noGrp="1" noChangeArrowheads="1"/>
          </p:cNvSpPr>
          <p:nvPr>
            <p:ph type="sldNum"/>
          </p:nvPr>
        </p:nvSpPr>
        <p:spPr>
          <a:ln/>
        </p:spPr>
        <p:txBody>
          <a:bodyPr/>
          <a:lstStyle/>
          <a:p>
            <a:fld id="{DD9D6B26-B74D-43DF-BABF-0C9056E16256}" type="slidenum">
              <a:rPr lang="fr-FR" altLang="en-US"/>
              <a:pPr/>
              <a:t>22</a:t>
            </a:fld>
            <a:endParaRPr lang="fr-FR" altLang="en-US"/>
          </a:p>
        </p:txBody>
      </p:sp>
      <p:sp>
        <p:nvSpPr>
          <p:cNvPr id="55297" name="Rectangle 1">
            <a:extLst>
              <a:ext uri="{FF2B5EF4-FFF2-40B4-BE49-F238E27FC236}">
                <a16:creationId xmlns:a16="http://schemas.microsoft.com/office/drawing/2014/main" id="{23B23C24-8C5E-4BC8-8C62-C2222D537B39}"/>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Text Box 2">
            <a:extLst>
              <a:ext uri="{FF2B5EF4-FFF2-40B4-BE49-F238E27FC236}">
                <a16:creationId xmlns:a16="http://schemas.microsoft.com/office/drawing/2014/main" id="{A2CE3B85-F199-4FDC-B61D-3528D737AFAB}"/>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D8EF7CE0-F748-4AE2-B674-62702E0074F4}"/>
              </a:ext>
            </a:extLst>
          </p:cNvPr>
          <p:cNvSpPr>
            <a:spLocks noGrp="1" noChangeArrowheads="1"/>
          </p:cNvSpPr>
          <p:nvPr>
            <p:ph type="sldNum"/>
          </p:nvPr>
        </p:nvSpPr>
        <p:spPr>
          <a:ln/>
        </p:spPr>
        <p:txBody>
          <a:bodyPr/>
          <a:lstStyle/>
          <a:p>
            <a:fld id="{B3433E43-0C7B-4718-B557-242B66D475FD}" type="slidenum">
              <a:rPr lang="fr-FR" altLang="en-US"/>
              <a:pPr/>
              <a:t>23</a:t>
            </a:fld>
            <a:endParaRPr lang="fr-FR" altLang="en-US"/>
          </a:p>
        </p:txBody>
      </p:sp>
      <p:sp>
        <p:nvSpPr>
          <p:cNvPr id="56321" name="Rectangle 1">
            <a:extLst>
              <a:ext uri="{FF2B5EF4-FFF2-40B4-BE49-F238E27FC236}">
                <a16:creationId xmlns:a16="http://schemas.microsoft.com/office/drawing/2014/main" id="{89B54F84-26BB-4479-83A3-C04684086AA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Text Box 2">
            <a:extLst>
              <a:ext uri="{FF2B5EF4-FFF2-40B4-BE49-F238E27FC236}">
                <a16:creationId xmlns:a16="http://schemas.microsoft.com/office/drawing/2014/main" id="{5B39C1F3-80F4-46C0-88AD-67DCE9521823}"/>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0CCC1031-8788-47FE-A8ED-6687C887EEFB}"/>
              </a:ext>
            </a:extLst>
          </p:cNvPr>
          <p:cNvSpPr>
            <a:spLocks noGrp="1" noChangeArrowheads="1"/>
          </p:cNvSpPr>
          <p:nvPr>
            <p:ph type="sldNum"/>
          </p:nvPr>
        </p:nvSpPr>
        <p:spPr>
          <a:ln/>
        </p:spPr>
        <p:txBody>
          <a:bodyPr/>
          <a:lstStyle/>
          <a:p>
            <a:fld id="{DD239F17-5921-4D2A-8494-5ECAC7249CBE}" type="slidenum">
              <a:rPr lang="fr-FR" altLang="en-US"/>
              <a:pPr/>
              <a:t>24</a:t>
            </a:fld>
            <a:endParaRPr lang="fr-FR" altLang="en-US"/>
          </a:p>
        </p:txBody>
      </p:sp>
      <p:sp>
        <p:nvSpPr>
          <p:cNvPr id="57345" name="Rectangle 1">
            <a:extLst>
              <a:ext uri="{FF2B5EF4-FFF2-40B4-BE49-F238E27FC236}">
                <a16:creationId xmlns:a16="http://schemas.microsoft.com/office/drawing/2014/main" id="{176B8F74-8510-4FB0-B7AA-5330B727D4EB}"/>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Text Box 2">
            <a:extLst>
              <a:ext uri="{FF2B5EF4-FFF2-40B4-BE49-F238E27FC236}">
                <a16:creationId xmlns:a16="http://schemas.microsoft.com/office/drawing/2014/main" id="{3034BE33-E47D-4203-907E-6F21FC92A7D8}"/>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57785CA0-E77B-439E-BF6C-DB99D00C6410}"/>
              </a:ext>
            </a:extLst>
          </p:cNvPr>
          <p:cNvSpPr>
            <a:spLocks noGrp="1" noChangeArrowheads="1"/>
          </p:cNvSpPr>
          <p:nvPr>
            <p:ph type="sldNum"/>
          </p:nvPr>
        </p:nvSpPr>
        <p:spPr>
          <a:ln/>
        </p:spPr>
        <p:txBody>
          <a:bodyPr/>
          <a:lstStyle/>
          <a:p>
            <a:fld id="{F84C897D-0DE2-49BF-9288-EBE2328F84D8}" type="slidenum">
              <a:rPr lang="fr-FR" altLang="en-US"/>
              <a:pPr/>
              <a:t>25</a:t>
            </a:fld>
            <a:endParaRPr lang="fr-FR" altLang="en-US"/>
          </a:p>
        </p:txBody>
      </p:sp>
      <p:sp>
        <p:nvSpPr>
          <p:cNvPr id="58369" name="Rectangle 1">
            <a:extLst>
              <a:ext uri="{FF2B5EF4-FFF2-40B4-BE49-F238E27FC236}">
                <a16:creationId xmlns:a16="http://schemas.microsoft.com/office/drawing/2014/main" id="{05013F5A-6AA4-4F3D-81B6-964712B91CCE}"/>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Text Box 2">
            <a:extLst>
              <a:ext uri="{FF2B5EF4-FFF2-40B4-BE49-F238E27FC236}">
                <a16:creationId xmlns:a16="http://schemas.microsoft.com/office/drawing/2014/main" id="{0B48F9AE-161D-4E32-A331-416B814920D7}"/>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1274182C-84E6-4107-AA44-56BD7183B2FD}"/>
              </a:ext>
            </a:extLst>
          </p:cNvPr>
          <p:cNvSpPr>
            <a:spLocks noGrp="1" noChangeArrowheads="1"/>
          </p:cNvSpPr>
          <p:nvPr>
            <p:ph type="sldNum"/>
          </p:nvPr>
        </p:nvSpPr>
        <p:spPr>
          <a:ln/>
        </p:spPr>
        <p:txBody>
          <a:bodyPr/>
          <a:lstStyle/>
          <a:p>
            <a:fld id="{47E58ED2-85E4-4B73-B6CC-756C67D0DE39}" type="slidenum">
              <a:rPr lang="fr-FR" altLang="en-US"/>
              <a:pPr/>
              <a:t>26</a:t>
            </a:fld>
            <a:endParaRPr lang="fr-FR" altLang="en-US"/>
          </a:p>
        </p:txBody>
      </p:sp>
      <p:sp>
        <p:nvSpPr>
          <p:cNvPr id="59393" name="Rectangle 1">
            <a:extLst>
              <a:ext uri="{FF2B5EF4-FFF2-40B4-BE49-F238E27FC236}">
                <a16:creationId xmlns:a16="http://schemas.microsoft.com/office/drawing/2014/main" id="{679D49AA-E1DF-4C55-8B38-024F6FA3235A}"/>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Text Box 2">
            <a:extLst>
              <a:ext uri="{FF2B5EF4-FFF2-40B4-BE49-F238E27FC236}">
                <a16:creationId xmlns:a16="http://schemas.microsoft.com/office/drawing/2014/main" id="{11C35A57-FA0D-408D-BE73-553D3B0F3EF0}"/>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C166D6DD-1761-4E2A-A6C2-33DC2893CFD3}"/>
              </a:ext>
            </a:extLst>
          </p:cNvPr>
          <p:cNvSpPr>
            <a:spLocks noGrp="1" noChangeArrowheads="1"/>
          </p:cNvSpPr>
          <p:nvPr>
            <p:ph type="sldNum"/>
          </p:nvPr>
        </p:nvSpPr>
        <p:spPr>
          <a:ln/>
        </p:spPr>
        <p:txBody>
          <a:bodyPr/>
          <a:lstStyle/>
          <a:p>
            <a:fld id="{F87ED828-CB63-43A6-8105-434E05FDFED2}" type="slidenum">
              <a:rPr lang="fr-FR" altLang="en-US"/>
              <a:pPr/>
              <a:t>27</a:t>
            </a:fld>
            <a:endParaRPr lang="fr-FR" altLang="en-US"/>
          </a:p>
        </p:txBody>
      </p:sp>
      <p:sp>
        <p:nvSpPr>
          <p:cNvPr id="60417" name="Rectangle 1">
            <a:extLst>
              <a:ext uri="{FF2B5EF4-FFF2-40B4-BE49-F238E27FC236}">
                <a16:creationId xmlns:a16="http://schemas.microsoft.com/office/drawing/2014/main" id="{5B7DA217-70B7-4F05-8CB0-516DBB52DF9E}"/>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Text Box 2">
            <a:extLst>
              <a:ext uri="{FF2B5EF4-FFF2-40B4-BE49-F238E27FC236}">
                <a16:creationId xmlns:a16="http://schemas.microsoft.com/office/drawing/2014/main" id="{3E81D7C9-BB73-4601-B04C-AC802631E2FF}"/>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1D9EE60D-E12F-4C10-BBA5-336EF4F36AA5}"/>
              </a:ext>
            </a:extLst>
          </p:cNvPr>
          <p:cNvSpPr>
            <a:spLocks noGrp="1" noChangeArrowheads="1"/>
          </p:cNvSpPr>
          <p:nvPr>
            <p:ph type="sldNum"/>
          </p:nvPr>
        </p:nvSpPr>
        <p:spPr>
          <a:ln/>
        </p:spPr>
        <p:txBody>
          <a:bodyPr/>
          <a:lstStyle/>
          <a:p>
            <a:fld id="{67352DF2-0208-4437-AB15-AFAC1DAB185F}" type="slidenum">
              <a:rPr lang="fr-FR" altLang="en-US"/>
              <a:pPr/>
              <a:t>28</a:t>
            </a:fld>
            <a:endParaRPr lang="fr-FR" altLang="en-US"/>
          </a:p>
        </p:txBody>
      </p:sp>
      <p:sp>
        <p:nvSpPr>
          <p:cNvPr id="61441" name="Rectangle 1">
            <a:extLst>
              <a:ext uri="{FF2B5EF4-FFF2-40B4-BE49-F238E27FC236}">
                <a16:creationId xmlns:a16="http://schemas.microsoft.com/office/drawing/2014/main" id="{C7B470ED-69B3-4448-B82C-2243CE2C4AD6}"/>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a:extLst>
              <a:ext uri="{FF2B5EF4-FFF2-40B4-BE49-F238E27FC236}">
                <a16:creationId xmlns:a16="http://schemas.microsoft.com/office/drawing/2014/main" id="{4C974277-EE0D-4A4F-AF38-E96F67AB4305}"/>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9256C00D-2913-42D3-B6DC-BBFA48D182BB}"/>
              </a:ext>
            </a:extLst>
          </p:cNvPr>
          <p:cNvSpPr>
            <a:spLocks noGrp="1" noChangeArrowheads="1"/>
          </p:cNvSpPr>
          <p:nvPr>
            <p:ph type="sldNum"/>
          </p:nvPr>
        </p:nvSpPr>
        <p:spPr>
          <a:ln/>
        </p:spPr>
        <p:txBody>
          <a:bodyPr/>
          <a:lstStyle/>
          <a:p>
            <a:fld id="{8E45FE12-EE65-4529-A867-D3BB395DEDDB}" type="slidenum">
              <a:rPr lang="fr-FR" altLang="en-US"/>
              <a:pPr/>
              <a:t>29</a:t>
            </a:fld>
            <a:endParaRPr lang="fr-FR" altLang="en-US"/>
          </a:p>
        </p:txBody>
      </p:sp>
      <p:sp>
        <p:nvSpPr>
          <p:cNvPr id="62465" name="Rectangle 1">
            <a:extLst>
              <a:ext uri="{FF2B5EF4-FFF2-40B4-BE49-F238E27FC236}">
                <a16:creationId xmlns:a16="http://schemas.microsoft.com/office/drawing/2014/main" id="{595E5539-8559-4899-A4A7-348311234494}"/>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Text Box 2">
            <a:extLst>
              <a:ext uri="{FF2B5EF4-FFF2-40B4-BE49-F238E27FC236}">
                <a16:creationId xmlns:a16="http://schemas.microsoft.com/office/drawing/2014/main" id="{76D4DAD7-43F3-4964-A3B4-E598A7D1FD91}"/>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EF2F65DA-A5DE-4DD3-81DB-27C90E7CA3F3}"/>
              </a:ext>
            </a:extLst>
          </p:cNvPr>
          <p:cNvSpPr>
            <a:spLocks noGrp="1" noChangeArrowheads="1"/>
          </p:cNvSpPr>
          <p:nvPr>
            <p:ph type="sldNum"/>
          </p:nvPr>
        </p:nvSpPr>
        <p:spPr>
          <a:ln/>
        </p:spPr>
        <p:txBody>
          <a:bodyPr/>
          <a:lstStyle/>
          <a:p>
            <a:fld id="{DF2439AB-0F57-4DBA-BE8D-4295EB012255}" type="slidenum">
              <a:rPr lang="fr-FR" altLang="en-US"/>
              <a:pPr/>
              <a:t>4</a:t>
            </a:fld>
            <a:endParaRPr lang="fr-FR" altLang="en-US"/>
          </a:p>
        </p:txBody>
      </p:sp>
      <p:sp>
        <p:nvSpPr>
          <p:cNvPr id="36865" name="Rectangle 1">
            <a:extLst>
              <a:ext uri="{FF2B5EF4-FFF2-40B4-BE49-F238E27FC236}">
                <a16:creationId xmlns:a16="http://schemas.microsoft.com/office/drawing/2014/main" id="{DA72A776-4631-41B1-88EF-31B4F03774BB}"/>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Text Box 2">
            <a:extLst>
              <a:ext uri="{FF2B5EF4-FFF2-40B4-BE49-F238E27FC236}">
                <a16:creationId xmlns:a16="http://schemas.microsoft.com/office/drawing/2014/main" id="{469D8243-0255-4A11-99D2-24F366772A36}"/>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F19ACC05-29D2-483A-ABD5-ED79F8870A9A}"/>
              </a:ext>
            </a:extLst>
          </p:cNvPr>
          <p:cNvSpPr>
            <a:spLocks noGrp="1" noChangeArrowheads="1"/>
          </p:cNvSpPr>
          <p:nvPr>
            <p:ph type="sldNum"/>
          </p:nvPr>
        </p:nvSpPr>
        <p:spPr>
          <a:ln/>
        </p:spPr>
        <p:txBody>
          <a:bodyPr/>
          <a:lstStyle/>
          <a:p>
            <a:fld id="{C45F4CE3-3E10-4D31-BA8F-2A9FF1322C57}" type="slidenum">
              <a:rPr lang="fr-FR" altLang="en-US"/>
              <a:pPr/>
              <a:t>5</a:t>
            </a:fld>
            <a:endParaRPr lang="fr-FR" altLang="en-US"/>
          </a:p>
        </p:txBody>
      </p:sp>
      <p:sp>
        <p:nvSpPr>
          <p:cNvPr id="37889" name="Rectangle 1">
            <a:extLst>
              <a:ext uri="{FF2B5EF4-FFF2-40B4-BE49-F238E27FC236}">
                <a16:creationId xmlns:a16="http://schemas.microsoft.com/office/drawing/2014/main" id="{8A1941C3-39D3-4C6B-82D0-623D7F917E06}"/>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Text Box 2">
            <a:extLst>
              <a:ext uri="{FF2B5EF4-FFF2-40B4-BE49-F238E27FC236}">
                <a16:creationId xmlns:a16="http://schemas.microsoft.com/office/drawing/2014/main" id="{DD8304BA-87BD-410B-AF26-06A59B9BDA35}"/>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8B230D01-FE5C-451E-85BE-3B0477A59828}"/>
              </a:ext>
            </a:extLst>
          </p:cNvPr>
          <p:cNvSpPr>
            <a:spLocks noGrp="1" noChangeArrowheads="1"/>
          </p:cNvSpPr>
          <p:nvPr>
            <p:ph type="sldNum"/>
          </p:nvPr>
        </p:nvSpPr>
        <p:spPr>
          <a:ln/>
        </p:spPr>
        <p:txBody>
          <a:bodyPr/>
          <a:lstStyle/>
          <a:p>
            <a:fld id="{5AE73D48-047C-4489-82D0-C0715E321837}" type="slidenum">
              <a:rPr lang="fr-FR" altLang="en-US"/>
              <a:pPr/>
              <a:t>6</a:t>
            </a:fld>
            <a:endParaRPr lang="fr-FR" altLang="en-US"/>
          </a:p>
        </p:txBody>
      </p:sp>
      <p:sp>
        <p:nvSpPr>
          <p:cNvPr id="38913" name="Rectangle 1">
            <a:extLst>
              <a:ext uri="{FF2B5EF4-FFF2-40B4-BE49-F238E27FC236}">
                <a16:creationId xmlns:a16="http://schemas.microsoft.com/office/drawing/2014/main" id="{E0FBEA5C-BF38-456A-8801-DA03CE1CC86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a:extLst>
              <a:ext uri="{FF2B5EF4-FFF2-40B4-BE49-F238E27FC236}">
                <a16:creationId xmlns:a16="http://schemas.microsoft.com/office/drawing/2014/main" id="{EDFE1FD8-BD3B-485A-B2D5-DD9EAFCCFF57}"/>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67BB698E-6F9D-4764-BCD2-78619F30C0CD}"/>
              </a:ext>
            </a:extLst>
          </p:cNvPr>
          <p:cNvSpPr>
            <a:spLocks noGrp="1" noChangeArrowheads="1"/>
          </p:cNvSpPr>
          <p:nvPr>
            <p:ph type="sldNum"/>
          </p:nvPr>
        </p:nvSpPr>
        <p:spPr>
          <a:ln/>
        </p:spPr>
        <p:txBody>
          <a:bodyPr/>
          <a:lstStyle/>
          <a:p>
            <a:fld id="{44AFC38D-F2FD-4E99-8E01-330CD67266CE}" type="slidenum">
              <a:rPr lang="fr-FR" altLang="en-US"/>
              <a:pPr/>
              <a:t>7</a:t>
            </a:fld>
            <a:endParaRPr lang="fr-FR" altLang="en-US"/>
          </a:p>
        </p:txBody>
      </p:sp>
      <p:sp>
        <p:nvSpPr>
          <p:cNvPr id="39937" name="Rectangle 1">
            <a:extLst>
              <a:ext uri="{FF2B5EF4-FFF2-40B4-BE49-F238E27FC236}">
                <a16:creationId xmlns:a16="http://schemas.microsoft.com/office/drawing/2014/main" id="{00B388F5-307F-4D55-9EEC-AAAC9A28D94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Text Box 2">
            <a:extLst>
              <a:ext uri="{FF2B5EF4-FFF2-40B4-BE49-F238E27FC236}">
                <a16:creationId xmlns:a16="http://schemas.microsoft.com/office/drawing/2014/main" id="{E95FFD69-C2BC-4943-A773-805FB3E338AA}"/>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0AC001D1-A751-4975-9B20-2D5339CFFA76}"/>
              </a:ext>
            </a:extLst>
          </p:cNvPr>
          <p:cNvSpPr>
            <a:spLocks noGrp="1" noChangeArrowheads="1"/>
          </p:cNvSpPr>
          <p:nvPr>
            <p:ph type="sldNum"/>
          </p:nvPr>
        </p:nvSpPr>
        <p:spPr>
          <a:ln/>
        </p:spPr>
        <p:txBody>
          <a:bodyPr/>
          <a:lstStyle/>
          <a:p>
            <a:fld id="{39DDE5E6-85D1-405F-8558-DED0517C8D26}" type="slidenum">
              <a:rPr lang="fr-FR" altLang="en-US"/>
              <a:pPr/>
              <a:t>8</a:t>
            </a:fld>
            <a:endParaRPr lang="fr-FR" altLang="en-US"/>
          </a:p>
        </p:txBody>
      </p:sp>
      <p:sp>
        <p:nvSpPr>
          <p:cNvPr id="40961" name="Rectangle 1">
            <a:extLst>
              <a:ext uri="{FF2B5EF4-FFF2-40B4-BE49-F238E27FC236}">
                <a16:creationId xmlns:a16="http://schemas.microsoft.com/office/drawing/2014/main" id="{EF39B17A-3CE7-46AC-8418-4347543A98BD}"/>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Text Box 2">
            <a:extLst>
              <a:ext uri="{FF2B5EF4-FFF2-40B4-BE49-F238E27FC236}">
                <a16:creationId xmlns:a16="http://schemas.microsoft.com/office/drawing/2014/main" id="{9694DA47-7385-40D5-AA2D-246BCDACE59C}"/>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47C97701-98EA-4AE2-B781-8FFAC7863174}"/>
              </a:ext>
            </a:extLst>
          </p:cNvPr>
          <p:cNvSpPr>
            <a:spLocks noGrp="1" noChangeArrowheads="1"/>
          </p:cNvSpPr>
          <p:nvPr>
            <p:ph type="sldNum"/>
          </p:nvPr>
        </p:nvSpPr>
        <p:spPr>
          <a:ln/>
        </p:spPr>
        <p:txBody>
          <a:bodyPr/>
          <a:lstStyle/>
          <a:p>
            <a:fld id="{AF8DF0AF-6F72-4B32-8571-C8CB8003F392}" type="slidenum">
              <a:rPr lang="fr-FR" altLang="en-US"/>
              <a:pPr/>
              <a:t>9</a:t>
            </a:fld>
            <a:endParaRPr lang="fr-FR" altLang="en-US"/>
          </a:p>
        </p:txBody>
      </p:sp>
      <p:sp>
        <p:nvSpPr>
          <p:cNvPr id="41985" name="Rectangle 1">
            <a:extLst>
              <a:ext uri="{FF2B5EF4-FFF2-40B4-BE49-F238E27FC236}">
                <a16:creationId xmlns:a16="http://schemas.microsoft.com/office/drawing/2014/main" id="{55B805FD-71B4-4315-8335-9DA7815A514F}"/>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Text Box 2">
            <a:extLst>
              <a:ext uri="{FF2B5EF4-FFF2-40B4-BE49-F238E27FC236}">
                <a16:creationId xmlns:a16="http://schemas.microsoft.com/office/drawing/2014/main" id="{51F763BE-5692-4649-9E28-BC0107697487}"/>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AAF642F7-7E64-4481-8E52-836532D473DF}"/>
              </a:ext>
            </a:extLst>
          </p:cNvPr>
          <p:cNvSpPr>
            <a:spLocks noGrp="1" noChangeArrowheads="1"/>
          </p:cNvSpPr>
          <p:nvPr>
            <p:ph type="sldNum"/>
          </p:nvPr>
        </p:nvSpPr>
        <p:spPr>
          <a:ln/>
        </p:spPr>
        <p:txBody>
          <a:bodyPr/>
          <a:lstStyle/>
          <a:p>
            <a:fld id="{285FCEA8-70C6-41F6-A264-B702B1E60169}" type="slidenum">
              <a:rPr lang="fr-FR" altLang="en-US"/>
              <a:pPr/>
              <a:t>10</a:t>
            </a:fld>
            <a:endParaRPr lang="fr-FR" altLang="en-US"/>
          </a:p>
        </p:txBody>
      </p:sp>
      <p:sp>
        <p:nvSpPr>
          <p:cNvPr id="43009" name="Rectangle 1">
            <a:extLst>
              <a:ext uri="{FF2B5EF4-FFF2-40B4-BE49-F238E27FC236}">
                <a16:creationId xmlns:a16="http://schemas.microsoft.com/office/drawing/2014/main" id="{5155F83D-B05F-4E22-9818-A798EC8829AD}"/>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a:extLst>
              <a:ext uri="{FF2B5EF4-FFF2-40B4-BE49-F238E27FC236}">
                <a16:creationId xmlns:a16="http://schemas.microsoft.com/office/drawing/2014/main" id="{374B2C4E-47D7-49E5-B4D1-68B732567BA8}"/>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9FE6C9D9-BBD6-4D47-BAD9-8F0E18C0FE3C}" type="datetimeFigureOut">
              <a:rPr lang="zh-CN" altLang="en-US" smtClean="0"/>
              <a:pPr/>
              <a:t>2021/1/11</a:t>
            </a:fld>
            <a:endParaRPr lang="zh-CN" altLang="en-US" dirty="0"/>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5969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63224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453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1325563"/>
          </a:xfrm>
        </p:spPr>
        <p:txBody>
          <a:bodyPr/>
          <a:lstStyle/>
          <a:p>
            <a:r>
              <a:rPr lang="en-US" altLang="zh-CN" dirty="0"/>
              <a:t>Click to edit Master title style</a:t>
            </a:r>
            <a:endParaRPr lang="en-US" dirty="0"/>
          </a:p>
        </p:txBody>
      </p:sp>
      <p:sp>
        <p:nvSpPr>
          <p:cNvPr id="3" name="Content Placeholder 2"/>
          <p:cNvSpPr>
            <a:spLocks noGrp="1"/>
          </p:cNvSpPr>
          <p:nvPr>
            <p:ph idx="1"/>
          </p:nvPr>
        </p:nvSpPr>
        <p:spPr>
          <a:xfrm>
            <a:off x="628650" y="1593851"/>
            <a:ext cx="7886700" cy="4483100"/>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10"/>
          </p:nvPr>
        </p:nvSpPr>
        <p:spPr>
          <a:xfrm>
            <a:off x="6457950" y="6141245"/>
            <a:ext cx="2057400" cy="365125"/>
          </a:xfrm>
        </p:spPr>
        <p:txBody>
          <a:bodyPr/>
          <a:lstStyle>
            <a:lvl1pPr algn="r">
              <a:defRPr/>
            </a:lvl1pPr>
          </a:lstStyle>
          <a:p>
            <a:fld id="{9FE6C9D9-BBD6-4D47-BAD9-8F0E18C0FE3C}" type="datetimeFigureOut">
              <a:rPr lang="zh-CN" altLang="en-US" smtClean="0"/>
              <a:pPr/>
              <a:t>2021/1/11</a:t>
            </a:fld>
            <a:endParaRPr lang="zh-CN" altLang="en-US"/>
          </a:p>
        </p:txBody>
      </p:sp>
      <p:sp>
        <p:nvSpPr>
          <p:cNvPr id="6" name="Slide Number Placeholder 5"/>
          <p:cNvSpPr>
            <a:spLocks noGrp="1"/>
          </p:cNvSpPr>
          <p:nvPr>
            <p:ph type="sldNum" sz="quarter" idx="12"/>
          </p:nvPr>
        </p:nvSpPr>
        <p:spPr>
          <a:xfrm>
            <a:off x="7372350" y="6413501"/>
            <a:ext cx="11430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52375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501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197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283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6"/>
            <a:ext cx="7886700" cy="1325563"/>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625600"/>
            <a:ext cx="7886700" cy="4460876"/>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7397750" y="6121400"/>
            <a:ext cx="1117600"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9FE6C9D9-BBD6-4D47-BAD9-8F0E18C0FE3C}" type="datetimeFigureOut">
              <a:rPr lang="zh-CN" altLang="en-US" smtClean="0"/>
              <a:pPr/>
              <a:t>2021/1/11</a:t>
            </a:fld>
            <a:endParaRPr lang="zh-CN" altLang="en-US" dirty="0"/>
          </a:p>
        </p:txBody>
      </p:sp>
      <p:sp>
        <p:nvSpPr>
          <p:cNvPr id="5" name="Footer Placeholder 4"/>
          <p:cNvSpPr>
            <a:spLocks noGrp="1"/>
          </p:cNvSpPr>
          <p:nvPr>
            <p:ph type="ftr" sz="quarter" idx="3"/>
          </p:nvPr>
        </p:nvSpPr>
        <p:spPr>
          <a:xfrm>
            <a:off x="4387850" y="6432550"/>
            <a:ext cx="30099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7397750" y="6432551"/>
            <a:ext cx="1117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3" r:id="rId7"/>
    <p:sldLayoutId id="2147483672" r:id="rId8"/>
    <p:sldLayoutId id="2147483667" r:id="rId9"/>
    <p:sldLayoutId id="2147483675" r:id="rId10"/>
    <p:sldLayoutId id="2147483674" r:id="rId11"/>
    <p:sldLayoutId id="2147483668" r:id="rId12"/>
    <p:sldLayoutId id="2147483669" r:id="rId13"/>
    <p:sldLayoutId id="2147483670" r:id="rId14"/>
    <p:sldLayoutId id="2147483671" r:id="rId15"/>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28F74-C3F4-40F2-86CC-D1DEF9C44300}"/>
              </a:ext>
            </a:extLst>
          </p:cNvPr>
          <p:cNvSpPr>
            <a:spLocks noGrp="1"/>
          </p:cNvSpPr>
          <p:nvPr>
            <p:ph idx="1"/>
          </p:nvPr>
        </p:nvSpPr>
        <p:spPr>
          <a:xfrm>
            <a:off x="628650" y="1938359"/>
            <a:ext cx="7886700" cy="3410254"/>
          </a:xfrm>
        </p:spPr>
        <p:txBody>
          <a:bodyPr>
            <a:normAutofit/>
          </a:bodyPr>
          <a:lstStyle/>
          <a:p>
            <a:pPr marL="0" indent="0" algn="ctr">
              <a:buNone/>
            </a:pPr>
            <a:r>
              <a:rPr lang="en-US" altLang="zh-CN" sz="6000" b="1" dirty="0">
                <a:solidFill>
                  <a:schemeClr val="bg1"/>
                </a:solidFill>
                <a:latin typeface="Linh AvantGarde" panose="02000603030000020004" pitchFamily="2" charset="0"/>
              </a:rPr>
              <a:t>C PROGRAMMING INTRODUCTION</a:t>
            </a:r>
          </a:p>
          <a:p>
            <a:pPr marL="0" indent="0" algn="ctr">
              <a:buNone/>
            </a:pPr>
            <a:r>
              <a:rPr lang="en-US" altLang="zh-CN" sz="3600" b="1" dirty="0">
                <a:solidFill>
                  <a:schemeClr val="bg1"/>
                </a:solidFill>
                <a:latin typeface="Linh AvantGarde" panose="02000603030000020004" pitchFamily="2" charset="0"/>
              </a:rPr>
              <a:t>TUẦN 6: CÂU LỆNH RẼ NHÁNH</a:t>
            </a:r>
            <a:endParaRPr lang="zh-CN" altLang="en-US" sz="3600" b="1" dirty="0">
              <a:solidFill>
                <a:schemeClr val="bg1"/>
              </a:solidFill>
              <a:latin typeface="Linh AvantGarde" panose="02000603030000020004" pitchFamily="2" charset="0"/>
            </a:endParaRPr>
          </a:p>
        </p:txBody>
      </p:sp>
    </p:spTree>
    <p:extLst>
      <p:ext uri="{BB962C8B-B14F-4D97-AF65-F5344CB8AC3E}">
        <p14:creationId xmlns:p14="http://schemas.microsoft.com/office/powerpoint/2010/main" val="223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3DB4612D-BA59-4E26-9A8A-7097E34064D5}"/>
              </a:ext>
            </a:extLst>
          </p:cNvPr>
          <p:cNvSpPr>
            <a:spLocks noGrp="1" noChangeArrowheads="1"/>
          </p:cNvSpPr>
          <p:nvPr>
            <p:ph type="title" idx="4294967295"/>
          </p:nvPr>
        </p:nvSpPr>
        <p:spPr>
          <a:xfrm>
            <a:off x="228600" y="103188"/>
            <a:ext cx="8915400"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a:solidFill>
                  <a:srgbClr val="006699"/>
                </a:solidFill>
                <a:latin typeface="Courier New" panose="02070309020205020404" pitchFamily="49" charset="0"/>
              </a:rPr>
              <a:t>Cấu trúc lựa chọn switch</a:t>
            </a:r>
          </a:p>
        </p:txBody>
      </p:sp>
      <p:sp>
        <p:nvSpPr>
          <p:cNvPr id="13314" name="Rectangle 2">
            <a:extLst>
              <a:ext uri="{FF2B5EF4-FFF2-40B4-BE49-F238E27FC236}">
                <a16:creationId xmlns:a16="http://schemas.microsoft.com/office/drawing/2014/main" id="{3D729060-0C4C-4BC2-9500-FB38735E3B41}"/>
              </a:ext>
            </a:extLst>
          </p:cNvPr>
          <p:cNvSpPr>
            <a:spLocks noGrp="1" noChangeArrowheads="1"/>
          </p:cNvSpPr>
          <p:nvPr>
            <p:ph type="body" idx="4294967295"/>
          </p:nvPr>
        </p:nvSpPr>
        <p:spPr>
          <a:xfrm>
            <a:off x="457200" y="1600200"/>
            <a:ext cx="8229600" cy="4456113"/>
          </a:xfrm>
          <a:ln/>
        </p:spPr>
        <p:txBody>
          <a:bodyPr/>
          <a:lstStyle/>
          <a:p>
            <a:pPr marL="338138" indent="-338138">
              <a:spcBef>
                <a:spcPts val="500"/>
              </a:spcBef>
              <a:buClr>
                <a:srgbClr val="333333"/>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b="1">
                <a:solidFill>
                  <a:srgbClr val="333333"/>
                </a:solidFill>
                <a:latin typeface="Courier New" panose="02070309020205020404" pitchFamily="49" charset="0"/>
                <a:cs typeface="Times New Roman" panose="02020603050405020304" pitchFamily="18" charset="0"/>
              </a:rPr>
              <a:t>switch</a:t>
            </a:r>
          </a:p>
          <a:p>
            <a:pPr marL="738188" lvl="1" indent="-280988">
              <a:spcBef>
                <a:spcPts val="45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a:solidFill>
                  <a:srgbClr val="333333"/>
                </a:solidFill>
                <a:cs typeface="Times New Roman" panose="02020603050405020304" pitchFamily="18" charset="0"/>
              </a:rPr>
              <a:t>được sử dụng khi biến hoặc biểu thức có các giá trị khác nhau ứng với các hành động khác nhau</a:t>
            </a:r>
          </a:p>
          <a:p>
            <a:pPr marL="338138" indent="-338138">
              <a:spcBef>
                <a:spcPts val="5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solidFill>
                  <a:srgbClr val="333333"/>
                </a:solidFill>
                <a:cs typeface="Times New Roman" panose="02020603050405020304" pitchFamily="18" charset="0"/>
              </a:rPr>
              <a:t>Định dạng</a:t>
            </a:r>
          </a:p>
          <a:p>
            <a:pPr marL="738188" lvl="1" indent="-280988">
              <a:spcBef>
                <a:spcPts val="45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a:solidFill>
                  <a:srgbClr val="333333"/>
                </a:solidFill>
                <a:cs typeface="Times New Roman" panose="02020603050405020304" pitchFamily="18" charset="0"/>
              </a:rPr>
              <a:t>Chuỗi các nhãn </a:t>
            </a:r>
            <a:r>
              <a:rPr lang="en-US" altLang="en-US" sz="1800" b="1">
                <a:solidFill>
                  <a:srgbClr val="333333"/>
                </a:solidFill>
                <a:latin typeface="Courier New" panose="02070309020205020404" pitchFamily="49" charset="0"/>
                <a:cs typeface="Times New Roman" panose="02020603050405020304" pitchFamily="18" charset="0"/>
              </a:rPr>
              <a:t>case</a:t>
            </a:r>
            <a:r>
              <a:rPr lang="en-US" altLang="en-US" sz="1800">
                <a:solidFill>
                  <a:srgbClr val="333333"/>
                </a:solidFill>
                <a:cs typeface="Times New Roman" panose="02020603050405020304" pitchFamily="18" charset="0"/>
              </a:rPr>
              <a:t> và một trường hợp tùy chọn </a:t>
            </a:r>
            <a:r>
              <a:rPr lang="en-US" altLang="en-US" sz="1800" b="1">
                <a:solidFill>
                  <a:srgbClr val="333333"/>
                </a:solidFill>
                <a:latin typeface="Courier New" panose="02070309020205020404" pitchFamily="49" charset="0"/>
                <a:cs typeface="Times New Roman" panose="02020603050405020304" pitchFamily="18" charset="0"/>
              </a:rPr>
              <a:t>default</a:t>
            </a:r>
          </a:p>
          <a:p>
            <a:pPr marL="738188" lvl="1" indent="-276225">
              <a:spcBef>
                <a:spcPts val="45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b="1">
                <a:solidFill>
                  <a:srgbClr val="333333"/>
                </a:solidFill>
                <a:latin typeface="Courier New" panose="02070309020205020404" pitchFamily="49" charset="0"/>
                <a:cs typeface="Times New Roman" panose="02020603050405020304" pitchFamily="18" charset="0"/>
              </a:rPr>
              <a:t>switch ( value ){</a:t>
            </a:r>
          </a:p>
          <a:p>
            <a:pPr lvl="2" indent="-223838">
              <a:spcBef>
                <a:spcPts val="4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600" b="1">
                <a:solidFill>
                  <a:srgbClr val="333333"/>
                </a:solidFill>
                <a:latin typeface="Courier New" panose="02070309020205020404" pitchFamily="49" charset="0"/>
                <a:cs typeface="Times New Roman" panose="02020603050405020304" pitchFamily="18" charset="0"/>
              </a:rPr>
              <a:t>case '1':</a:t>
            </a:r>
          </a:p>
          <a:p>
            <a:pPr lvl="3" indent="-223838">
              <a:spcBef>
                <a:spcPts val="35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400" b="1">
                <a:solidFill>
                  <a:srgbClr val="333333"/>
                </a:solidFill>
                <a:latin typeface="Courier New" panose="02070309020205020404" pitchFamily="49" charset="0"/>
                <a:cs typeface="Times New Roman" panose="02020603050405020304" pitchFamily="18" charset="0"/>
              </a:rPr>
              <a:t>actions</a:t>
            </a:r>
          </a:p>
          <a:p>
            <a:pPr lvl="2" indent="-223838">
              <a:spcBef>
                <a:spcPts val="4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600" b="1">
                <a:solidFill>
                  <a:srgbClr val="333333"/>
                </a:solidFill>
                <a:latin typeface="Courier New" panose="02070309020205020404" pitchFamily="49" charset="0"/>
                <a:cs typeface="Times New Roman" panose="02020603050405020304" pitchFamily="18" charset="0"/>
              </a:rPr>
              <a:t>case '2':</a:t>
            </a:r>
          </a:p>
          <a:p>
            <a:pPr lvl="3" indent="-223838">
              <a:spcBef>
                <a:spcPts val="35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400" b="1">
                <a:solidFill>
                  <a:srgbClr val="333333"/>
                </a:solidFill>
                <a:latin typeface="Courier New" panose="02070309020205020404" pitchFamily="49" charset="0"/>
                <a:cs typeface="Times New Roman" panose="02020603050405020304" pitchFamily="18" charset="0"/>
              </a:rPr>
              <a:t>actions</a:t>
            </a:r>
          </a:p>
          <a:p>
            <a:pPr lvl="2" indent="-223838">
              <a:spcBef>
                <a:spcPts val="4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600" b="1">
                <a:solidFill>
                  <a:srgbClr val="333333"/>
                </a:solidFill>
                <a:latin typeface="Courier New" panose="02070309020205020404" pitchFamily="49" charset="0"/>
                <a:cs typeface="Times New Roman" panose="02020603050405020304" pitchFamily="18" charset="0"/>
              </a:rPr>
              <a:t>default:</a:t>
            </a:r>
          </a:p>
          <a:p>
            <a:pPr lvl="3" indent="-223838">
              <a:spcBef>
                <a:spcPts val="35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400" b="1">
                <a:solidFill>
                  <a:srgbClr val="333333"/>
                </a:solidFill>
                <a:latin typeface="Courier New" panose="02070309020205020404" pitchFamily="49" charset="0"/>
                <a:cs typeface="Times New Roman" panose="02020603050405020304" pitchFamily="18" charset="0"/>
              </a:rPr>
              <a:t>actions</a:t>
            </a:r>
          </a:p>
          <a:p>
            <a:pPr lvl="2" indent="-223838">
              <a:spcBef>
                <a:spcPts val="4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600" b="1">
                <a:solidFill>
                  <a:srgbClr val="333333"/>
                </a:solidFill>
                <a:latin typeface="Courier New" panose="02070309020205020404" pitchFamily="49" charset="0"/>
                <a:cs typeface="Times New Roman" panose="02020603050405020304" pitchFamily="18" charset="0"/>
              </a:rPr>
              <a:t>}</a:t>
            </a:r>
          </a:p>
          <a:p>
            <a:pPr marL="738188" lvl="1" indent="-280988">
              <a:spcBef>
                <a:spcPts val="450"/>
              </a:spcBef>
              <a:buClr>
                <a:srgbClr val="333333"/>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b="1">
                <a:solidFill>
                  <a:srgbClr val="333333"/>
                </a:solidFill>
                <a:latin typeface="Courier New" panose="02070309020205020404" pitchFamily="49" charset="0"/>
                <a:cs typeface="Times New Roman" panose="02020603050405020304" pitchFamily="18" charset="0"/>
              </a:rPr>
              <a:t>break;</a:t>
            </a:r>
            <a:r>
              <a:rPr lang="en-US" altLang="en-US" sz="1800">
                <a:solidFill>
                  <a:srgbClr val="333333"/>
                </a:solidFill>
                <a:cs typeface="Times New Roman" panose="02020603050405020304" pitchFamily="18" charset="0"/>
              </a:rPr>
              <a:t> thoát khỏi cấu trúc</a:t>
            </a:r>
          </a:p>
        </p:txBody>
      </p:sp>
      <p:sp>
        <p:nvSpPr>
          <p:cNvPr id="13315" name="Rectangle 3">
            <a:extLst>
              <a:ext uri="{FF2B5EF4-FFF2-40B4-BE49-F238E27FC236}">
                <a16:creationId xmlns:a16="http://schemas.microsoft.com/office/drawing/2014/main" id="{899D8191-C603-49DF-B2F9-4F0D4ABCFD44}"/>
              </a:ext>
            </a:extLst>
          </p:cNvPr>
          <p:cNvSpPr>
            <a:spLocks noChangeArrowheads="1"/>
          </p:cNvSpPr>
          <p:nvPr/>
        </p:nvSpPr>
        <p:spPr bwMode="auto">
          <a:xfrm>
            <a:off x="0" y="387350"/>
            <a:ext cx="5486400" cy="392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6" name="Rectangle 4">
            <a:extLst>
              <a:ext uri="{FF2B5EF4-FFF2-40B4-BE49-F238E27FC236}">
                <a16:creationId xmlns:a16="http://schemas.microsoft.com/office/drawing/2014/main" id="{BCE22EBC-6E32-4BD2-90CE-6C42672795D5}"/>
              </a:ext>
            </a:extLst>
          </p:cNvPr>
          <p:cNvSpPr>
            <a:spLocks noChangeArrowheads="1"/>
          </p:cNvSpPr>
          <p:nvPr/>
        </p:nvSpPr>
        <p:spPr bwMode="auto">
          <a:xfrm>
            <a:off x="0" y="2932113"/>
            <a:ext cx="54864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eaLnBrk="1" hangingPunct="1">
              <a:buClrTx/>
              <a:buFontTx/>
              <a:buNone/>
            </a:pPr>
            <a:r>
              <a:rPr lang="en-US" altLang="en-US" sz="1200">
                <a:solidFill>
                  <a:srgbClr val="000000"/>
                </a:solidFill>
                <a:latin typeface="Times New Roman" panose="02020603050405020304" pitchFamily="18" charset="0"/>
                <a:cs typeface="Times New Roman" panose="02020603050405020304" pitchFamily="18" charset="0"/>
              </a:rPr>
              <a:t> </a:t>
            </a:r>
          </a:p>
          <a:p>
            <a:pPr>
              <a:buClrTx/>
              <a:buFontTx/>
              <a:buNone/>
            </a:pPr>
            <a:endParaRPr lang="en-US" altLang="en-US" sz="1200">
              <a:solidFill>
                <a:srgbClr val="000000"/>
              </a:solidFill>
              <a:latin typeface="Times New Roman" panose="02020603050405020304" pitchFamily="18" charset="0"/>
              <a:cs typeface="Times New Roman" panose="02020603050405020304" pitchFamily="18" charset="0"/>
            </a:endParaRPr>
          </a:p>
        </p:txBody>
      </p:sp>
      <p:sp>
        <p:nvSpPr>
          <p:cNvPr id="13317" name="Rectangle 5">
            <a:extLst>
              <a:ext uri="{FF2B5EF4-FFF2-40B4-BE49-F238E27FC236}">
                <a16:creationId xmlns:a16="http://schemas.microsoft.com/office/drawing/2014/main" id="{C2256E8B-4127-42D1-8BE3-1B40CDA93DFF}"/>
              </a:ext>
            </a:extLst>
          </p:cNvPr>
          <p:cNvSpPr>
            <a:spLocks noChangeArrowheads="1"/>
          </p:cNvSpPr>
          <p:nvPr/>
        </p:nvSpPr>
        <p:spPr bwMode="auto">
          <a:xfrm>
            <a:off x="0" y="4308475"/>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eaLnBrk="1" hangingPunct="1">
              <a:buClrTx/>
              <a:buFontTx/>
              <a:buNone/>
            </a:pPr>
            <a:br>
              <a:rPr lang="en-US" altLang="en-US" sz="1400">
                <a:latin typeface="Times New Roman" panose="02020603050405020304" pitchFamily="18" charset="0"/>
                <a:cs typeface="Times New Roman" panose="02020603050405020304" pitchFamily="18" charset="0"/>
              </a:rPr>
            </a:br>
            <a:endParaRPr lang="en-US" altLang="en-US" sz="140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18BB8764-82C6-42F0-A18D-CE400DBBD2BA}"/>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a:solidFill>
                  <a:srgbClr val="006699"/>
                </a:solidFill>
              </a:rPr>
              <a:t>Cấu trúc lựa chọn</a:t>
            </a:r>
            <a:r>
              <a:rPr lang="en-US" altLang="en-US" sz="3200" b="1">
                <a:solidFill>
                  <a:srgbClr val="006699"/>
                </a:solidFill>
                <a:latin typeface="Courier New" panose="02070309020205020404" pitchFamily="49" charset="0"/>
              </a:rPr>
              <a:t> switch</a:t>
            </a:r>
            <a:r>
              <a:rPr lang="en-US" altLang="en-US" sz="3200" b="1">
                <a:solidFill>
                  <a:srgbClr val="006699"/>
                </a:solidFill>
              </a:rPr>
              <a:t> (II)</a:t>
            </a:r>
          </a:p>
        </p:txBody>
      </p:sp>
      <p:pic>
        <p:nvPicPr>
          <p:cNvPr id="14338" name="Picture 2">
            <a:extLst>
              <a:ext uri="{FF2B5EF4-FFF2-40B4-BE49-F238E27FC236}">
                <a16:creationId xmlns:a16="http://schemas.microsoft.com/office/drawing/2014/main" id="{DA12BA12-362E-430C-83BE-E0C67B9C2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1689100"/>
            <a:ext cx="9096375" cy="4667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A18619AD-F0C8-4E36-B6C6-04194FD613EA}"/>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a:solidFill>
                  <a:srgbClr val="006699"/>
                </a:solidFill>
              </a:rPr>
              <a:t>Cấu trúc lựa chọn</a:t>
            </a:r>
            <a:r>
              <a:rPr lang="en-US" altLang="en-US" sz="3200" b="1">
                <a:solidFill>
                  <a:srgbClr val="006699"/>
                </a:solidFill>
                <a:latin typeface="Courier New" panose="02070309020205020404" pitchFamily="49" charset="0"/>
              </a:rPr>
              <a:t> switch </a:t>
            </a:r>
            <a:r>
              <a:rPr lang="en-US" altLang="en-US" sz="3200" b="1">
                <a:solidFill>
                  <a:srgbClr val="006699"/>
                </a:solidFill>
              </a:rPr>
              <a:t>(III)</a:t>
            </a:r>
          </a:p>
        </p:txBody>
      </p:sp>
      <p:sp>
        <p:nvSpPr>
          <p:cNvPr id="15362" name="Rectangle 2">
            <a:extLst>
              <a:ext uri="{FF2B5EF4-FFF2-40B4-BE49-F238E27FC236}">
                <a16:creationId xmlns:a16="http://schemas.microsoft.com/office/drawing/2014/main" id="{29F3F714-990F-416E-A3A0-5F665D682660}"/>
              </a:ext>
            </a:extLst>
          </p:cNvPr>
          <p:cNvSpPr>
            <a:spLocks noChangeArrowheads="1"/>
          </p:cNvSpPr>
          <p:nvPr/>
        </p:nvSpPr>
        <p:spPr bwMode="auto">
          <a:xfrm>
            <a:off x="684213" y="1700213"/>
            <a:ext cx="7773987"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1pPr>
            <a:lvl2pPr marL="741363" indent="-28098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9pPr>
          </a:lstStyle>
          <a:p>
            <a:pPr>
              <a:spcBef>
                <a:spcPts val="800"/>
              </a:spcBef>
              <a:buClr>
                <a:srgbClr val="006699"/>
              </a:buClr>
              <a:buFont typeface="Verdana" panose="020B0604030504040204" pitchFamily="34" charset="0"/>
              <a:buChar char="•"/>
            </a:pPr>
            <a:r>
              <a:rPr lang="en-US" altLang="en-US" sz="3200">
                <a:cs typeface="Angsana New" panose="02020603050405020304" pitchFamily="18" charset="-34"/>
              </a:rPr>
              <a:t>VD </a:t>
            </a:r>
            <a:r>
              <a:rPr lang="en-US" altLang="en-US" sz="3200">
                <a:solidFill>
                  <a:srgbClr val="FF0000"/>
                </a:solidFill>
              </a:rPr>
              <a:t>switch</a:t>
            </a:r>
          </a:p>
          <a:p>
            <a:pPr lvl="1">
              <a:spcBef>
                <a:spcPts val="800"/>
              </a:spcBef>
              <a:buClrTx/>
              <a:buFontTx/>
              <a:buNone/>
            </a:pPr>
            <a:endParaRPr lang="en-US" altLang="en-US" sz="3200">
              <a:solidFill>
                <a:srgbClr val="FF0000"/>
              </a:solidFill>
            </a:endParaRPr>
          </a:p>
        </p:txBody>
      </p:sp>
      <p:sp>
        <p:nvSpPr>
          <p:cNvPr id="15363" name="Text Box 3">
            <a:extLst>
              <a:ext uri="{FF2B5EF4-FFF2-40B4-BE49-F238E27FC236}">
                <a16:creationId xmlns:a16="http://schemas.microsoft.com/office/drawing/2014/main" id="{1DE07A22-A07E-4B46-9923-CEA76E326820}"/>
              </a:ext>
            </a:extLst>
          </p:cNvPr>
          <p:cNvSpPr txBox="1">
            <a:spLocks noChangeArrowheads="1"/>
          </p:cNvSpPr>
          <p:nvPr/>
        </p:nvSpPr>
        <p:spPr bwMode="auto">
          <a:xfrm>
            <a:off x="1116013" y="2420938"/>
            <a:ext cx="6985000" cy="3586162"/>
          </a:xfrm>
          <a:prstGeom prst="rect">
            <a:avLst/>
          </a:prstGeom>
          <a:solidFill>
            <a:srgbClr val="FFFF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marL="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eaLnBrk="1" hangingPunct="1">
              <a:lnSpc>
                <a:spcPct val="90000"/>
              </a:lnSpc>
              <a:spcBef>
                <a:spcPts val="500"/>
              </a:spcBef>
              <a:buClrTx/>
              <a:buFontTx/>
              <a:buNone/>
            </a:pPr>
            <a:r>
              <a:rPr lang="en-US" altLang="en-US" sz="2000" b="1">
                <a:latin typeface="Courier New" panose="02070309020205020404" pitchFamily="49" charset="0"/>
              </a:rPr>
              <a:t>c = getchar();</a:t>
            </a:r>
          </a:p>
          <a:p>
            <a:pPr eaLnBrk="1" hangingPunct="1">
              <a:lnSpc>
                <a:spcPct val="90000"/>
              </a:lnSpc>
              <a:spcBef>
                <a:spcPts val="500"/>
              </a:spcBef>
              <a:buClrTx/>
              <a:buFontTx/>
              <a:buNone/>
            </a:pPr>
            <a:r>
              <a:rPr lang="en-US" altLang="en-US" sz="2000" b="1">
                <a:latin typeface="Courier New" panose="02070309020205020404" pitchFamily="49" charset="0"/>
              </a:rPr>
              <a:t>switch (c) {</a:t>
            </a:r>
          </a:p>
          <a:p>
            <a:pPr lvl="1" indent="0" eaLnBrk="1" hangingPunct="1">
              <a:lnSpc>
                <a:spcPct val="90000"/>
              </a:lnSpc>
              <a:spcBef>
                <a:spcPts val="500"/>
              </a:spcBef>
              <a:buClrTx/>
              <a:buFontTx/>
              <a:buNone/>
            </a:pPr>
            <a:r>
              <a:rPr lang="en-US" altLang="en-US" sz="2000" b="1">
                <a:latin typeface="Courier New" panose="02070309020205020404" pitchFamily="49" charset="0"/>
              </a:rPr>
              <a:t>case '0': printf(“</a:t>
            </a:r>
            <a:r>
              <a:rPr lang="en-US" altLang="en-US" sz="2000" b="1">
                <a:solidFill>
                  <a:srgbClr val="FF00FF"/>
                </a:solidFill>
                <a:latin typeface="Courier New" panose="02070309020205020404" pitchFamily="49" charset="0"/>
              </a:rPr>
              <a:t>Zero\n</a:t>
            </a:r>
            <a:r>
              <a:rPr lang="en-US" altLang="en-US" sz="2000" b="1">
                <a:latin typeface="Courier New" panose="02070309020205020404" pitchFamily="49" charset="0"/>
              </a:rPr>
              <a:t>”); break;</a:t>
            </a:r>
            <a:br>
              <a:rPr lang="en-US" altLang="en-US" sz="2000" b="1">
                <a:latin typeface="Courier New" panose="02070309020205020404" pitchFamily="49" charset="0"/>
              </a:rPr>
            </a:br>
            <a:r>
              <a:rPr lang="en-US" altLang="en-US" sz="2000" b="1">
                <a:latin typeface="Courier New" panose="02070309020205020404" pitchFamily="49" charset="0"/>
              </a:rPr>
              <a:t>case '1': case '2': case '3': case '4':</a:t>
            </a:r>
            <a:br>
              <a:rPr lang="en-US" altLang="en-US" sz="2000" b="1">
                <a:latin typeface="Courier New" panose="02070309020205020404" pitchFamily="49" charset="0"/>
              </a:rPr>
            </a:br>
            <a:r>
              <a:rPr lang="en-US" altLang="en-US" sz="2000" b="1">
                <a:latin typeface="Courier New" panose="02070309020205020404" pitchFamily="49" charset="0"/>
              </a:rPr>
              <a:t>case '5': case '6': case '7': case '8':</a:t>
            </a:r>
            <a:br>
              <a:rPr lang="en-US" altLang="en-US" sz="2000" b="1">
                <a:latin typeface="Courier New" panose="02070309020205020404" pitchFamily="49" charset="0"/>
              </a:rPr>
            </a:br>
            <a:r>
              <a:rPr lang="en-US" altLang="en-US" sz="2000" b="1">
                <a:latin typeface="Courier New" panose="02070309020205020404" pitchFamily="49" charset="0"/>
              </a:rPr>
              <a:t>case '9': printf(“</a:t>
            </a:r>
            <a:r>
              <a:rPr lang="en-US" altLang="en-US" sz="2000" b="1">
                <a:solidFill>
                  <a:srgbClr val="FF00FF"/>
                </a:solidFill>
                <a:latin typeface="Courier New" panose="02070309020205020404" pitchFamily="49" charset="0"/>
              </a:rPr>
              <a:t>Nine\n</a:t>
            </a:r>
            <a:r>
              <a:rPr lang="en-US" altLang="en-US" sz="2000" b="1">
                <a:latin typeface="Courier New" panose="02070309020205020404" pitchFamily="49" charset="0"/>
              </a:rPr>
              <a:t>”);</a:t>
            </a:r>
            <a:r>
              <a:rPr lang="en-US" altLang="en-US" sz="2000">
                <a:latin typeface="Gill Sans MT" panose="020B0502020104020203" pitchFamily="34" charset="0"/>
              </a:rPr>
              <a:t>  </a:t>
            </a:r>
            <a:r>
              <a:rPr lang="en-US" altLang="en-US" sz="2000" b="1">
                <a:latin typeface="Courier New" panose="02070309020205020404" pitchFamily="49" charset="0"/>
              </a:rPr>
              <a:t>break;</a:t>
            </a:r>
          </a:p>
          <a:p>
            <a:pPr lvl="1" indent="0" eaLnBrk="1" hangingPunct="1">
              <a:lnSpc>
                <a:spcPct val="90000"/>
              </a:lnSpc>
              <a:spcBef>
                <a:spcPts val="500"/>
              </a:spcBef>
              <a:buClrTx/>
              <a:buFontTx/>
              <a:buNone/>
            </a:pPr>
            <a:r>
              <a:rPr lang="en-US" altLang="en-US" sz="2000" b="1">
                <a:latin typeface="Courier New" panose="02070309020205020404" pitchFamily="49" charset="0"/>
              </a:rPr>
              <a:t>case ' ':</a:t>
            </a:r>
          </a:p>
          <a:p>
            <a:pPr lvl="1" indent="0" eaLnBrk="1" hangingPunct="1">
              <a:lnSpc>
                <a:spcPct val="90000"/>
              </a:lnSpc>
              <a:spcBef>
                <a:spcPts val="500"/>
              </a:spcBef>
              <a:buClrTx/>
              <a:buFontTx/>
              <a:buNone/>
            </a:pPr>
            <a:r>
              <a:rPr lang="en-US" altLang="en-US" sz="2000" b="1">
                <a:latin typeface="Courier New" panose="02070309020205020404" pitchFamily="49" charset="0"/>
              </a:rPr>
              <a:t>case '\n': newln++; break;</a:t>
            </a:r>
          </a:p>
          <a:p>
            <a:pPr lvl="1" indent="0" eaLnBrk="1" hangingPunct="1">
              <a:lnSpc>
                <a:spcPct val="90000"/>
              </a:lnSpc>
              <a:spcBef>
                <a:spcPts val="500"/>
              </a:spcBef>
              <a:buClrTx/>
              <a:buFontTx/>
              <a:buNone/>
            </a:pPr>
            <a:r>
              <a:rPr lang="en-US" altLang="en-US" sz="2000" b="1">
                <a:latin typeface="Courier New" panose="02070309020205020404" pitchFamily="49" charset="0"/>
              </a:rPr>
              <a:t>case '\t': tabs++; break;</a:t>
            </a:r>
          </a:p>
          <a:p>
            <a:pPr lvl="1" indent="0" eaLnBrk="1" hangingPunct="1">
              <a:lnSpc>
                <a:spcPct val="90000"/>
              </a:lnSpc>
              <a:spcBef>
                <a:spcPts val="500"/>
              </a:spcBef>
              <a:buClrTx/>
              <a:buFontTx/>
              <a:buNone/>
            </a:pPr>
            <a:r>
              <a:rPr lang="en-US" altLang="en-US" sz="2000" b="1">
                <a:latin typeface="Courier New" panose="02070309020205020404" pitchFamily="49" charset="0"/>
              </a:rPr>
              <a:t>default: printf(“</a:t>
            </a:r>
            <a:r>
              <a:rPr lang="en-US" altLang="en-US" sz="2000" b="1">
                <a:solidFill>
                  <a:srgbClr val="FF00FF"/>
                </a:solidFill>
                <a:latin typeface="Courier New" panose="02070309020205020404" pitchFamily="49" charset="0"/>
              </a:rPr>
              <a:t>missing char\n</a:t>
            </a:r>
            <a:r>
              <a:rPr lang="en-US" altLang="en-US" sz="2000" b="1">
                <a:latin typeface="Courier New" panose="02070309020205020404" pitchFamily="49" charset="0"/>
              </a:rPr>
              <a:t>”); break;</a:t>
            </a:r>
          </a:p>
          <a:p>
            <a:pPr eaLnBrk="1" hangingPunct="1">
              <a:lnSpc>
                <a:spcPct val="90000"/>
              </a:lnSpc>
              <a:spcBef>
                <a:spcPts val="500"/>
              </a:spcBef>
              <a:buClrTx/>
              <a:buFontTx/>
              <a:buNone/>
            </a:pPr>
            <a:r>
              <a:rPr lang="en-US" altLang="en-US" sz="2000" b="1">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5362"/>
                                        </p:tgtEl>
                                        <p:attrNameLst>
                                          <p:attrName>style.visibility</p:attrName>
                                        </p:attrNameLst>
                                      </p:cBhvr>
                                      <p:to>
                                        <p:strVal val="visible"/>
                                      </p:to>
                                    </p:set>
                                    <p:animEffect transition="in" filter="box(in)">
                                      <p:cBhvr additive="repl">
                                        <p:cTn id="7" dur="5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15363"/>
                                        </p:tgtEl>
                                        <p:attrNameLst>
                                          <p:attrName>style.visibility</p:attrName>
                                        </p:attrNameLst>
                                      </p:cBhvr>
                                      <p:to>
                                        <p:strVal val="visible"/>
                                      </p:to>
                                    </p:set>
                                    <p:animEffect transition="in" filter="box(in)">
                                      <p:cBhvr additive="repl">
                                        <p:cTn id="12"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AD86E39D-4154-4EAA-9D30-754CAE223CCC}"/>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Bài tập 6.1</a:t>
            </a:r>
          </a:p>
        </p:txBody>
      </p:sp>
      <p:sp>
        <p:nvSpPr>
          <p:cNvPr id="16386" name="Rectangle 2">
            <a:extLst>
              <a:ext uri="{FF2B5EF4-FFF2-40B4-BE49-F238E27FC236}">
                <a16:creationId xmlns:a16="http://schemas.microsoft.com/office/drawing/2014/main" id="{71E232CB-FC84-46F2-BB26-CC636B0A6679}"/>
              </a:ext>
            </a:extLst>
          </p:cNvPr>
          <p:cNvSpPr>
            <a:spLocks noGrp="1" noChangeArrowheads="1"/>
          </p:cNvSpPr>
          <p:nvPr>
            <p:ph type="body" idx="4294967295"/>
          </p:nvPr>
        </p:nvSpPr>
        <p:spPr>
          <a:xfrm>
            <a:off x="457200" y="1600200"/>
            <a:ext cx="8229600" cy="4456113"/>
          </a:xfrm>
          <a:ln/>
        </p:spPr>
        <p:txBody>
          <a:bodyPr/>
          <a:lstStyle/>
          <a:p>
            <a:pPr marL="338138" indent="-338138">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solidFill>
                  <a:srgbClr val="333333"/>
                </a:solidFill>
              </a:rPr>
              <a:t>Viết một chương trình in ra kí tự có thứ tự chữ cái bé nhất 3 chữ cái (vd ‘I’, ‘B’, ‘K’ trả về ‘B’).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28F7A82D-D445-4745-B5D7-56B028EC65BF}"/>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a:t>
            </a:r>
          </a:p>
        </p:txBody>
      </p:sp>
      <p:sp>
        <p:nvSpPr>
          <p:cNvPr id="17410" name="Rectangle 2">
            <a:extLst>
              <a:ext uri="{FF2B5EF4-FFF2-40B4-BE49-F238E27FC236}">
                <a16:creationId xmlns:a16="http://schemas.microsoft.com/office/drawing/2014/main" id="{7E46376D-ED1E-4F19-A401-5C815B429FE1}"/>
              </a:ext>
            </a:extLst>
          </p:cNvPr>
          <p:cNvSpPr>
            <a:spLocks noGrp="1" noChangeArrowheads="1"/>
          </p:cNvSpPr>
          <p:nvPr>
            <p:ph type="body" idx="4294967295"/>
          </p:nvPr>
        </p:nvSpPr>
        <p:spPr>
          <a:xfrm>
            <a:off x="457200" y="1600200"/>
            <a:ext cx="8229600" cy="4456113"/>
          </a:xfrm>
          <a:ln/>
        </p:spPr>
        <p:txBody>
          <a:bodyPr/>
          <a:lstStyle/>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#include &lt;stdio.h&gt; </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int main(void) </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char ch1, ch2, ch3;  </a:t>
            </a:r>
            <a:r>
              <a:rPr lang="en-US" altLang="en-US" sz="1400"/>
              <a:t>/* three letters (all uppercase or all lowercase) */ </a:t>
            </a:r>
          </a:p>
          <a:p>
            <a:pPr indent="-338138">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char alpha_first;    </a:t>
            </a:r>
            <a:r>
              <a:rPr lang="en-US" altLang="en-US" sz="1800"/>
              <a:t>/* alphabetically first letter                    */ </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t>   /* Get three letters.                                                  */ </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printf("Enter three uppercase or three lowercase letters&gt; "); </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scanf("%c%c%c", &amp;ch1, &amp;ch2, &amp;ch3); </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E174C467-7CC4-4E19-83D2-23797467D972}"/>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a:t>
            </a:r>
          </a:p>
        </p:txBody>
      </p:sp>
      <p:sp>
        <p:nvSpPr>
          <p:cNvPr id="18434" name="Rectangle 2">
            <a:extLst>
              <a:ext uri="{FF2B5EF4-FFF2-40B4-BE49-F238E27FC236}">
                <a16:creationId xmlns:a16="http://schemas.microsoft.com/office/drawing/2014/main" id="{E65D2097-9CE0-4253-8CAF-62207138C7D1}"/>
              </a:ext>
            </a:extLst>
          </p:cNvPr>
          <p:cNvSpPr>
            <a:spLocks noGrp="1" noChangeArrowheads="1"/>
          </p:cNvSpPr>
          <p:nvPr>
            <p:ph type="body" idx="4294967295"/>
          </p:nvPr>
        </p:nvSpPr>
        <p:spPr>
          <a:xfrm>
            <a:off x="457200" y="1447800"/>
            <a:ext cx="8229600" cy="4456113"/>
          </a:xfrm>
          <a:ln/>
        </p:spPr>
        <p:txBody>
          <a:bodyPr>
            <a:normAutofit lnSpcReduction="10000"/>
          </a:bodyPr>
          <a:lstStyle/>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Save the alphabetically first of ch1 and ch2 in alpha_first.        */</a:t>
            </a:r>
            <a:r>
              <a:rPr lang="en-US" altLang="en-US" sz="1800" b="1"/>
              <a:t> </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if (ch1 &lt; ch2) </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alpha_first = ch1;  /* ch1 comes before ch2 */ </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else </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alpha_first = ch2;  /* ch2 comes before ch1 */ </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a:t>
            </a:r>
            <a:r>
              <a:rPr lang="en-US" altLang="en-US" sz="1400" b="1"/>
              <a:t>/* Save the alphabetically first of ch3 and alpha_first in alpha_first.*/</a:t>
            </a:r>
            <a:r>
              <a:rPr lang="en-US" altLang="en-US" sz="1800" b="1"/>
              <a:t> </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if (ch3 &lt; alpha_first) </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alpha_first = ch3;  /* ch3 comes before alpha_first */ </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 Display result.                                                     */ </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printf("%c is the first letter alphabetically.\n", alpha_first); </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      return (0); </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t>}</a:t>
            </a:r>
          </a:p>
          <a:p>
            <a:pPr indent="-338138">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800" b="1"/>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26A7BF63-1472-4B8E-9A49-ED61CD954FA9}"/>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Bài tập 6.2</a:t>
            </a:r>
          </a:p>
        </p:txBody>
      </p:sp>
      <p:sp>
        <p:nvSpPr>
          <p:cNvPr id="19458" name="Rectangle 2">
            <a:extLst>
              <a:ext uri="{FF2B5EF4-FFF2-40B4-BE49-F238E27FC236}">
                <a16:creationId xmlns:a16="http://schemas.microsoft.com/office/drawing/2014/main" id="{C0EA87B2-7419-48D2-A11B-A308C5154994}"/>
              </a:ext>
            </a:extLst>
          </p:cNvPr>
          <p:cNvSpPr>
            <a:spLocks noGrp="1" noChangeArrowheads="1"/>
          </p:cNvSpPr>
          <p:nvPr>
            <p:ph type="body" idx="4294967295"/>
          </p:nvPr>
        </p:nvSpPr>
        <p:spPr>
          <a:xfrm>
            <a:off x="457200" y="1600200"/>
            <a:ext cx="8229600" cy="4456113"/>
          </a:xfrm>
          <a:ln/>
        </p:spPr>
        <p:txBody>
          <a:bodyPr/>
          <a:lstStyle/>
          <a:p>
            <a:pPr marL="338138" indent="-338138">
              <a:lnSpc>
                <a:spcPct val="90000"/>
              </a:lnSpc>
              <a:spcBef>
                <a:spcPts val="7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solidFill>
                  <a:srgbClr val="333333"/>
                </a:solidFill>
              </a:rPr>
              <a:t>Sử dụng cấu trúc if/else lồng nhau viết chương trình nhập vào tuổi và in ra lứa tuổi (trẻ em, trưởng thành hoặc</a:t>
            </a:r>
            <a:r>
              <a:rPr lang="en-US" altLang="en-US" sz="2800">
                <a:solidFill>
                  <a:srgbClr val="333333"/>
                </a:solidFill>
                <a:latin typeface="Arial Unicode MS" charset="0"/>
              </a:rPr>
              <a:t> người già</a:t>
            </a:r>
            <a:r>
              <a:rPr lang="en-US" altLang="en-US" sz="2800">
                <a:solidFill>
                  <a:srgbClr val="333333"/>
                </a:solidFill>
              </a:rPr>
              <a:t>)</a:t>
            </a:r>
          </a:p>
          <a:p>
            <a:pPr marL="738188" lvl="1" indent="-280988">
              <a:lnSpc>
                <a:spcPct val="90000"/>
              </a:lnSpc>
              <a:spcBef>
                <a:spcPts val="6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solidFill>
                  <a:srgbClr val="333333"/>
                </a:solidFill>
              </a:rPr>
              <a:t>Trẻ em : tuổi &lt;18</a:t>
            </a:r>
          </a:p>
          <a:p>
            <a:pPr marL="738188" lvl="1" indent="-280988">
              <a:lnSpc>
                <a:spcPct val="90000"/>
              </a:lnSpc>
              <a:spcBef>
                <a:spcPts val="6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solidFill>
                  <a:srgbClr val="333333"/>
                </a:solidFill>
              </a:rPr>
              <a:t>Trưởng thành :  18 &lt;= tuổi &lt;65</a:t>
            </a:r>
          </a:p>
          <a:p>
            <a:pPr marL="738188" lvl="1" indent="-280988">
              <a:lnSpc>
                <a:spcPct val="90000"/>
              </a:lnSpc>
              <a:spcBef>
                <a:spcPts val="600"/>
              </a:spcBef>
              <a:buClr>
                <a:srgbClr val="333333"/>
              </a:buClr>
              <a:buFont typeface="Arial Unicode MS"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solidFill>
                  <a:srgbClr val="333333"/>
                </a:solidFill>
                <a:latin typeface="Arial Unicode MS" charset="0"/>
              </a:rPr>
              <a:t>Người già: tuổi &gt;=65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085FC5E1-673E-48ED-B461-6557742F450A}"/>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a:t>
            </a:r>
          </a:p>
        </p:txBody>
      </p:sp>
      <p:sp>
        <p:nvSpPr>
          <p:cNvPr id="20482" name="Rectangle 2">
            <a:extLst>
              <a:ext uri="{FF2B5EF4-FFF2-40B4-BE49-F238E27FC236}">
                <a16:creationId xmlns:a16="http://schemas.microsoft.com/office/drawing/2014/main" id="{345E3C46-B190-4225-819F-0DA6837DA7D8}"/>
              </a:ext>
            </a:extLst>
          </p:cNvPr>
          <p:cNvSpPr>
            <a:spLocks noGrp="1" noChangeArrowheads="1"/>
          </p:cNvSpPr>
          <p:nvPr>
            <p:ph type="body" idx="4294967295"/>
          </p:nvPr>
        </p:nvSpPr>
        <p:spPr>
          <a:xfrm>
            <a:off x="457200" y="1600200"/>
            <a:ext cx="8229600" cy="4456113"/>
          </a:xfrm>
          <a:ln/>
        </p:spPr>
        <p:txBody>
          <a:bodyPr/>
          <a:lstStyle/>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#include &lt;stdio.h&gt;</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int main()</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int age;</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 Get age from user                         */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printf("\nEnter an age :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scanf("%d",&amp;age);</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 Figure out which bracket they are in       */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if(age &gt; 0)</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printf("\nIt is classed as :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if(age &lt; 18)</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0E0E7516-C086-4BCD-8153-B90FE0A3A4E4}"/>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a:t>
            </a:r>
          </a:p>
        </p:txBody>
      </p:sp>
      <p:sp>
        <p:nvSpPr>
          <p:cNvPr id="21506" name="Rectangle 2">
            <a:extLst>
              <a:ext uri="{FF2B5EF4-FFF2-40B4-BE49-F238E27FC236}">
                <a16:creationId xmlns:a16="http://schemas.microsoft.com/office/drawing/2014/main" id="{A7DD35AE-E4E2-4202-9EF0-7873CA92EE0A}"/>
              </a:ext>
            </a:extLst>
          </p:cNvPr>
          <p:cNvSpPr>
            <a:spLocks noGrp="1" noChangeArrowheads="1"/>
          </p:cNvSpPr>
          <p:nvPr>
            <p:ph type="body" idx="4294967295"/>
          </p:nvPr>
        </p:nvSpPr>
        <p:spPr>
          <a:xfrm>
            <a:off x="457200" y="1600200"/>
            <a:ext cx="8229600" cy="4456113"/>
          </a:xfrm>
          <a:ln/>
        </p:spPr>
        <p:txBody>
          <a:bodyPr/>
          <a:lstStyle/>
          <a:p>
            <a:pPr indent="-338138">
              <a:spcBef>
                <a:spcPts val="500"/>
              </a:spcBef>
              <a:buClrTx/>
              <a:buFontTx/>
              <a:buNone/>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altLang="en-US" sz="2000"/>
              <a:t>		printf("\nA Child\n");</a:t>
            </a:r>
          </a:p>
          <a:p>
            <a:pPr indent="-338138">
              <a:spcBef>
                <a:spcPts val="500"/>
              </a:spcBef>
              <a:buClrTx/>
              <a:buFontTx/>
              <a:buNone/>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altLang="en-US" sz="2000"/>
              <a:t>		else if(age &gt;= 65)</a:t>
            </a:r>
          </a:p>
          <a:p>
            <a:pPr indent="-338138">
              <a:spcBef>
                <a:spcPts val="500"/>
              </a:spcBef>
              <a:buClrTx/>
              <a:buFontTx/>
              <a:buNone/>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altLang="en-US" sz="2000"/>
              <a:t>			printf("\nA Senior Citizen\n");</a:t>
            </a:r>
          </a:p>
          <a:p>
            <a:pPr indent="-338138">
              <a:spcBef>
                <a:spcPts val="500"/>
              </a:spcBef>
              <a:buClrTx/>
              <a:buFontTx/>
              <a:buNone/>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altLang="en-US" sz="2000"/>
              <a:t>		else</a:t>
            </a:r>
          </a:p>
          <a:p>
            <a:pPr indent="-338138">
              <a:spcBef>
                <a:spcPts val="500"/>
              </a:spcBef>
              <a:buClrTx/>
              <a:buFontTx/>
              <a:buNone/>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altLang="en-US" sz="2000"/>
              <a:t>			printf("\nAn Adult\n");</a:t>
            </a:r>
          </a:p>
          <a:p>
            <a:pPr indent="-338138">
              <a:spcBef>
                <a:spcPts val="500"/>
              </a:spcBef>
              <a:buClrTx/>
              <a:buFontTx/>
              <a:buNone/>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altLang="en-US" sz="2000"/>
              <a:t>	}</a:t>
            </a:r>
          </a:p>
          <a:p>
            <a:pPr indent="-338138">
              <a:spcBef>
                <a:spcPts val="500"/>
              </a:spcBef>
              <a:buClrTx/>
              <a:buFontTx/>
              <a:buNone/>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altLang="en-US" sz="2000"/>
              <a:t>	else</a:t>
            </a:r>
          </a:p>
          <a:p>
            <a:pPr indent="-338138">
              <a:spcBef>
                <a:spcPts val="500"/>
              </a:spcBef>
              <a:buClrTx/>
              <a:buFontTx/>
              <a:buNone/>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altLang="en-US" sz="2000"/>
              <a:t>		printf("That's not a valid age");</a:t>
            </a:r>
          </a:p>
          <a:p>
            <a:pPr indent="-338138">
              <a:spcBef>
                <a:spcPts val="500"/>
              </a:spcBef>
              <a:buClrTx/>
              <a:buFontTx/>
              <a:buNone/>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altLang="en-US" sz="2000"/>
              <a:t>	</a:t>
            </a:r>
          </a:p>
          <a:p>
            <a:pPr indent="-338138">
              <a:spcBef>
                <a:spcPts val="500"/>
              </a:spcBef>
              <a:buClrTx/>
              <a:buFontTx/>
              <a:buNone/>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altLang="en-US" sz="2000"/>
              <a:t>	return;</a:t>
            </a:r>
          </a:p>
          <a:p>
            <a:pPr indent="-338138">
              <a:spcBef>
                <a:spcPts val="500"/>
              </a:spcBef>
              <a:buClrTx/>
              <a:buFontTx/>
              <a:buNone/>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altLang="en-US" sz="2000"/>
              <a:t>}</a:t>
            </a:r>
          </a:p>
          <a:p>
            <a:pPr indent="-338138">
              <a:spcBef>
                <a:spcPts val="500"/>
              </a:spcBef>
              <a:buClrTx/>
              <a:buFontTx/>
              <a:buNone/>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endParaRPr lang="en-US" altLang="en-US" sz="2000"/>
          </a:p>
          <a:p>
            <a:pPr indent="-338138">
              <a:spcBef>
                <a:spcPts val="500"/>
              </a:spcBef>
              <a:buClrTx/>
              <a:buFontTx/>
              <a:buNone/>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endParaRPr lang="en-US" altLang="en-US" sz="2000"/>
          </a:p>
          <a:p>
            <a:pPr indent="-338138">
              <a:spcBef>
                <a:spcPts val="500"/>
              </a:spcBef>
              <a:buClrTx/>
              <a:buFontTx/>
              <a:buNone/>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endParaRPr lang="en-US" altLang="en-US" sz="2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5631667B-7EB1-4346-ACCC-DBACDB9647E0}"/>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Bài tập 6.3</a:t>
            </a:r>
          </a:p>
        </p:txBody>
      </p:sp>
      <p:sp>
        <p:nvSpPr>
          <p:cNvPr id="22530" name="Rectangle 2">
            <a:extLst>
              <a:ext uri="{FF2B5EF4-FFF2-40B4-BE49-F238E27FC236}">
                <a16:creationId xmlns:a16="http://schemas.microsoft.com/office/drawing/2014/main" id="{E0B1250D-ABE7-4E8E-BE8F-A9AD3356E43F}"/>
              </a:ext>
            </a:extLst>
          </p:cNvPr>
          <p:cNvSpPr>
            <a:spLocks noGrp="1" noChangeArrowheads="1"/>
          </p:cNvSpPr>
          <p:nvPr>
            <p:ph type="body" idx="4294967295"/>
          </p:nvPr>
        </p:nvSpPr>
        <p:spPr>
          <a:xfrm>
            <a:off x="457200" y="1600200"/>
            <a:ext cx="8229600" cy="4456113"/>
          </a:xfrm>
          <a:ln/>
        </p:spPr>
        <p:txBody>
          <a:bodyPr/>
          <a:lstStyle/>
          <a:p>
            <a:pPr marL="338138" indent="-338138">
              <a:lnSpc>
                <a:spcPct val="90000"/>
              </a:lnSpc>
              <a:spcBef>
                <a:spcPts val="7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solidFill>
                  <a:srgbClr val="333333"/>
                </a:solidFill>
              </a:rPr>
              <a:t>Thực hiện bài tập 6.2 sử dụng biểu thức điều kiện kết hợp toán tử quan hệ</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34FD60A9-5A64-4686-B6F7-17C5493DE336}"/>
              </a:ext>
            </a:extLst>
          </p:cNvPr>
          <p:cNvSpPr txBox="1">
            <a:spLocks noChangeArrowheads="1"/>
          </p:cNvSpPr>
          <p:nvPr/>
        </p:nvSpPr>
        <p:spPr bwMode="auto">
          <a:xfrm>
            <a:off x="442913" y="103188"/>
            <a:ext cx="824388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algn="ctr" eaLnBrk="1" hangingPunct="1">
              <a:lnSpc>
                <a:spcPct val="90000"/>
              </a:lnSpc>
              <a:buClrTx/>
              <a:buFontTx/>
              <a:buNone/>
            </a:pPr>
            <a:r>
              <a:rPr lang="en-US" altLang="en-US" sz="4400">
                <a:solidFill>
                  <a:srgbClr val="006666"/>
                </a:solidFill>
                <a:effectLst>
                  <a:outerShdw blurRad="38100" dist="38100" dir="2700000" algn="tl">
                    <a:srgbClr val="C0C0C0"/>
                  </a:outerShdw>
                </a:effectLst>
              </a:rPr>
              <a:t>Nội dung</a:t>
            </a:r>
          </a:p>
        </p:txBody>
      </p:sp>
      <p:sp>
        <p:nvSpPr>
          <p:cNvPr id="5122" name="Text Box 2">
            <a:extLst>
              <a:ext uri="{FF2B5EF4-FFF2-40B4-BE49-F238E27FC236}">
                <a16:creationId xmlns:a16="http://schemas.microsoft.com/office/drawing/2014/main" id="{3117B7AB-C2AD-4930-AD3E-CE07FE961984}"/>
              </a:ext>
            </a:extLst>
          </p:cNvPr>
          <p:cNvSpPr txBox="1">
            <a:spLocks noChangeArrowheads="1"/>
          </p:cNvSpPr>
          <p:nvPr/>
        </p:nvSpPr>
        <p:spPr bwMode="auto">
          <a:xfrm>
            <a:off x="457200" y="1600200"/>
            <a:ext cx="82296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1pPr>
            <a:lvl2pPr marL="738188" indent="-28098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1600">
                <a:solidFill>
                  <a:srgbClr val="006699"/>
                </a:solidFill>
                <a:latin typeface="Verdana" panose="020B0604030504040204" pitchFamily="34" charset="0"/>
                <a:cs typeface="Tahoma" panose="020B0604030504040204" pitchFamily="34" charset="0"/>
              </a:defRPr>
            </a:lvl9pPr>
          </a:lstStyle>
          <a:p>
            <a:pPr eaLnBrk="1" hangingPunct="1">
              <a:spcBef>
                <a:spcPts val="800"/>
              </a:spcBef>
              <a:buClr>
                <a:srgbClr val="006699"/>
              </a:buClr>
              <a:buFont typeface="Verdana" panose="020B0604030504040204" pitchFamily="34" charset="0"/>
              <a:buChar char="•"/>
            </a:pPr>
            <a:r>
              <a:rPr lang="en-US" altLang="en-US" sz="3200">
                <a:effectLst>
                  <a:outerShdw blurRad="38100" dist="38100" dir="2700000" algn="tl">
                    <a:srgbClr val="C0C0C0"/>
                  </a:outerShdw>
                </a:effectLst>
                <a:ea typeface="ＭＳ 明朝" panose="02020609040205080304" pitchFamily="49" charset="-128"/>
              </a:rPr>
              <a:t>Rẽ nhánh</a:t>
            </a:r>
          </a:p>
          <a:p>
            <a:pPr lvl="1" eaLnBrk="1" hangingPunct="1">
              <a:spcBef>
                <a:spcPts val="700"/>
              </a:spcBef>
              <a:buClr>
                <a:srgbClr val="006699"/>
              </a:buClr>
              <a:buFont typeface="Verdana" panose="020B0604030504040204" pitchFamily="34" charset="0"/>
              <a:buChar char="–"/>
            </a:pPr>
            <a:r>
              <a:rPr lang="en-US" altLang="en-US" sz="2800"/>
              <a:t>Ôn tập </a:t>
            </a:r>
          </a:p>
          <a:p>
            <a:pPr lvl="2" eaLnBrk="1" hangingPunct="1">
              <a:spcBef>
                <a:spcPts val="700"/>
              </a:spcBef>
              <a:buClr>
                <a:srgbClr val="006699"/>
              </a:buClr>
              <a:buFont typeface="Century" panose="02040604050505020304" pitchFamily="18" charset="0"/>
              <a:buChar char="•"/>
            </a:pPr>
            <a:r>
              <a:rPr lang="en-US" altLang="en-US" sz="2800">
                <a:latin typeface="Century" panose="02040604050505020304" pitchFamily="18" charset="0"/>
                <a:ea typeface="ＭＳ 明朝" panose="02020609040205080304" pitchFamily="49" charset="-128"/>
              </a:rPr>
              <a:t>Cấu trúc lựa chọn </a:t>
            </a:r>
            <a:r>
              <a:rPr lang="en-US" altLang="en-US" sz="2800" i="1">
                <a:latin typeface="Century" panose="02040604050505020304" pitchFamily="18" charset="0"/>
                <a:ea typeface="ＭＳ 明朝" panose="02020609040205080304" pitchFamily="49" charset="-128"/>
              </a:rPr>
              <a:t>if</a:t>
            </a:r>
          </a:p>
          <a:p>
            <a:pPr lvl="2" eaLnBrk="1" hangingPunct="1">
              <a:spcBef>
                <a:spcPts val="700"/>
              </a:spcBef>
              <a:buClr>
                <a:srgbClr val="006699"/>
              </a:buClr>
              <a:buFont typeface="Century" panose="02040604050505020304" pitchFamily="18" charset="0"/>
              <a:buChar char="•"/>
            </a:pPr>
            <a:r>
              <a:rPr lang="en-US" altLang="en-US" sz="2800">
                <a:latin typeface="Century" panose="02040604050505020304" pitchFamily="18" charset="0"/>
                <a:ea typeface="ＭＳ 明朝" panose="02020609040205080304" pitchFamily="49" charset="-128"/>
              </a:rPr>
              <a:t>Cấu trúc lựa chọn </a:t>
            </a:r>
            <a:r>
              <a:rPr lang="en-US" altLang="en-US" sz="2800" i="1">
                <a:latin typeface="Century" panose="02040604050505020304" pitchFamily="18" charset="0"/>
                <a:ea typeface="ＭＳ 明朝" panose="02020609040205080304" pitchFamily="49" charset="-128"/>
              </a:rPr>
              <a:t>switch</a:t>
            </a:r>
          </a:p>
          <a:p>
            <a:pPr lvl="1" eaLnBrk="1" hangingPunct="1">
              <a:spcBef>
                <a:spcPts val="700"/>
              </a:spcBef>
              <a:buClr>
                <a:srgbClr val="006699"/>
              </a:buClr>
              <a:buFont typeface="Verdana" panose="020B0604030504040204" pitchFamily="34" charset="0"/>
              <a:buChar char="–"/>
            </a:pPr>
            <a:r>
              <a:rPr lang="en-US" altLang="en-US" sz="2800"/>
              <a:t>Thực hành</a:t>
            </a:r>
          </a:p>
          <a:p>
            <a:pPr marL="741363" lvl="1" eaLnBrk="1" hangingPunct="1">
              <a:spcBef>
                <a:spcPts val="700"/>
              </a:spcBef>
              <a:buClrTx/>
              <a:buFontTx/>
              <a:buNone/>
            </a:pPr>
            <a:endParaRPr lang="en-US" altLang="en-US" sz="2800"/>
          </a:p>
          <a:p>
            <a:pPr marL="741363" lvl="1" eaLnBrk="1" hangingPunct="1">
              <a:spcBef>
                <a:spcPts val="700"/>
              </a:spcBef>
              <a:buClrTx/>
              <a:buFontTx/>
              <a:buNone/>
            </a:pPr>
            <a:endParaRPr lang="en-US" altLang="en-US"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09C88AEB-F029-420D-BD02-364F258B4397}"/>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a:t>
            </a:r>
          </a:p>
        </p:txBody>
      </p:sp>
      <p:sp>
        <p:nvSpPr>
          <p:cNvPr id="23554" name="Rectangle 2">
            <a:extLst>
              <a:ext uri="{FF2B5EF4-FFF2-40B4-BE49-F238E27FC236}">
                <a16:creationId xmlns:a16="http://schemas.microsoft.com/office/drawing/2014/main" id="{20560079-21DE-4114-AB6D-3A79D3FE03CE}"/>
              </a:ext>
            </a:extLst>
          </p:cNvPr>
          <p:cNvSpPr>
            <a:spLocks noGrp="1" noChangeArrowheads="1"/>
          </p:cNvSpPr>
          <p:nvPr>
            <p:ph type="body" idx="4294967295"/>
          </p:nvPr>
        </p:nvSpPr>
        <p:spPr>
          <a:xfrm>
            <a:off x="457200" y="1600200"/>
            <a:ext cx="8229600" cy="4456113"/>
          </a:xfrm>
          <a:ln/>
        </p:spPr>
        <p:txBody>
          <a:bodyPr>
            <a:normAutofit fontScale="92500" lnSpcReduction="20000"/>
          </a:bodyPr>
          <a:lstStyle/>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#include &lt;stdio.h&gt;</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int main()</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int age;</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 Get age from user                         */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printf("\nEnter an age :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scanf("%d",&amp;age);</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 Figure out which bracket they are in       */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if(age &lt;= 0 || age &gt;= 125)</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printf("That's not a valid age");</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44407DD3-5E5D-4B19-99D9-D3FF7876D6A4}"/>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a:t>
            </a:r>
          </a:p>
        </p:txBody>
      </p:sp>
      <p:sp>
        <p:nvSpPr>
          <p:cNvPr id="24578" name="Rectangle 2">
            <a:extLst>
              <a:ext uri="{FF2B5EF4-FFF2-40B4-BE49-F238E27FC236}">
                <a16:creationId xmlns:a16="http://schemas.microsoft.com/office/drawing/2014/main" id="{FF91A184-9D62-4C24-9116-E871717972CB}"/>
              </a:ext>
            </a:extLst>
          </p:cNvPr>
          <p:cNvSpPr>
            <a:spLocks noGrp="1" noChangeArrowheads="1"/>
          </p:cNvSpPr>
          <p:nvPr>
            <p:ph type="body" idx="4294967295"/>
          </p:nvPr>
        </p:nvSpPr>
        <p:spPr>
          <a:xfrm>
            <a:off x="457200" y="1600200"/>
            <a:ext cx="8229600" cy="4456113"/>
          </a:xfrm>
          <a:ln/>
        </p:spPr>
        <p:txBody>
          <a:bodyPr/>
          <a:lstStyle/>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else</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printf("\nIt is classed as : ");</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if(age &gt; 0 &amp;&amp; age &lt; 18)	printf("A Child\n");</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else if(age &gt; 18 &amp;&amp; age &lt; 65) printf("An Adult\n");</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else printf("A Senior Citizen\n");</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	return (0);</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t>}</a:t>
            </a:r>
          </a:p>
          <a:p>
            <a:pPr indent="-338138">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1CA610F4-DD54-4DBD-AAAB-2483213B7C44}"/>
              </a:ext>
            </a:extLst>
          </p:cNvPr>
          <p:cNvSpPr>
            <a:spLocks noGrp="1" noChangeArrowheads="1"/>
          </p:cNvSpPr>
          <p:nvPr>
            <p:ph type="title" idx="4294967295"/>
          </p:nvPr>
        </p:nvSpPr>
        <p:spPr>
          <a:xfrm>
            <a:off x="442913" y="103188"/>
            <a:ext cx="8243887" cy="1314450"/>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en-US" altLang="en-US">
                <a:solidFill>
                  <a:srgbClr val="006699"/>
                </a:solidFill>
                <a:latin typeface="CMSS12" charset="0"/>
              </a:rPr>
            </a:br>
            <a:br>
              <a:rPr lang="en-US" altLang="en-US">
                <a:solidFill>
                  <a:srgbClr val="006699"/>
                </a:solidFill>
                <a:latin typeface="CMSS12" charset="0"/>
              </a:rPr>
            </a:br>
            <a:r>
              <a:rPr lang="en-US" altLang="en-US">
                <a:solidFill>
                  <a:srgbClr val="006699"/>
                </a:solidFill>
                <a:latin typeface="CMSS12" charset="0"/>
              </a:rPr>
              <a:t>Bài tập 6.4</a:t>
            </a:r>
          </a:p>
        </p:txBody>
      </p:sp>
      <p:sp>
        <p:nvSpPr>
          <p:cNvPr id="25602" name="Rectangle 2">
            <a:extLst>
              <a:ext uri="{FF2B5EF4-FFF2-40B4-BE49-F238E27FC236}">
                <a16:creationId xmlns:a16="http://schemas.microsoft.com/office/drawing/2014/main" id="{369C685E-F6D8-4C48-8F8E-6E6319FCE23F}"/>
              </a:ext>
            </a:extLst>
          </p:cNvPr>
          <p:cNvSpPr>
            <a:spLocks noGrp="1" noChangeArrowheads="1"/>
          </p:cNvSpPr>
          <p:nvPr>
            <p:ph type="body" idx="4294967295"/>
          </p:nvPr>
        </p:nvSpPr>
        <p:spPr>
          <a:xfrm>
            <a:off x="304800" y="1676400"/>
            <a:ext cx="8229600" cy="4876800"/>
          </a:xfrm>
          <a:ln/>
        </p:spPr>
        <p:txBody>
          <a:bodyPr/>
          <a:lstStyle/>
          <a:p>
            <a:pPr marL="338138" indent="-338138">
              <a:spcBef>
                <a:spcPts val="7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solidFill>
                  <a:srgbClr val="333333"/>
                </a:solidFill>
              </a:rPr>
              <a:t>Viết chương trình chơi trò chơi “High/Low". Chương trình lựa chọn một số. Người chơi cố gắng đoán ra số đó. Chương trình đưa ra câu trả lời cao hơn, thấp hơn hoặc bằng tùy theo con số người chơi đoán ra.</a:t>
            </a:r>
          </a:p>
          <a:p>
            <a:pPr marL="338138" indent="-338138">
              <a:spcBef>
                <a:spcPts val="7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solidFill>
                  <a:srgbClr val="333333"/>
                </a:solidFill>
              </a:rPr>
              <a:t>VD:</a:t>
            </a:r>
          </a:p>
          <a:p>
            <a:pPr marL="341313" indent="-338138">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800">
              <a:solidFill>
                <a:srgbClr val="333333"/>
              </a:solidFill>
              <a:latin typeface="CMSS10" charset="0"/>
            </a:endParaRPr>
          </a:p>
          <a:p>
            <a:pPr marL="341313" indent="-338138">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800">
              <a:solidFill>
                <a:srgbClr val="333333"/>
              </a:solidFill>
              <a:latin typeface="CMSS10" charset="0"/>
            </a:endParaRPr>
          </a:p>
          <a:p>
            <a:pPr marL="338138" indent="-338138">
              <a:spcBef>
                <a:spcPts val="7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solidFill>
                  <a:srgbClr val="333333"/>
                </a:solidFill>
              </a:rPr>
              <a:t>Sử dụng hàm rand() để sinh ra số ngẫu nhiên</a:t>
            </a:r>
          </a:p>
        </p:txBody>
      </p:sp>
      <p:graphicFrame>
        <p:nvGraphicFramePr>
          <p:cNvPr id="25603" name="Object 3">
            <a:extLst>
              <a:ext uri="{FF2B5EF4-FFF2-40B4-BE49-F238E27FC236}">
                <a16:creationId xmlns:a16="http://schemas.microsoft.com/office/drawing/2014/main" id="{A4F3BA41-236C-4FA2-8408-5D4B3B78F1C3}"/>
              </a:ext>
            </a:extLst>
          </p:cNvPr>
          <p:cNvGraphicFramePr>
            <a:graphicFrameLocks noChangeAspect="1"/>
          </p:cNvGraphicFramePr>
          <p:nvPr/>
        </p:nvGraphicFramePr>
        <p:xfrm>
          <a:off x="914400" y="4527550"/>
          <a:ext cx="7218363" cy="838200"/>
        </p:xfrm>
        <a:graphic>
          <a:graphicData uri="http://schemas.openxmlformats.org/presentationml/2006/ole">
            <mc:AlternateContent xmlns:mc="http://schemas.openxmlformats.org/markup-compatibility/2006">
              <mc:Choice xmlns:v="urn:schemas-microsoft-com:vml" Requires="v">
                <p:oleObj spid="_x0000_s1026" r:id="rId4" imgW="7219048" imgH="838095" progId="">
                  <p:embed/>
                </p:oleObj>
              </mc:Choice>
              <mc:Fallback>
                <p:oleObj r:id="rId4" imgW="7219048" imgH="838095" progId="">
                  <p:embed/>
                  <p:pic>
                    <p:nvPicPr>
                      <p:cNvPr id="25603" name="Object 3">
                        <a:extLst>
                          <a:ext uri="{FF2B5EF4-FFF2-40B4-BE49-F238E27FC236}">
                            <a16:creationId xmlns:a16="http://schemas.microsoft.com/office/drawing/2014/main" id="{A4F3BA41-236C-4FA2-8408-5D4B3B78F1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527550"/>
                        <a:ext cx="7218363" cy="838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8936D283-8F9D-4AF9-88D9-A5B23964FAB6}"/>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solidFill>
                  <a:srgbClr val="006699"/>
                </a:solidFill>
              </a:rPr>
              <a:t>Lời giải</a:t>
            </a:r>
          </a:p>
        </p:txBody>
      </p:sp>
      <p:sp>
        <p:nvSpPr>
          <p:cNvPr id="26626" name="Rectangle 2">
            <a:extLst>
              <a:ext uri="{FF2B5EF4-FFF2-40B4-BE49-F238E27FC236}">
                <a16:creationId xmlns:a16="http://schemas.microsoft.com/office/drawing/2014/main" id="{9B876F96-6840-48A9-B34A-8B1DBE55AF76}"/>
              </a:ext>
            </a:extLst>
          </p:cNvPr>
          <p:cNvSpPr>
            <a:spLocks noGrp="1" noChangeArrowheads="1"/>
          </p:cNvSpPr>
          <p:nvPr>
            <p:ph type="body" idx="4294967295"/>
          </p:nvPr>
        </p:nvSpPr>
        <p:spPr>
          <a:xfrm>
            <a:off x="457200" y="1600200"/>
            <a:ext cx="8229600" cy="4456113"/>
          </a:xfrm>
          <a:ln/>
        </p:spPr>
        <p:txBody>
          <a:bodyPr>
            <a:normAutofit fontScale="92500" lnSpcReduction="10000"/>
          </a:bodyPr>
          <a:lstStyle/>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Guess my number . */</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include &lt;stdio .h&gt;</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include &lt;stdlib .h&gt;</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include &lt;time .h&gt;</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int main () {</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int myNum , yourNum ;</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srand ( time ( NULL )); /* Seed */</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myNum = 1 + rand () % 10; /* Pick a number */</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printf (" Guess my number ( between 1 and 10): ");</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scanf ("%d", &amp; yourNum );</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if ( yourNum &lt; myNum ) {</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printf (" Your guess was too small .\n");</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 else if ( yourNum &gt; myNum ) {</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printf (" Your guess was too high .\n");</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 else {</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printf (" You got it !\n");</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return 0;</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printf ("The correct number was %d.\n",myNum );</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return 0;</a:t>
            </a:r>
          </a:p>
          <a:p>
            <a:pPr indent="-338138">
              <a:lnSpc>
                <a:spcPct val="9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96A36217-3967-4E7C-9C0F-C34F8B78F1C2}"/>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Bài tập 6.5</a:t>
            </a:r>
          </a:p>
        </p:txBody>
      </p:sp>
      <p:sp>
        <p:nvSpPr>
          <p:cNvPr id="27650" name="Rectangle 2">
            <a:extLst>
              <a:ext uri="{FF2B5EF4-FFF2-40B4-BE49-F238E27FC236}">
                <a16:creationId xmlns:a16="http://schemas.microsoft.com/office/drawing/2014/main" id="{75888E40-FE70-4754-9372-888D0967C635}"/>
              </a:ext>
            </a:extLst>
          </p:cNvPr>
          <p:cNvSpPr>
            <a:spLocks noGrp="1" noChangeArrowheads="1"/>
          </p:cNvSpPr>
          <p:nvPr>
            <p:ph type="body" idx="4294967295"/>
          </p:nvPr>
        </p:nvSpPr>
        <p:spPr>
          <a:xfrm>
            <a:off x="457200" y="1600200"/>
            <a:ext cx="8229600" cy="4456113"/>
          </a:xfrm>
          <a:ln/>
        </p:spPr>
        <p:txBody>
          <a:bodyPr/>
          <a:lstStyle/>
          <a:p>
            <a:pPr marL="338138" indent="-338138">
              <a:lnSpc>
                <a:spcPct val="90000"/>
              </a:lnSpc>
              <a:buClr>
                <a:srgbClr val="333333"/>
              </a:buClr>
              <a:buFont typeface="CMSS10"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solidFill>
                  <a:srgbClr val="333333"/>
                </a:solidFill>
                <a:latin typeface="CMSS10" charset="0"/>
              </a:rPr>
              <a:t>Viết chương trình nhập vào 3 số nguyên và in ra số bé nhất</a:t>
            </a:r>
          </a:p>
          <a:p>
            <a:pPr marL="341313" indent="-338138">
              <a:lnSpc>
                <a:spcPct val="90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a:latin typeface="CMSS10" charset="0"/>
            </a:endParaRPr>
          </a:p>
          <a:p>
            <a:pPr marL="341313" indent="-338138">
              <a:lnSpc>
                <a:spcPct val="90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a:latin typeface="CMSS10"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D70C997F-1127-4632-9350-D6F5E8564473}"/>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a:t>
            </a:r>
          </a:p>
        </p:txBody>
      </p:sp>
      <p:sp>
        <p:nvSpPr>
          <p:cNvPr id="28674" name="Rectangle 2">
            <a:extLst>
              <a:ext uri="{FF2B5EF4-FFF2-40B4-BE49-F238E27FC236}">
                <a16:creationId xmlns:a16="http://schemas.microsoft.com/office/drawing/2014/main" id="{CEE020C2-CD0F-427F-B240-EFF747DCF3CC}"/>
              </a:ext>
            </a:extLst>
          </p:cNvPr>
          <p:cNvSpPr>
            <a:spLocks noGrp="1" noChangeArrowheads="1"/>
          </p:cNvSpPr>
          <p:nvPr>
            <p:ph type="body" idx="4294967295"/>
          </p:nvPr>
        </p:nvSpPr>
        <p:spPr>
          <a:xfrm>
            <a:off x="457200" y="1600200"/>
            <a:ext cx="8229600" cy="4456113"/>
          </a:xfrm>
          <a:ln/>
        </p:spPr>
        <p:txBody>
          <a:bodyPr>
            <a:normAutofit fontScale="92500" lnSpcReduction="20000"/>
          </a:bodyPr>
          <a:lstStyle/>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Least of three numbers */</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include &lt;stdio .h&gt;</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int main () {</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int a, b, c, least ;</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printf (" Enter 3 integers : ");</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scanf ("%d , %d , %d", &amp;a, &amp;b, &amp;c);</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if (a &lt; b &amp;&amp; a &lt; c) {</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least = a;</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 else if (b &lt; a &amp;&amp; b &lt; c) {</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least = b;</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 else if (c &lt; b &amp;&amp; c &lt; a) {</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least = c;</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 else {</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printf (" Oops ! No smallest !\n");</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return 0;</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printf (" Smallest is %d\n", least );</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return 0;</a:t>
            </a:r>
          </a:p>
          <a:p>
            <a:pPr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7A8464E2-C331-455C-BACA-2F33C8347057}"/>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Bài tập 6.6</a:t>
            </a:r>
          </a:p>
        </p:txBody>
      </p:sp>
      <p:sp>
        <p:nvSpPr>
          <p:cNvPr id="29698" name="Rectangle 2">
            <a:extLst>
              <a:ext uri="{FF2B5EF4-FFF2-40B4-BE49-F238E27FC236}">
                <a16:creationId xmlns:a16="http://schemas.microsoft.com/office/drawing/2014/main" id="{22E1CB57-CBBD-4164-836D-D3001AF8449E}"/>
              </a:ext>
            </a:extLst>
          </p:cNvPr>
          <p:cNvSpPr>
            <a:spLocks noGrp="1" noChangeArrowheads="1"/>
          </p:cNvSpPr>
          <p:nvPr>
            <p:ph type="body" idx="4294967295"/>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Thực hiện bài tập 6.2 sử dụng switch</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Thực hiện bài tập 6.4 sử dụng switch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2957F1E8-FE75-458F-8B09-8D42073DCDEB}"/>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Bài tập 6.7</a:t>
            </a:r>
          </a:p>
        </p:txBody>
      </p:sp>
      <p:sp>
        <p:nvSpPr>
          <p:cNvPr id="30722" name="Rectangle 2">
            <a:extLst>
              <a:ext uri="{FF2B5EF4-FFF2-40B4-BE49-F238E27FC236}">
                <a16:creationId xmlns:a16="http://schemas.microsoft.com/office/drawing/2014/main" id="{E0258636-AEE8-4FC4-89D9-82B30D9514FC}"/>
              </a:ext>
            </a:extLst>
          </p:cNvPr>
          <p:cNvSpPr>
            <a:spLocks noGrp="1" noChangeArrowheads="1"/>
          </p:cNvSpPr>
          <p:nvPr>
            <p:ph type="body" idx="4294967295"/>
          </p:nvPr>
        </p:nvSpPr>
        <p:spPr>
          <a:xfrm>
            <a:off x="457200" y="1600200"/>
            <a:ext cx="8229600" cy="4456113"/>
          </a:xfrm>
          <a:ln/>
        </p:spPr>
        <p:txBody>
          <a:bodyPr/>
          <a:lstStyle/>
          <a:p>
            <a:pPr marL="338138" indent="-338138">
              <a:lnSpc>
                <a:spcPct val="8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AU" altLang="en-US" sz="2800"/>
              <a:t>Viết chương trình C thực hiện các công việc sau đây:</a:t>
            </a:r>
          </a:p>
          <a:p>
            <a:pPr marL="738188" lvl="1" indent="-280988">
              <a:lnSpc>
                <a:spcPct val="8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AU" altLang="en-US" sz="2400"/>
              <a:t>đọc vào loại xe rời khỏi bãi (C: ô tô, B: bus và T : xe tải) và số giờ xe ở trong bãi</a:t>
            </a:r>
          </a:p>
          <a:p>
            <a:pPr marL="738188" lvl="1" indent="-280988">
              <a:lnSpc>
                <a:spcPct val="8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AU" altLang="en-US" sz="2400"/>
              <a:t>tính phí gửi xe theo công thức:</a:t>
            </a:r>
          </a:p>
          <a:p>
            <a:pPr lvl="2">
              <a:lnSpc>
                <a:spcPct val="80000"/>
              </a:lnSpc>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AU" altLang="en-US" sz="2000"/>
              <a:t>Ô tô: $0.70/h cho 2 giờ đầu tiên; $2.50/h sau đó</a:t>
            </a:r>
          </a:p>
          <a:p>
            <a:pPr lvl="2">
              <a:lnSpc>
                <a:spcPct val="80000"/>
              </a:lnSpc>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AU" altLang="en-US" sz="2000"/>
              <a:t>Bus: $1.50/hr cho 2 giờ đầu tiên; $2.00/hr sau đó</a:t>
            </a:r>
          </a:p>
          <a:p>
            <a:pPr lvl="2">
              <a:lnSpc>
                <a:spcPct val="80000"/>
              </a:lnSpc>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AU" altLang="en-US" sz="2000"/>
              <a:t>Xe tải: $2.50/hr cho 1 giờ đầu tiên; $3.25/hr sau đó</a:t>
            </a:r>
          </a:p>
          <a:p>
            <a:pPr marL="738188" lvl="1" indent="-280988">
              <a:lnSpc>
                <a:spcPct val="8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AU" altLang="en-US" sz="2400"/>
              <a:t>In ra phí gửi xe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6761F2B5-45E5-4D29-A1B7-51682F9C1511}"/>
              </a:ext>
            </a:extLst>
          </p:cNvPr>
          <p:cNvSpPr>
            <a:spLocks noGrp="1" noChangeArrowheads="1"/>
          </p:cNvSpPr>
          <p:nvPr>
            <p:ph type="title" idx="4294967295"/>
          </p:nvPr>
        </p:nvSpPr>
        <p:spPr>
          <a:xfrm>
            <a:off x="442913" y="103188"/>
            <a:ext cx="8243887" cy="5826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Lời giải</a:t>
            </a:r>
          </a:p>
        </p:txBody>
      </p:sp>
      <p:sp>
        <p:nvSpPr>
          <p:cNvPr id="31746" name="Rectangle 2">
            <a:extLst>
              <a:ext uri="{FF2B5EF4-FFF2-40B4-BE49-F238E27FC236}">
                <a16:creationId xmlns:a16="http://schemas.microsoft.com/office/drawing/2014/main" id="{1578A5C3-971E-400A-9163-CD4119CA81D2}"/>
              </a:ext>
            </a:extLst>
          </p:cNvPr>
          <p:cNvSpPr>
            <a:spLocks noGrp="1" noChangeArrowheads="1"/>
          </p:cNvSpPr>
          <p:nvPr>
            <p:ph type="body" idx="4294967295"/>
          </p:nvPr>
        </p:nvSpPr>
        <p:spPr>
          <a:xfrm>
            <a:off x="457200" y="838200"/>
            <a:ext cx="8229600" cy="5218113"/>
          </a:xfrm>
          <a:ln/>
        </p:spPr>
        <p:txBody>
          <a:bodyPr>
            <a:normAutofit lnSpcReduction="10000"/>
          </a:bodyPr>
          <a:lstStyle/>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#include &lt;stdio.h&gt;</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int main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char vtype;</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int hours;</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float fee;</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printf("Enter the type of vehicle (C, B, T):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scanf(" %c",&amp;vtype);</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printf("Enter the number of hours spent in the car park: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scanf(" %d",&amp;hours);</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if (vtype == 'C')</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if (hours &gt; 2)</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fee = 1.4 + (hours-2)*2.5;</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else</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fee = hours*0.7;</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DB30C7EA-4079-46AA-A638-B6529D91B4E5}"/>
              </a:ext>
            </a:extLst>
          </p:cNvPr>
          <p:cNvSpPr>
            <a:spLocks noGrp="1" noChangeArrowheads="1"/>
          </p:cNvSpPr>
          <p:nvPr>
            <p:ph type="title" idx="4294967295"/>
          </p:nvPr>
        </p:nvSpPr>
        <p:spPr>
          <a:xfrm>
            <a:off x="442913" y="103188"/>
            <a:ext cx="8243887" cy="5826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Lời giải</a:t>
            </a:r>
          </a:p>
        </p:txBody>
      </p:sp>
      <p:sp>
        <p:nvSpPr>
          <p:cNvPr id="32770" name="Rectangle 2">
            <a:extLst>
              <a:ext uri="{FF2B5EF4-FFF2-40B4-BE49-F238E27FC236}">
                <a16:creationId xmlns:a16="http://schemas.microsoft.com/office/drawing/2014/main" id="{ABF0691C-0903-4B97-8465-569771299A0D}"/>
              </a:ext>
            </a:extLst>
          </p:cNvPr>
          <p:cNvSpPr>
            <a:spLocks noGrp="1" noChangeArrowheads="1"/>
          </p:cNvSpPr>
          <p:nvPr>
            <p:ph type="body" idx="4294967295"/>
          </p:nvPr>
        </p:nvSpPr>
        <p:spPr>
          <a:xfrm>
            <a:off x="457200" y="838200"/>
            <a:ext cx="8229600" cy="5218113"/>
          </a:xfrm>
          <a:ln/>
        </p:spPr>
        <p:txBody>
          <a:bodyPr>
            <a:normAutofit lnSpcReduction="10000"/>
          </a:bodyPr>
          <a:lstStyle/>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continuing from previous page</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400"/>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else if (vtype == 'B')</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if (hours &gt; 2)</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fee = 3 + (hours-2)*2;</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else</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fee = hours*1.5;</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else // vtype == 'T'</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fee = 2.5;</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if (hours &gt; 1)</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fee += (hours-1)*3.25;</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 note conversion specifier for 2 decimal digits</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printf("Please pay %.2f\n",fee);</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return 0;</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53EE25D2-2A29-45A5-B29B-DB52D4C4F964}"/>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006699"/>
                </a:solidFill>
              </a:rPr>
              <a:t>Cấu trúc lựa chọn </a:t>
            </a:r>
            <a:r>
              <a:rPr lang="en-US" altLang="en-US" sz="3600" i="1">
                <a:solidFill>
                  <a:srgbClr val="006699"/>
                </a:solidFill>
              </a:rPr>
              <a:t>if</a:t>
            </a:r>
          </a:p>
        </p:txBody>
      </p:sp>
      <p:sp>
        <p:nvSpPr>
          <p:cNvPr id="6146" name="Rectangle 2">
            <a:extLst>
              <a:ext uri="{FF2B5EF4-FFF2-40B4-BE49-F238E27FC236}">
                <a16:creationId xmlns:a16="http://schemas.microsoft.com/office/drawing/2014/main" id="{CC3AF985-D0DA-4AC2-9671-55DD66D1CCAF}"/>
              </a:ext>
            </a:extLst>
          </p:cNvPr>
          <p:cNvSpPr>
            <a:spLocks noGrp="1" noChangeArrowheads="1"/>
          </p:cNvSpPr>
          <p:nvPr>
            <p:ph type="body" idx="4294967295"/>
          </p:nvPr>
        </p:nvSpPr>
        <p:spPr>
          <a:xfrm>
            <a:off x="457200" y="1600200"/>
            <a:ext cx="8229600" cy="4456113"/>
          </a:xfrm>
          <a:ln/>
        </p:spPr>
        <p:txBody>
          <a:bodyPr/>
          <a:lstStyle/>
          <a:p>
            <a:pPr marL="338138" indent="-338138">
              <a:lnSpc>
                <a:spcPct val="90000"/>
              </a:lnSpc>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cs typeface="Times New Roman" panose="02020603050405020304" pitchFamily="18" charset="0"/>
              </a:rPr>
              <a:t>Cấu trúc lựa chọn: </a:t>
            </a:r>
          </a:p>
          <a:p>
            <a:pPr marL="738188" lvl="1" indent="-280988">
              <a:lnSpc>
                <a:spcPct val="90000"/>
              </a:lnSpc>
              <a:spcBef>
                <a:spcPts val="45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a:cs typeface="Times New Roman" panose="02020603050405020304" pitchFamily="18" charset="0"/>
              </a:rPr>
              <a:t>Dùng để lựa chọn những hành động khác nhau</a:t>
            </a:r>
          </a:p>
          <a:p>
            <a:pPr marL="738188" lvl="1" indent="-280988">
              <a:lnSpc>
                <a:spcPct val="90000"/>
              </a:lnSpc>
              <a:spcBef>
                <a:spcPts val="45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a:t>Mã giả:  </a:t>
            </a:r>
            <a:r>
              <a:rPr lang="en-US" altLang="en-US" sz="1800" i="1">
                <a:solidFill>
                  <a:srgbClr val="000000"/>
                </a:solidFill>
                <a:latin typeface="Times New Roman" panose="02020603050405020304" pitchFamily="18" charset="0"/>
                <a:cs typeface="Times New Roman" panose="02020603050405020304" pitchFamily="18" charset="0"/>
              </a:rPr>
              <a:t>If student’s grade is greater than or equal to 60</a:t>
            </a:r>
            <a:br>
              <a:rPr lang="en-US" altLang="en-US" sz="1800" i="1">
                <a:solidFill>
                  <a:srgbClr val="000000"/>
                </a:solidFill>
                <a:latin typeface="Times New Roman" panose="02020603050405020304" pitchFamily="18" charset="0"/>
                <a:cs typeface="Times New Roman" panose="02020603050405020304" pitchFamily="18" charset="0"/>
              </a:rPr>
            </a:br>
            <a:r>
              <a:rPr lang="en-US" altLang="en-US" sz="1800" i="1">
                <a:solidFill>
                  <a:srgbClr val="000000"/>
                </a:solidFill>
                <a:latin typeface="Times New Roman" panose="02020603050405020304" pitchFamily="18" charset="0"/>
                <a:cs typeface="Times New Roman" panose="02020603050405020304" pitchFamily="18" charset="0"/>
              </a:rPr>
              <a:t>				Print “Passed”</a:t>
            </a:r>
          </a:p>
          <a:p>
            <a:pPr marL="338138" indent="-338138">
              <a:lnSpc>
                <a:spcPct val="90000"/>
              </a:lnSpc>
              <a:spcBef>
                <a:spcPts val="500"/>
              </a:spcBef>
              <a:buClr>
                <a:srgbClr val="006699"/>
              </a:buClr>
              <a:buFont typeface="Times New Roman" panose="02020603050405020304" pitchFamily="18"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Times New Roman" panose="02020603050405020304" pitchFamily="18" charset="0"/>
                <a:cs typeface="Times New Roman" panose="02020603050405020304" pitchFamily="18" charset="0"/>
              </a:rPr>
              <a:t>Nếu điều kiện </a:t>
            </a:r>
            <a:r>
              <a:rPr lang="en-US" altLang="en-US" sz="2000" b="1">
                <a:latin typeface="Courier New" panose="02070309020205020404" pitchFamily="49" charset="0"/>
                <a:cs typeface="Times New Roman" panose="02020603050405020304" pitchFamily="18" charset="0"/>
              </a:rPr>
              <a:t>true</a:t>
            </a:r>
            <a:r>
              <a:rPr lang="en-US" altLang="en-US" sz="2000">
                <a:latin typeface="Times New Roman" panose="02020603050405020304" pitchFamily="18" charset="0"/>
                <a:cs typeface="Times New Roman" panose="02020603050405020304" pitchFamily="18" charset="0"/>
              </a:rPr>
              <a:t> </a:t>
            </a:r>
          </a:p>
          <a:p>
            <a:pPr marL="738188" lvl="1" indent="-280988">
              <a:lnSpc>
                <a:spcPct val="90000"/>
              </a:lnSpc>
              <a:spcBef>
                <a:spcPts val="450"/>
              </a:spcBef>
              <a:buClr>
                <a:srgbClr val="006699"/>
              </a:buClr>
              <a:buFont typeface="Times New Roman" panose="02020603050405020304" pitchFamily="18"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a:latin typeface="Times New Roman" panose="02020603050405020304" pitchFamily="18" charset="0"/>
                <a:cs typeface="Times New Roman" panose="02020603050405020304" pitchFamily="18" charset="0"/>
              </a:rPr>
              <a:t>Câu lệnh in ra màn hình được thực hiện và chương trình đi sang lệnh tiếp theo</a:t>
            </a:r>
          </a:p>
          <a:p>
            <a:pPr marL="738188" lvl="1" indent="-280988">
              <a:lnSpc>
                <a:spcPct val="90000"/>
              </a:lnSpc>
              <a:spcBef>
                <a:spcPts val="450"/>
              </a:spcBef>
              <a:buClr>
                <a:srgbClr val="006699"/>
              </a:buClr>
              <a:buFont typeface="Times New Roman" panose="02020603050405020304" pitchFamily="18"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a:latin typeface="Times New Roman" panose="02020603050405020304" pitchFamily="18" charset="0"/>
                <a:cs typeface="Times New Roman" panose="02020603050405020304" pitchFamily="18" charset="0"/>
              </a:rPr>
              <a:t>Nếu </a:t>
            </a:r>
            <a:r>
              <a:rPr lang="en-US" altLang="en-US" sz="1800" b="1">
                <a:latin typeface="Courier New" panose="02070309020205020404" pitchFamily="49" charset="0"/>
                <a:cs typeface="Times New Roman" panose="02020603050405020304" pitchFamily="18" charset="0"/>
              </a:rPr>
              <a:t>false</a:t>
            </a:r>
            <a:r>
              <a:rPr lang="en-US" altLang="en-US" sz="1800">
                <a:latin typeface="Times New Roman" panose="02020603050405020304" pitchFamily="18" charset="0"/>
                <a:cs typeface="Times New Roman" panose="02020603050405020304" pitchFamily="18" charset="0"/>
              </a:rPr>
              <a:t>, câu lệnh in ra màn hình bị bỏ qua và chương trình đi sang lệnh tiếp theo</a:t>
            </a:r>
          </a:p>
          <a:p>
            <a:pPr marL="738188" lvl="1" indent="-280988">
              <a:lnSpc>
                <a:spcPct val="90000"/>
              </a:lnSpc>
              <a:spcBef>
                <a:spcPts val="450"/>
              </a:spcBef>
              <a:buClr>
                <a:srgbClr val="006699"/>
              </a:buClr>
              <a:buFont typeface="Times New Roman" panose="02020603050405020304" pitchFamily="18"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a:latin typeface="Times New Roman" panose="02020603050405020304" pitchFamily="18" charset="0"/>
                <a:cs typeface="Times New Roman" panose="02020603050405020304" pitchFamily="18" charset="0"/>
              </a:rPr>
              <a:t>Căn lền làm cho chương trình dễ đọc</a:t>
            </a:r>
          </a:p>
          <a:p>
            <a:pPr lvl="2">
              <a:lnSpc>
                <a:spcPct val="90000"/>
              </a:lnSpc>
              <a:spcBef>
                <a:spcPts val="400"/>
              </a:spcBef>
              <a:buClr>
                <a:srgbClr val="006699"/>
              </a:buClr>
              <a:buFont typeface="Times New Roman" panose="02020603050405020304" pitchFamily="18"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600">
                <a:latin typeface="Times New Roman" panose="02020603050405020304" pitchFamily="18" charset="0"/>
                <a:cs typeface="Times New Roman" panose="02020603050405020304" pitchFamily="18" charset="0"/>
              </a:rPr>
              <a:t>C bỏ qua các kí tự trắng</a:t>
            </a:r>
          </a:p>
          <a:p>
            <a:pPr marL="338138" indent="-338138">
              <a:lnSpc>
                <a:spcPct val="90000"/>
              </a:lnSpc>
              <a:spcBef>
                <a:spcPts val="500"/>
              </a:spcBef>
              <a:buClr>
                <a:srgbClr val="006699"/>
              </a:buClr>
              <a:buFont typeface="Times New Roman" panose="02020603050405020304" pitchFamily="18"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Times New Roman" panose="02020603050405020304" pitchFamily="18" charset="0"/>
                <a:cs typeface="Times New Roman" panose="02020603050405020304" pitchFamily="18" charset="0"/>
              </a:rPr>
              <a:t>Mã nguồn C:</a:t>
            </a:r>
          </a:p>
          <a:p>
            <a:pPr marL="738188" lvl="1" indent="-276225">
              <a:lnSpc>
                <a:spcPct val="9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latin typeface="Times New Roman" panose="02020603050405020304" pitchFamily="18" charset="0"/>
                <a:cs typeface="Times New Roman" panose="02020603050405020304" pitchFamily="18" charset="0"/>
              </a:rPr>
              <a:t>	</a:t>
            </a:r>
            <a:r>
              <a:rPr lang="en-US" altLang="en-US" sz="2000" b="1">
                <a:latin typeface="Courier New" panose="02070309020205020404" pitchFamily="49" charset="0"/>
                <a:cs typeface="Times New Roman" panose="02020603050405020304" pitchFamily="18" charset="0"/>
              </a:rPr>
              <a:t>if ( grade &gt;= 60 ) </a:t>
            </a:r>
            <a:br>
              <a:rPr lang="en-US" altLang="en-US" sz="2000" b="1">
                <a:latin typeface="Courier New" panose="02070309020205020404" pitchFamily="49" charset="0"/>
                <a:cs typeface="Times New Roman" panose="02020603050405020304" pitchFamily="18" charset="0"/>
              </a:rPr>
            </a:br>
            <a:r>
              <a:rPr lang="en-US" altLang="en-US" sz="2000" b="1">
                <a:latin typeface="Courier New" panose="02070309020205020404" pitchFamily="49" charset="0"/>
                <a:cs typeface="Times New Roman" panose="02020603050405020304" pitchFamily="18" charset="0"/>
              </a:rPr>
              <a:t>   printf( "Passed\n" ); </a:t>
            </a:r>
          </a:p>
          <a:p>
            <a:pPr marL="738188" lvl="1" indent="-280988">
              <a:lnSpc>
                <a:spcPct val="90000"/>
              </a:lnSpc>
              <a:spcBef>
                <a:spcPts val="45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a:cs typeface="Times New Roman" panose="02020603050405020304" pitchFamily="18" charset="0"/>
              </a:rPr>
              <a:t>Mã nguồn C rất gần với mã giả</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096B3D-C2D5-4D95-A93F-A7C0D9AAC94B}"/>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a:solidFill>
                  <a:srgbClr val="FFFFFF"/>
                </a:solidFill>
                <a:effectLst/>
                <a:latin typeface="Linh AvantGarde" panose="02000603030000020004"/>
              </a:rPr>
              <a:t>Thank you for</a:t>
            </a:r>
            <a:r>
              <a:rPr lang="en-US" sz="2800" b="0" i="0">
                <a:solidFill>
                  <a:srgbClr val="000000"/>
                </a:solidFill>
                <a:effectLst/>
                <a:latin typeface="Linh AvantGarde" panose="02000603030000020004"/>
              </a:rPr>
              <a:t>​</a:t>
            </a:r>
            <a:r>
              <a:rPr lang="vi-VN" sz="2800" b="0" i="0">
                <a:solidFill>
                  <a:srgbClr val="000000"/>
                </a:solidFill>
                <a:effectLst/>
                <a:latin typeface="Linh AvantGarde" panose="02000603030000020004"/>
              </a:rPr>
              <a:t> </a:t>
            </a:r>
            <a:r>
              <a:rPr lang="en-US" sz="2800" b="1" i="0" u="none" strike="noStrike">
                <a:solidFill>
                  <a:srgbClr val="FFFFFF"/>
                </a:solidFill>
                <a:effectLst/>
                <a:latin typeface="Linh AvantGarde" panose="02000603030000020004"/>
              </a:rPr>
              <a:t>your attentions</a:t>
            </a:r>
            <a:r>
              <a:rPr lang="en-US" sz="2800" b="1" i="0" u="none" strike="noStrike">
                <a:solidFill>
                  <a:srgbClr val="FFFFFF"/>
                </a:solidFill>
                <a:effectLst/>
                <a:latin typeface="Calibri" panose="020F0502020204030204" pitchFamily="34" charset="0"/>
              </a:rPr>
              <a:t>!</a:t>
            </a:r>
            <a:r>
              <a:rPr lang="en-US" sz="2800" b="0" i="0">
                <a:solidFill>
                  <a:srgbClr val="000000"/>
                </a:solidFill>
                <a:effectLst/>
                <a:latin typeface="Calibri" panose="020F0502020204030204" pitchFamily="34" charset="0"/>
              </a:rPr>
              <a:t>​</a:t>
            </a:r>
            <a:endParaRPr lang="en-US" sz="2800"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3758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7FC045AB-8924-4D26-B750-9C48932BD62C}"/>
              </a:ext>
            </a:extLst>
          </p:cNvPr>
          <p:cNvSpPr>
            <a:spLocks noGrp="1" noChangeArrowheads="1"/>
          </p:cNvSpPr>
          <p:nvPr>
            <p:ph type="title" idx="4294967295"/>
          </p:nvPr>
        </p:nvSpPr>
        <p:spPr>
          <a:xfrm>
            <a:off x="457200" y="-304800"/>
            <a:ext cx="8243888"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006699"/>
                </a:solidFill>
              </a:rPr>
              <a:t>Cấu trúc lựa chọn </a:t>
            </a:r>
            <a:r>
              <a:rPr lang="en-US" altLang="en-US" sz="3600" i="1">
                <a:solidFill>
                  <a:srgbClr val="006699"/>
                </a:solidFill>
              </a:rPr>
              <a:t>if</a:t>
            </a:r>
            <a:r>
              <a:rPr lang="en-US" altLang="en-US" sz="3600" b="1">
                <a:solidFill>
                  <a:srgbClr val="006699"/>
                </a:solidFill>
              </a:rPr>
              <a:t> (II)</a:t>
            </a:r>
          </a:p>
        </p:txBody>
      </p:sp>
      <p:grpSp>
        <p:nvGrpSpPr>
          <p:cNvPr id="7170" name="Group 2">
            <a:extLst>
              <a:ext uri="{FF2B5EF4-FFF2-40B4-BE49-F238E27FC236}">
                <a16:creationId xmlns:a16="http://schemas.microsoft.com/office/drawing/2014/main" id="{AAD1572D-B5BB-466A-BC7B-77A01FE70609}"/>
              </a:ext>
            </a:extLst>
          </p:cNvPr>
          <p:cNvGrpSpPr>
            <a:grpSpLocks/>
          </p:cNvGrpSpPr>
          <p:nvPr/>
        </p:nvGrpSpPr>
        <p:grpSpPr bwMode="auto">
          <a:xfrm>
            <a:off x="1066800" y="3200400"/>
            <a:ext cx="4376738" cy="2792413"/>
            <a:chOff x="672" y="2016"/>
            <a:chExt cx="2757" cy="1759"/>
          </a:xfrm>
        </p:grpSpPr>
        <p:sp>
          <p:nvSpPr>
            <p:cNvPr id="7171" name="Freeform 3">
              <a:extLst>
                <a:ext uri="{FF2B5EF4-FFF2-40B4-BE49-F238E27FC236}">
                  <a16:creationId xmlns:a16="http://schemas.microsoft.com/office/drawing/2014/main" id="{19547C05-B60D-4567-994A-B666154D5CA0}"/>
                </a:ext>
              </a:extLst>
            </p:cNvPr>
            <p:cNvSpPr>
              <a:spLocks/>
            </p:cNvSpPr>
            <p:nvPr/>
          </p:nvSpPr>
          <p:spPr bwMode="auto">
            <a:xfrm>
              <a:off x="1384" y="2118"/>
              <a:ext cx="0" cy="408"/>
            </a:xfrm>
            <a:custGeom>
              <a:avLst/>
              <a:gdLst>
                <a:gd name="T0" fmla="*/ 0 w 20000"/>
                <a:gd name="T1" fmla="*/ 19958 h 20000"/>
                <a:gd name="T2" fmla="*/ 0 w 20000"/>
                <a:gd name="T3" fmla="*/ 0 h 20000"/>
              </a:gdLst>
              <a:ahLst/>
              <a:cxnLst>
                <a:cxn ang="0">
                  <a:pos x="T0" y="T1"/>
                </a:cxn>
                <a:cxn ang="0">
                  <a:pos x="T2" y="T3"/>
                </a:cxn>
              </a:cxnLst>
              <a:rect l="0" t="0" r="r" b="b"/>
              <a:pathLst>
                <a:path w="20000" h="20000">
                  <a:moveTo>
                    <a:pt x="0" y="19958"/>
                  </a:moveTo>
                  <a:lnTo>
                    <a:pt x="0" y="0"/>
                  </a:lnTo>
                </a:path>
              </a:pathLst>
            </a:custGeom>
            <a:noFill/>
            <a:ln w="3240" cap="sq">
              <a:solidFill>
                <a:srgbClr val="000000"/>
              </a:solidFill>
              <a:round/>
              <a:headEnd type="triangle" w="med"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2" name="Freeform 4">
              <a:extLst>
                <a:ext uri="{FF2B5EF4-FFF2-40B4-BE49-F238E27FC236}">
                  <a16:creationId xmlns:a16="http://schemas.microsoft.com/office/drawing/2014/main" id="{3308B1D8-00EF-4EA6-891B-FA3FF45C528E}"/>
                </a:ext>
              </a:extLst>
            </p:cNvPr>
            <p:cNvSpPr>
              <a:spLocks/>
            </p:cNvSpPr>
            <p:nvPr/>
          </p:nvSpPr>
          <p:spPr bwMode="auto">
            <a:xfrm>
              <a:off x="1384" y="3265"/>
              <a:ext cx="0" cy="408"/>
            </a:xfrm>
            <a:custGeom>
              <a:avLst/>
              <a:gdLst>
                <a:gd name="T0" fmla="*/ 0 w 20000"/>
                <a:gd name="T1" fmla="*/ 19958 h 20000"/>
                <a:gd name="T2" fmla="*/ 0 w 20000"/>
                <a:gd name="T3" fmla="*/ 0 h 20000"/>
              </a:gdLst>
              <a:ahLst/>
              <a:cxnLst>
                <a:cxn ang="0">
                  <a:pos x="T0" y="T1"/>
                </a:cxn>
                <a:cxn ang="0">
                  <a:pos x="T2" y="T3"/>
                </a:cxn>
              </a:cxnLst>
              <a:rect l="0" t="0" r="r" b="b"/>
              <a:pathLst>
                <a:path w="20000" h="20000">
                  <a:moveTo>
                    <a:pt x="0" y="19958"/>
                  </a:moveTo>
                  <a:lnTo>
                    <a:pt x="0" y="0"/>
                  </a:lnTo>
                </a:path>
              </a:pathLst>
            </a:custGeom>
            <a:noFill/>
            <a:ln w="3240" cap="sq">
              <a:solidFill>
                <a:srgbClr val="000000"/>
              </a:solidFill>
              <a:round/>
              <a:headEnd type="triangle" w="med"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3" name="Oval 5">
              <a:extLst>
                <a:ext uri="{FF2B5EF4-FFF2-40B4-BE49-F238E27FC236}">
                  <a16:creationId xmlns:a16="http://schemas.microsoft.com/office/drawing/2014/main" id="{513F97F6-9153-4243-A14A-13BF16EE4B38}"/>
                </a:ext>
              </a:extLst>
            </p:cNvPr>
            <p:cNvSpPr>
              <a:spLocks noChangeArrowheads="1"/>
            </p:cNvSpPr>
            <p:nvPr/>
          </p:nvSpPr>
          <p:spPr bwMode="auto">
            <a:xfrm>
              <a:off x="1340" y="2016"/>
              <a:ext cx="86" cy="99"/>
            </a:xfrm>
            <a:prstGeom prst="ellipse">
              <a:avLst/>
            </a:prstGeom>
            <a:noFill/>
            <a:ln w="32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4" name="Oval 6">
              <a:extLst>
                <a:ext uri="{FF2B5EF4-FFF2-40B4-BE49-F238E27FC236}">
                  <a16:creationId xmlns:a16="http://schemas.microsoft.com/office/drawing/2014/main" id="{3D4E76FC-48A2-450F-8A3C-325B57C908F0}"/>
                </a:ext>
              </a:extLst>
            </p:cNvPr>
            <p:cNvSpPr>
              <a:spLocks noChangeArrowheads="1"/>
            </p:cNvSpPr>
            <p:nvPr/>
          </p:nvSpPr>
          <p:spPr bwMode="auto">
            <a:xfrm>
              <a:off x="1340" y="3676"/>
              <a:ext cx="86" cy="99"/>
            </a:xfrm>
            <a:prstGeom prst="ellipse">
              <a:avLst/>
            </a:prstGeom>
            <a:noFill/>
            <a:ln w="32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5" name="Freeform 7">
              <a:extLst>
                <a:ext uri="{FF2B5EF4-FFF2-40B4-BE49-F238E27FC236}">
                  <a16:creationId xmlns:a16="http://schemas.microsoft.com/office/drawing/2014/main" id="{BFD4313B-0039-4E36-953B-BE46B2E040B9}"/>
                </a:ext>
              </a:extLst>
            </p:cNvPr>
            <p:cNvSpPr>
              <a:spLocks/>
            </p:cNvSpPr>
            <p:nvPr/>
          </p:nvSpPr>
          <p:spPr bwMode="auto">
            <a:xfrm>
              <a:off x="2096" y="2897"/>
              <a:ext cx="353" cy="0"/>
            </a:xfrm>
            <a:custGeom>
              <a:avLst/>
              <a:gdLst>
                <a:gd name="T0" fmla="*/ 19958 w 20000"/>
                <a:gd name="T1" fmla="*/ 0 h 20000"/>
                <a:gd name="T2" fmla="*/ 0 w 20000"/>
                <a:gd name="T3" fmla="*/ 0 h 20000"/>
              </a:gdLst>
              <a:ahLst/>
              <a:cxnLst>
                <a:cxn ang="0">
                  <a:pos x="T0" y="T1"/>
                </a:cxn>
                <a:cxn ang="0">
                  <a:pos x="T2" y="T3"/>
                </a:cxn>
              </a:cxnLst>
              <a:rect l="0" t="0" r="r" b="b"/>
              <a:pathLst>
                <a:path w="20000" h="20000">
                  <a:moveTo>
                    <a:pt x="19958" y="0"/>
                  </a:moveTo>
                  <a:lnTo>
                    <a:pt x="0" y="0"/>
                  </a:lnTo>
                </a:path>
              </a:pathLst>
            </a:custGeom>
            <a:noFill/>
            <a:ln w="3240" cap="sq">
              <a:solidFill>
                <a:srgbClr val="000000"/>
              </a:solidFill>
              <a:round/>
              <a:headEnd type="triangle" w="med"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6" name="Freeform 8">
              <a:extLst>
                <a:ext uri="{FF2B5EF4-FFF2-40B4-BE49-F238E27FC236}">
                  <a16:creationId xmlns:a16="http://schemas.microsoft.com/office/drawing/2014/main" id="{CA932600-93DA-4D38-B17A-5A71C46C7916}"/>
                </a:ext>
              </a:extLst>
            </p:cNvPr>
            <p:cNvSpPr>
              <a:spLocks/>
            </p:cNvSpPr>
            <p:nvPr/>
          </p:nvSpPr>
          <p:spPr bwMode="auto">
            <a:xfrm>
              <a:off x="1395" y="3361"/>
              <a:ext cx="1599" cy="0"/>
            </a:xfrm>
            <a:custGeom>
              <a:avLst/>
              <a:gdLst>
                <a:gd name="T0" fmla="*/ 19991 w 20000"/>
                <a:gd name="T1" fmla="*/ 0 h 20000"/>
                <a:gd name="T2" fmla="*/ 0 w 20000"/>
                <a:gd name="T3" fmla="*/ 0 h 20000"/>
              </a:gdLst>
              <a:ahLst/>
              <a:cxnLst>
                <a:cxn ang="0">
                  <a:pos x="T0" y="T1"/>
                </a:cxn>
                <a:cxn ang="0">
                  <a:pos x="T2" y="T3"/>
                </a:cxn>
              </a:cxnLst>
              <a:rect l="0" t="0" r="r" b="b"/>
              <a:pathLst>
                <a:path w="20000" h="20000">
                  <a:moveTo>
                    <a:pt x="19991" y="0"/>
                  </a:moveTo>
                  <a:lnTo>
                    <a:pt x="0" y="0"/>
                  </a:lnTo>
                </a:path>
              </a:pathLst>
            </a:custGeom>
            <a:noFill/>
            <a:ln w="3240" cap="sq">
              <a:solidFill>
                <a:srgbClr val="000000"/>
              </a:solidFill>
              <a:round/>
              <a:headEnd/>
              <a:tailEnd type="triangle" w="med"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7" name="Freeform 9">
              <a:extLst>
                <a:ext uri="{FF2B5EF4-FFF2-40B4-BE49-F238E27FC236}">
                  <a16:creationId xmlns:a16="http://schemas.microsoft.com/office/drawing/2014/main" id="{83D16736-6164-413A-9DE6-4055682DFAEC}"/>
                </a:ext>
              </a:extLst>
            </p:cNvPr>
            <p:cNvSpPr>
              <a:spLocks noChangeArrowheads="1"/>
            </p:cNvSpPr>
            <p:nvPr/>
          </p:nvSpPr>
          <p:spPr bwMode="auto">
            <a:xfrm>
              <a:off x="2987" y="3002"/>
              <a:ext cx="0" cy="356"/>
            </a:xfrm>
            <a:custGeom>
              <a:avLst/>
              <a:gdLst>
                <a:gd name="T0" fmla="*/ 0 w 20000"/>
                <a:gd name="T1" fmla="*/ 0 h 20000"/>
                <a:gd name="T2" fmla="*/ 0 w 20000"/>
                <a:gd name="T3" fmla="*/ 19952 h 20000"/>
              </a:gdLst>
              <a:ahLst/>
              <a:cxnLst>
                <a:cxn ang="0">
                  <a:pos x="T0" y="T1"/>
                </a:cxn>
                <a:cxn ang="0">
                  <a:pos x="T2" y="T3"/>
                </a:cxn>
              </a:cxnLst>
              <a:rect l="0" t="0" r="r" b="b"/>
              <a:pathLst>
                <a:path w="20000" h="20000">
                  <a:moveTo>
                    <a:pt x="0" y="0"/>
                  </a:moveTo>
                  <a:lnTo>
                    <a:pt x="0" y="19952"/>
                  </a:lnTo>
                </a:path>
              </a:pathLst>
            </a:custGeom>
            <a:noFill/>
            <a:ln w="324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8" name="Rectangle 10">
              <a:extLst>
                <a:ext uri="{FF2B5EF4-FFF2-40B4-BE49-F238E27FC236}">
                  <a16:creationId xmlns:a16="http://schemas.microsoft.com/office/drawing/2014/main" id="{6CBE14A7-E37E-4683-A2E2-09CCA0B7D4E3}"/>
                </a:ext>
              </a:extLst>
            </p:cNvPr>
            <p:cNvSpPr>
              <a:spLocks noChangeArrowheads="1"/>
            </p:cNvSpPr>
            <p:nvPr/>
          </p:nvSpPr>
          <p:spPr bwMode="auto">
            <a:xfrm>
              <a:off x="2115" y="2724"/>
              <a:ext cx="312"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eaLnBrk="1" hangingPunct="1">
                <a:buClrTx/>
                <a:buFontTx/>
                <a:buNone/>
              </a:pPr>
              <a:r>
                <a:rPr lang="en-US" altLang="en-US">
                  <a:solidFill>
                    <a:srgbClr val="000000"/>
                  </a:solidFill>
                  <a:latin typeface="AvantGarde" pitchFamily="32" charset="0"/>
                  <a:cs typeface="Times New Roman" panose="02020603050405020304" pitchFamily="18" charset="0"/>
                </a:rPr>
                <a:t>true</a:t>
              </a:r>
            </a:p>
            <a:p>
              <a:pPr>
                <a:buClrTx/>
                <a:buFontTx/>
                <a:buNone/>
              </a:pPr>
              <a:endParaRPr lang="en-US" altLang="en-US">
                <a:solidFill>
                  <a:srgbClr val="000000"/>
                </a:solidFill>
                <a:latin typeface="AvantGarde" pitchFamily="32" charset="0"/>
                <a:cs typeface="Times New Roman" panose="02020603050405020304" pitchFamily="18" charset="0"/>
              </a:endParaRPr>
            </a:p>
          </p:txBody>
        </p:sp>
        <p:sp>
          <p:nvSpPr>
            <p:cNvPr id="7179" name="Rectangle 11">
              <a:extLst>
                <a:ext uri="{FF2B5EF4-FFF2-40B4-BE49-F238E27FC236}">
                  <a16:creationId xmlns:a16="http://schemas.microsoft.com/office/drawing/2014/main" id="{58FFCAAA-887A-48FB-9113-D43163F4D615}"/>
                </a:ext>
              </a:extLst>
            </p:cNvPr>
            <p:cNvSpPr>
              <a:spLocks noChangeArrowheads="1"/>
            </p:cNvSpPr>
            <p:nvPr/>
          </p:nvSpPr>
          <p:spPr bwMode="auto">
            <a:xfrm>
              <a:off x="1106" y="3400"/>
              <a:ext cx="383"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eaLnBrk="1" hangingPunct="1">
                <a:buClrTx/>
                <a:buFontTx/>
                <a:buNone/>
              </a:pPr>
              <a:r>
                <a:rPr lang="en-US" altLang="en-US">
                  <a:solidFill>
                    <a:srgbClr val="000000"/>
                  </a:solidFill>
                  <a:latin typeface="AvantGarde" pitchFamily="32" charset="0"/>
                  <a:cs typeface="Times New Roman" panose="02020603050405020304" pitchFamily="18" charset="0"/>
                </a:rPr>
                <a:t>false</a:t>
              </a:r>
            </a:p>
            <a:p>
              <a:pPr>
                <a:buClrTx/>
                <a:buFontTx/>
                <a:buNone/>
              </a:pPr>
              <a:endParaRPr lang="en-US" altLang="en-US">
                <a:solidFill>
                  <a:srgbClr val="000000"/>
                </a:solidFill>
                <a:latin typeface="AvantGarde" pitchFamily="32" charset="0"/>
                <a:cs typeface="Times New Roman" panose="02020603050405020304" pitchFamily="18" charset="0"/>
              </a:endParaRPr>
            </a:p>
          </p:txBody>
        </p:sp>
        <p:grpSp>
          <p:nvGrpSpPr>
            <p:cNvPr id="7180" name="Group 12">
              <a:extLst>
                <a:ext uri="{FF2B5EF4-FFF2-40B4-BE49-F238E27FC236}">
                  <a16:creationId xmlns:a16="http://schemas.microsoft.com/office/drawing/2014/main" id="{955DAE7D-7577-475C-B362-F28E7781BF39}"/>
                </a:ext>
              </a:extLst>
            </p:cNvPr>
            <p:cNvGrpSpPr>
              <a:grpSpLocks/>
            </p:cNvGrpSpPr>
            <p:nvPr/>
          </p:nvGrpSpPr>
          <p:grpSpPr bwMode="auto">
            <a:xfrm>
              <a:off x="672" y="2529"/>
              <a:ext cx="1421" cy="733"/>
              <a:chOff x="672" y="2529"/>
              <a:chExt cx="1421" cy="733"/>
            </a:xfrm>
          </p:grpSpPr>
          <p:sp>
            <p:nvSpPr>
              <p:cNvPr id="7181" name="Freeform 13">
                <a:extLst>
                  <a:ext uri="{FF2B5EF4-FFF2-40B4-BE49-F238E27FC236}">
                    <a16:creationId xmlns:a16="http://schemas.microsoft.com/office/drawing/2014/main" id="{9C3614DC-5272-49B4-94C1-DDB0FB039DEA}"/>
                  </a:ext>
                </a:extLst>
              </p:cNvPr>
              <p:cNvSpPr>
                <a:spLocks noChangeArrowheads="1"/>
              </p:cNvSpPr>
              <p:nvPr/>
            </p:nvSpPr>
            <p:spPr bwMode="auto">
              <a:xfrm>
                <a:off x="672" y="2529"/>
                <a:ext cx="1421" cy="733"/>
              </a:xfrm>
              <a:custGeom>
                <a:avLst/>
                <a:gdLst>
                  <a:gd name="T0" fmla="*/ 19990 w 20000"/>
                  <a:gd name="T1" fmla="*/ 10000 h 20000"/>
                  <a:gd name="T2" fmla="*/ 9990 w 20000"/>
                  <a:gd name="T3" fmla="*/ 19977 h 20000"/>
                  <a:gd name="T4" fmla="*/ 0 w 20000"/>
                  <a:gd name="T5" fmla="*/ 10000 h 20000"/>
                  <a:gd name="T6" fmla="*/ 9990 w 20000"/>
                  <a:gd name="T7" fmla="*/ 0 h 20000"/>
                  <a:gd name="T8" fmla="*/ 19990 w 20000"/>
                  <a:gd name="T9" fmla="*/ 10000 h 20000"/>
                </a:gdLst>
                <a:ahLst/>
                <a:cxnLst>
                  <a:cxn ang="0">
                    <a:pos x="T0" y="T1"/>
                  </a:cxn>
                  <a:cxn ang="0">
                    <a:pos x="T2" y="T3"/>
                  </a:cxn>
                  <a:cxn ang="0">
                    <a:pos x="T4" y="T5"/>
                  </a:cxn>
                  <a:cxn ang="0">
                    <a:pos x="T6" y="T7"/>
                  </a:cxn>
                  <a:cxn ang="0">
                    <a:pos x="T8" y="T9"/>
                  </a:cxn>
                </a:cxnLst>
                <a:rect l="0" t="0" r="r" b="b"/>
                <a:pathLst>
                  <a:path w="20000" h="20000">
                    <a:moveTo>
                      <a:pt x="19990" y="10000"/>
                    </a:moveTo>
                    <a:lnTo>
                      <a:pt x="9990" y="19977"/>
                    </a:lnTo>
                    <a:lnTo>
                      <a:pt x="0" y="10000"/>
                    </a:lnTo>
                    <a:lnTo>
                      <a:pt x="9990" y="0"/>
                    </a:lnTo>
                    <a:lnTo>
                      <a:pt x="19990" y="10000"/>
                    </a:lnTo>
                    <a:close/>
                  </a:path>
                </a:pathLst>
              </a:custGeom>
              <a:solidFill>
                <a:srgbClr val="FFFFFF"/>
              </a:solidFill>
              <a:ln w="324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82" name="Rectangle 14">
                <a:extLst>
                  <a:ext uri="{FF2B5EF4-FFF2-40B4-BE49-F238E27FC236}">
                    <a16:creationId xmlns:a16="http://schemas.microsoft.com/office/drawing/2014/main" id="{79C21649-6033-4A07-A72A-1CBDEADA4AB2}"/>
                  </a:ext>
                </a:extLst>
              </p:cNvPr>
              <p:cNvSpPr>
                <a:spLocks noChangeArrowheads="1"/>
              </p:cNvSpPr>
              <p:nvPr/>
            </p:nvSpPr>
            <p:spPr bwMode="auto">
              <a:xfrm>
                <a:off x="983" y="2837"/>
                <a:ext cx="799"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algn="ctr" eaLnBrk="1" hangingPunct="1">
                  <a:buClrTx/>
                  <a:buFontTx/>
                  <a:buNone/>
                </a:pPr>
                <a:r>
                  <a:rPr lang="en-US" altLang="en-US">
                    <a:solidFill>
                      <a:srgbClr val="000000"/>
                    </a:solidFill>
                    <a:latin typeface="AvantGarde" pitchFamily="32" charset="0"/>
                    <a:cs typeface="Times New Roman" panose="02020603050405020304" pitchFamily="18" charset="0"/>
                  </a:rPr>
                  <a:t>grade &gt;= 60</a:t>
                </a:r>
              </a:p>
              <a:p>
                <a:pPr>
                  <a:buClrTx/>
                  <a:buFontTx/>
                  <a:buNone/>
                </a:pPr>
                <a:endParaRPr lang="en-US" altLang="en-US">
                  <a:solidFill>
                    <a:srgbClr val="000000"/>
                  </a:solidFill>
                  <a:latin typeface="AvantGarde" pitchFamily="32" charset="0"/>
                  <a:cs typeface="Times New Roman" panose="02020603050405020304" pitchFamily="18" charset="0"/>
                </a:endParaRPr>
              </a:p>
            </p:txBody>
          </p:sp>
        </p:grpSp>
        <p:grpSp>
          <p:nvGrpSpPr>
            <p:cNvPr id="7183" name="Group 15">
              <a:extLst>
                <a:ext uri="{FF2B5EF4-FFF2-40B4-BE49-F238E27FC236}">
                  <a16:creationId xmlns:a16="http://schemas.microsoft.com/office/drawing/2014/main" id="{0D53134F-D7FD-4D83-9601-3D61AC2343F7}"/>
                </a:ext>
              </a:extLst>
            </p:cNvPr>
            <p:cNvGrpSpPr>
              <a:grpSpLocks/>
            </p:cNvGrpSpPr>
            <p:nvPr/>
          </p:nvGrpSpPr>
          <p:grpSpPr bwMode="auto">
            <a:xfrm>
              <a:off x="2453" y="2795"/>
              <a:ext cx="976" cy="202"/>
              <a:chOff x="2453" y="2795"/>
              <a:chExt cx="976" cy="202"/>
            </a:xfrm>
          </p:grpSpPr>
          <p:sp>
            <p:nvSpPr>
              <p:cNvPr id="7184" name="Freeform 16">
                <a:extLst>
                  <a:ext uri="{FF2B5EF4-FFF2-40B4-BE49-F238E27FC236}">
                    <a16:creationId xmlns:a16="http://schemas.microsoft.com/office/drawing/2014/main" id="{06F44426-4EC1-4F37-8FC2-7CEA889D3BE8}"/>
                  </a:ext>
                </a:extLst>
              </p:cNvPr>
              <p:cNvSpPr>
                <a:spLocks noChangeArrowheads="1"/>
              </p:cNvSpPr>
              <p:nvPr/>
            </p:nvSpPr>
            <p:spPr bwMode="auto">
              <a:xfrm>
                <a:off x="2453" y="2795"/>
                <a:ext cx="976" cy="202"/>
              </a:xfrm>
              <a:custGeom>
                <a:avLst/>
                <a:gdLst>
                  <a:gd name="T0" fmla="*/ 19985 w 20000"/>
                  <a:gd name="T1" fmla="*/ 0 h 20000"/>
                  <a:gd name="T2" fmla="*/ 19985 w 20000"/>
                  <a:gd name="T3" fmla="*/ 19917 h 20000"/>
                  <a:gd name="T4" fmla="*/ 0 w 20000"/>
                  <a:gd name="T5" fmla="*/ 19917 h 20000"/>
                  <a:gd name="T6" fmla="*/ 0 w 20000"/>
                  <a:gd name="T7" fmla="*/ 0 h 20000"/>
                  <a:gd name="T8" fmla="*/ 19985 w 20000"/>
                  <a:gd name="T9" fmla="*/ 0 h 20000"/>
                </a:gdLst>
                <a:ahLst/>
                <a:cxnLst>
                  <a:cxn ang="0">
                    <a:pos x="T0" y="T1"/>
                  </a:cxn>
                  <a:cxn ang="0">
                    <a:pos x="T2" y="T3"/>
                  </a:cxn>
                  <a:cxn ang="0">
                    <a:pos x="T4" y="T5"/>
                  </a:cxn>
                  <a:cxn ang="0">
                    <a:pos x="T6" y="T7"/>
                  </a:cxn>
                  <a:cxn ang="0">
                    <a:pos x="T8" y="T9"/>
                  </a:cxn>
                </a:cxnLst>
                <a:rect l="0" t="0" r="r" b="b"/>
                <a:pathLst>
                  <a:path w="20000" h="20000">
                    <a:moveTo>
                      <a:pt x="19985" y="0"/>
                    </a:moveTo>
                    <a:lnTo>
                      <a:pt x="19985" y="19917"/>
                    </a:lnTo>
                    <a:lnTo>
                      <a:pt x="0" y="19917"/>
                    </a:lnTo>
                    <a:lnTo>
                      <a:pt x="0" y="0"/>
                    </a:lnTo>
                    <a:lnTo>
                      <a:pt x="19985" y="0"/>
                    </a:lnTo>
                    <a:close/>
                  </a:path>
                </a:pathLst>
              </a:custGeom>
              <a:noFill/>
              <a:ln w="324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85" name="Rectangle 17">
                <a:extLst>
                  <a:ext uri="{FF2B5EF4-FFF2-40B4-BE49-F238E27FC236}">
                    <a16:creationId xmlns:a16="http://schemas.microsoft.com/office/drawing/2014/main" id="{98AD93A0-7E4F-4289-8F3D-22A010E7A063}"/>
                  </a:ext>
                </a:extLst>
              </p:cNvPr>
              <p:cNvSpPr>
                <a:spLocks noChangeArrowheads="1"/>
              </p:cNvSpPr>
              <p:nvPr/>
            </p:nvSpPr>
            <p:spPr bwMode="auto">
              <a:xfrm>
                <a:off x="2514" y="2841"/>
                <a:ext cx="852"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algn="ctr" eaLnBrk="1" hangingPunct="1">
                  <a:buClrTx/>
                  <a:buFontTx/>
                  <a:buNone/>
                </a:pPr>
                <a:r>
                  <a:rPr lang="en-US" altLang="en-US" sz="1400">
                    <a:solidFill>
                      <a:srgbClr val="000000"/>
                    </a:solidFill>
                    <a:latin typeface="AvantGarde" pitchFamily="32" charset="0"/>
                    <a:cs typeface="Times New Roman" panose="02020603050405020304" pitchFamily="18" charset="0"/>
                  </a:rPr>
                  <a:t>print “Passed”</a:t>
                </a:r>
              </a:p>
              <a:p>
                <a:pPr>
                  <a:buClrTx/>
                  <a:buFontTx/>
                  <a:buNone/>
                </a:pPr>
                <a:endParaRPr lang="en-US" altLang="en-US" sz="1400">
                  <a:solidFill>
                    <a:srgbClr val="000000"/>
                  </a:solidFill>
                  <a:latin typeface="AvantGarde" pitchFamily="32" charset="0"/>
                  <a:cs typeface="Times New Roman" panose="02020603050405020304" pitchFamily="18" charset="0"/>
                </a:endParaRPr>
              </a:p>
            </p:txBody>
          </p:sp>
        </p:grpSp>
      </p:grpSp>
      <p:sp>
        <p:nvSpPr>
          <p:cNvPr id="7186" name="Rectangle 18">
            <a:extLst>
              <a:ext uri="{FF2B5EF4-FFF2-40B4-BE49-F238E27FC236}">
                <a16:creationId xmlns:a16="http://schemas.microsoft.com/office/drawing/2014/main" id="{7DA5BDC5-795B-4BCE-8524-CF7889B2C6CE}"/>
              </a:ext>
            </a:extLst>
          </p:cNvPr>
          <p:cNvSpPr>
            <a:spLocks noChangeArrowheads="1"/>
          </p:cNvSpPr>
          <p:nvPr/>
        </p:nvSpPr>
        <p:spPr bwMode="auto">
          <a:xfrm>
            <a:off x="0" y="1546225"/>
            <a:ext cx="5486400" cy="157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87" name="Rectangle 19">
            <a:extLst>
              <a:ext uri="{FF2B5EF4-FFF2-40B4-BE49-F238E27FC236}">
                <a16:creationId xmlns:a16="http://schemas.microsoft.com/office/drawing/2014/main" id="{C654AFCC-7409-4BEF-9D38-E9AC640C4B09}"/>
              </a:ext>
            </a:extLst>
          </p:cNvPr>
          <p:cNvSpPr>
            <a:spLocks noChangeArrowheads="1"/>
          </p:cNvSpPr>
          <p:nvPr/>
        </p:nvSpPr>
        <p:spPr bwMode="auto">
          <a:xfrm>
            <a:off x="0" y="3724275"/>
            <a:ext cx="54864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eaLnBrk="1" hangingPunct="1">
              <a:buClrTx/>
              <a:buFontTx/>
              <a:buNone/>
            </a:pPr>
            <a:r>
              <a:rPr lang="en-US" altLang="en-US" sz="1200">
                <a:solidFill>
                  <a:srgbClr val="000000"/>
                </a:solidFill>
                <a:latin typeface="Times New Roman" panose="02020603050405020304" pitchFamily="18" charset="0"/>
                <a:cs typeface="Times New Roman" panose="02020603050405020304" pitchFamily="18" charset="0"/>
              </a:rPr>
              <a:t> </a:t>
            </a:r>
          </a:p>
          <a:p>
            <a:pPr>
              <a:buClrTx/>
              <a:buFontTx/>
              <a:buNone/>
            </a:pPr>
            <a:endParaRPr lang="en-US" altLang="en-US" sz="1200">
              <a:solidFill>
                <a:srgbClr val="000000"/>
              </a:solidFill>
              <a:latin typeface="Times New Roman" panose="02020603050405020304" pitchFamily="18" charset="0"/>
              <a:cs typeface="Times New Roman" panose="02020603050405020304" pitchFamily="18" charset="0"/>
            </a:endParaRPr>
          </a:p>
        </p:txBody>
      </p:sp>
      <p:sp>
        <p:nvSpPr>
          <p:cNvPr id="7188" name="Rectangle 20">
            <a:extLst>
              <a:ext uri="{FF2B5EF4-FFF2-40B4-BE49-F238E27FC236}">
                <a16:creationId xmlns:a16="http://schemas.microsoft.com/office/drawing/2014/main" id="{7E4EA5E5-BAEA-49B7-9A56-09B26EC6E155}"/>
              </a:ext>
            </a:extLst>
          </p:cNvPr>
          <p:cNvSpPr>
            <a:spLocks noGrp="1" noChangeArrowheads="1"/>
          </p:cNvSpPr>
          <p:nvPr>
            <p:ph type="body" idx="4294967295"/>
          </p:nvPr>
        </p:nvSpPr>
        <p:spPr>
          <a:xfrm>
            <a:off x="457200" y="1600200"/>
            <a:ext cx="8229600" cy="4456113"/>
          </a:xfrm>
          <a:ln/>
        </p:spPr>
        <p:txBody>
          <a:bodyPr lIns="91440" tIns="45720" rIns="91440" bIns="45720"/>
          <a:lstStyle/>
          <a:p>
            <a:pPr indent="-338138">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br>
              <a:rPr lang="en-US" altLang="en-US" sz="1200">
                <a:cs typeface="Times New Roman" panose="02020603050405020304" pitchFamily="18" charset="0"/>
              </a:rPr>
            </a:br>
            <a:endParaRPr lang="en-US" altLang="en-US" sz="1200">
              <a:cs typeface="Times New Roman" panose="02020603050405020304" pitchFamily="18" charset="0"/>
            </a:endParaRPr>
          </a:p>
        </p:txBody>
      </p:sp>
      <p:sp>
        <p:nvSpPr>
          <p:cNvPr id="7189" name="Text Box 21">
            <a:extLst>
              <a:ext uri="{FF2B5EF4-FFF2-40B4-BE49-F238E27FC236}">
                <a16:creationId xmlns:a16="http://schemas.microsoft.com/office/drawing/2014/main" id="{51FF2399-6B10-47E9-87D8-112E1D674ACF}"/>
              </a:ext>
            </a:extLst>
          </p:cNvPr>
          <p:cNvSpPr txBox="1">
            <a:spLocks noChangeArrowheads="1"/>
          </p:cNvSpPr>
          <p:nvPr/>
        </p:nvSpPr>
        <p:spPr bwMode="auto">
          <a:xfrm>
            <a:off x="762000" y="1219200"/>
            <a:ext cx="7467600" cy="204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marL="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a:spcBef>
                <a:spcPts val="1250"/>
              </a:spcBef>
              <a:buFont typeface="Times New Roman" panose="02020603050405020304" pitchFamily="18" charset="0"/>
              <a:buChar char="•"/>
            </a:pPr>
            <a:r>
              <a:rPr lang="en-US" altLang="en-US" sz="2000">
                <a:solidFill>
                  <a:srgbClr val="000000"/>
                </a:solidFill>
                <a:latin typeface="Times New Roman" panose="02020603050405020304" pitchFamily="18" charset="0"/>
                <a:cs typeface="Times New Roman" panose="02020603050405020304" pitchFamily="18" charset="0"/>
              </a:rPr>
              <a:t> Biểu tượng kim cương (biểu tượng quyết định) - đưa ra quyết định hành động</a:t>
            </a:r>
          </a:p>
          <a:p>
            <a:pPr lvl="1" indent="0">
              <a:spcBef>
                <a:spcPts val="1250"/>
              </a:spcBef>
              <a:buFont typeface="Times New Roman" panose="02020603050405020304" pitchFamily="18" charset="0"/>
              <a:buChar char="•"/>
            </a:pPr>
            <a:r>
              <a:rPr lang="en-US" altLang="en-US" sz="2000">
                <a:solidFill>
                  <a:srgbClr val="000000"/>
                </a:solidFill>
                <a:latin typeface="Times New Roman" panose="02020603050405020304" pitchFamily="18" charset="0"/>
                <a:cs typeface="Times New Roman" panose="02020603050405020304" pitchFamily="18" charset="0"/>
              </a:rPr>
              <a:t> Chứa một biểu thức có giá trị </a:t>
            </a:r>
            <a:r>
              <a:rPr lang="en-US" altLang="en-US" sz="2000" b="1">
                <a:solidFill>
                  <a:srgbClr val="000000"/>
                </a:solidFill>
                <a:latin typeface="Courier New" panose="02070309020205020404" pitchFamily="49" charset="0"/>
                <a:cs typeface="Times New Roman" panose="02020603050405020304" pitchFamily="18" charset="0"/>
              </a:rPr>
              <a:t>true</a:t>
            </a:r>
            <a:r>
              <a:rPr lang="en-US" altLang="en-US" sz="2000">
                <a:solidFill>
                  <a:srgbClr val="000000"/>
                </a:solidFill>
                <a:latin typeface="Times New Roman" panose="02020603050405020304" pitchFamily="18" charset="0"/>
                <a:cs typeface="Times New Roman" panose="02020603050405020304" pitchFamily="18" charset="0"/>
              </a:rPr>
              <a:t> hoặc </a:t>
            </a:r>
            <a:r>
              <a:rPr lang="en-US" altLang="en-US" sz="2000" b="1">
                <a:solidFill>
                  <a:srgbClr val="000000"/>
                </a:solidFill>
                <a:latin typeface="Courier New" panose="02070309020205020404" pitchFamily="49" charset="0"/>
                <a:cs typeface="Times New Roman" panose="02020603050405020304" pitchFamily="18" charset="0"/>
              </a:rPr>
              <a:t>false</a:t>
            </a:r>
          </a:p>
          <a:p>
            <a:pPr lvl="1" indent="0">
              <a:spcBef>
                <a:spcPts val="1125"/>
              </a:spcBef>
              <a:buFont typeface="Times New Roman" panose="02020603050405020304" pitchFamily="18" charset="0"/>
              <a:buChar char="•"/>
            </a:pPr>
            <a:r>
              <a:rPr lang="en-US" altLang="en-US" sz="1800">
                <a:solidFill>
                  <a:srgbClr val="000000"/>
                </a:solidFill>
                <a:latin typeface="Times New Roman" panose="02020603050405020304" pitchFamily="18" charset="0"/>
                <a:cs typeface="Times New Roman" panose="02020603050405020304" pitchFamily="18" charset="0"/>
              </a:rPr>
              <a:t> Kiểm tra điều kiện, đi theo đường tương ứng</a:t>
            </a:r>
          </a:p>
          <a:p>
            <a:pPr>
              <a:spcBef>
                <a:spcPts val="1250"/>
              </a:spcBef>
              <a:buFont typeface="Courier New" panose="02070309020205020404" pitchFamily="49" charset="0"/>
              <a:buChar char="•"/>
            </a:pPr>
            <a:r>
              <a:rPr lang="en-US" altLang="en-US" sz="2000" b="1">
                <a:solidFill>
                  <a:srgbClr val="000000"/>
                </a:solidFill>
                <a:latin typeface="Courier New" panose="02070309020205020404" pitchFamily="49" charset="0"/>
                <a:cs typeface="Times New Roman" panose="02020603050405020304" pitchFamily="18" charset="0"/>
              </a:rPr>
              <a:t> </a:t>
            </a:r>
            <a:r>
              <a:rPr lang="en-US" altLang="en-US" sz="2000">
                <a:solidFill>
                  <a:srgbClr val="000000"/>
                </a:solidFill>
                <a:latin typeface="Courier New" panose="02070309020205020404" pitchFamily="49" charset="0"/>
                <a:cs typeface="Times New Roman" panose="02020603050405020304" pitchFamily="18" charset="0"/>
              </a:rPr>
              <a:t>Cấu trúc</a:t>
            </a:r>
            <a:r>
              <a:rPr lang="en-US" altLang="en-US" sz="2000" b="1">
                <a:solidFill>
                  <a:srgbClr val="000000"/>
                </a:solidFill>
                <a:latin typeface="Courier New" panose="02070309020205020404" pitchFamily="49" charset="0"/>
                <a:cs typeface="Times New Roman" panose="02020603050405020304" pitchFamily="18" charset="0"/>
              </a:rPr>
              <a:t> if</a:t>
            </a:r>
            <a:r>
              <a:rPr lang="en-US" altLang="en-US" sz="2000">
                <a:solidFill>
                  <a:srgbClr val="000000"/>
                </a:solidFill>
                <a:latin typeface="Times New Roman" panose="02020603050405020304" pitchFamily="18" charset="0"/>
                <a:cs typeface="Times New Roman" panose="02020603050405020304" pitchFamily="18" charset="0"/>
              </a:rPr>
              <a:t> có một đầu vào và một đầu ra</a:t>
            </a:r>
          </a:p>
        </p:txBody>
      </p:sp>
      <p:sp>
        <p:nvSpPr>
          <p:cNvPr id="7190" name="Text Box 22">
            <a:extLst>
              <a:ext uri="{FF2B5EF4-FFF2-40B4-BE49-F238E27FC236}">
                <a16:creationId xmlns:a16="http://schemas.microsoft.com/office/drawing/2014/main" id="{389860AB-E973-48CF-BBDF-4A989EC16D82}"/>
              </a:ext>
            </a:extLst>
          </p:cNvPr>
          <p:cNvSpPr txBox="1">
            <a:spLocks noChangeArrowheads="1"/>
          </p:cNvSpPr>
          <p:nvPr/>
        </p:nvSpPr>
        <p:spPr bwMode="auto">
          <a:xfrm>
            <a:off x="5867400" y="3505200"/>
            <a:ext cx="2667000" cy="2584450"/>
          </a:xfrm>
          <a:prstGeom prst="rect">
            <a:avLst/>
          </a:prstGeom>
          <a:solidFill>
            <a:srgbClr val="99CCFF"/>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a:spcBef>
                <a:spcPts val="1125"/>
              </a:spcBef>
              <a:buClrTx/>
              <a:buFontTx/>
              <a:buNone/>
            </a:pPr>
            <a:r>
              <a:rPr lang="en-US" altLang="en-US" sz="1800">
                <a:solidFill>
                  <a:srgbClr val="000000"/>
                </a:solidFill>
                <a:latin typeface="Times New Roman" panose="02020603050405020304" pitchFamily="18" charset="0"/>
                <a:cs typeface="Times New Roman" panose="02020603050405020304" pitchFamily="18" charset="0"/>
              </a:rPr>
              <a:t>Quyết định có thể được đưa ra với bất kỳ biểu thức nào. </a:t>
            </a:r>
          </a:p>
          <a:p>
            <a:pPr>
              <a:spcBef>
                <a:spcPts val="1125"/>
              </a:spcBef>
              <a:buClrTx/>
              <a:buFontTx/>
              <a:buNone/>
            </a:pPr>
            <a:r>
              <a:rPr lang="en-US" altLang="en-US" sz="1800">
                <a:solidFill>
                  <a:srgbClr val="000000"/>
                </a:solidFill>
                <a:latin typeface="Times New Roman" panose="02020603050405020304" pitchFamily="18" charset="0"/>
                <a:cs typeface="Times New Roman" panose="02020603050405020304" pitchFamily="18" charset="0"/>
              </a:rPr>
              <a:t>zero - </a:t>
            </a:r>
            <a:r>
              <a:rPr lang="en-US" altLang="en-US" sz="1800" b="1">
                <a:solidFill>
                  <a:srgbClr val="000000"/>
                </a:solidFill>
                <a:latin typeface="Courier New" panose="02070309020205020404" pitchFamily="49" charset="0"/>
                <a:cs typeface="Times New Roman" panose="02020603050405020304" pitchFamily="18" charset="0"/>
              </a:rPr>
              <a:t>false</a:t>
            </a:r>
            <a:r>
              <a:rPr lang="en-US" altLang="en-US" sz="1800">
                <a:solidFill>
                  <a:srgbClr val="000000"/>
                </a:solidFill>
                <a:latin typeface="Times New Roman" panose="02020603050405020304" pitchFamily="18" charset="0"/>
                <a:cs typeface="Times New Roman" panose="02020603050405020304" pitchFamily="18" charset="0"/>
              </a:rPr>
              <a:t> </a:t>
            </a:r>
          </a:p>
          <a:p>
            <a:pPr>
              <a:spcBef>
                <a:spcPts val="1125"/>
              </a:spcBef>
              <a:buClrTx/>
              <a:buFontTx/>
              <a:buNone/>
            </a:pPr>
            <a:r>
              <a:rPr lang="en-US" altLang="en-US" sz="1800">
                <a:solidFill>
                  <a:srgbClr val="000000"/>
                </a:solidFill>
                <a:latin typeface="Times New Roman" panose="02020603050405020304" pitchFamily="18" charset="0"/>
                <a:cs typeface="Times New Roman" panose="02020603050405020304" pitchFamily="18" charset="0"/>
              </a:rPr>
              <a:t>nonzero - </a:t>
            </a:r>
            <a:r>
              <a:rPr lang="en-US" altLang="en-US" sz="1800" b="1">
                <a:solidFill>
                  <a:srgbClr val="000000"/>
                </a:solidFill>
                <a:latin typeface="Courier New" panose="02070309020205020404" pitchFamily="49" charset="0"/>
                <a:cs typeface="Times New Roman" panose="02020603050405020304" pitchFamily="18" charset="0"/>
              </a:rPr>
              <a:t>true</a:t>
            </a:r>
          </a:p>
          <a:p>
            <a:pPr>
              <a:spcBef>
                <a:spcPts val="1125"/>
              </a:spcBef>
              <a:buClrTx/>
              <a:buFontTx/>
              <a:buNone/>
            </a:pPr>
            <a:r>
              <a:rPr lang="en-US" altLang="en-US" sz="1800">
                <a:solidFill>
                  <a:srgbClr val="000000"/>
                </a:solidFill>
                <a:latin typeface="Times New Roman" panose="02020603050405020304" pitchFamily="18" charset="0"/>
                <a:cs typeface="Times New Roman" panose="02020603050405020304" pitchFamily="18" charset="0"/>
              </a:rPr>
              <a:t>Ví dụ:</a:t>
            </a:r>
          </a:p>
          <a:p>
            <a:pPr>
              <a:spcBef>
                <a:spcPts val="1125"/>
              </a:spcBef>
              <a:buClrTx/>
              <a:buFontTx/>
              <a:buNone/>
            </a:pPr>
            <a:r>
              <a:rPr lang="en-US" altLang="en-US" sz="1800" b="1">
                <a:solidFill>
                  <a:srgbClr val="000000"/>
                </a:solidFill>
                <a:latin typeface="Courier New" panose="02070309020205020404" pitchFamily="49" charset="0"/>
                <a:cs typeface="Times New Roman" panose="02020603050405020304" pitchFamily="18" charset="0"/>
              </a:rPr>
              <a:t>3 - 4</a:t>
            </a:r>
            <a:r>
              <a:rPr lang="en-US" altLang="en-US" sz="1800">
                <a:solidFill>
                  <a:srgbClr val="000000"/>
                </a:solidFill>
                <a:latin typeface="Times New Roman" panose="02020603050405020304" pitchFamily="18" charset="0"/>
                <a:cs typeface="Times New Roman" panose="02020603050405020304" pitchFamily="18" charset="0"/>
              </a:rPr>
              <a:t> =</a:t>
            </a:r>
            <a:r>
              <a:rPr lang="en-US" altLang="en-US" sz="1800" b="1">
                <a:solidFill>
                  <a:srgbClr val="000000"/>
                </a:solidFill>
                <a:latin typeface="Times New Roman" panose="02020603050405020304" pitchFamily="18" charset="0"/>
                <a:cs typeface="Times New Roman" panose="02020603050405020304" pitchFamily="18" charset="0"/>
              </a:rPr>
              <a:t> </a:t>
            </a:r>
            <a:r>
              <a:rPr lang="en-US" altLang="en-US" sz="1800" b="1">
                <a:solidFill>
                  <a:srgbClr val="000000"/>
                </a:solidFill>
                <a:latin typeface="Courier New" panose="02070309020205020404" pitchFamily="49" charset="0"/>
                <a:cs typeface="Times New Roman" panose="02020603050405020304" pitchFamily="18" charset="0"/>
              </a:rPr>
              <a:t>true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7585DC63-0029-4C55-A5E7-60B315D84932}"/>
              </a:ext>
            </a:extLst>
          </p:cNvPr>
          <p:cNvSpPr>
            <a:spLocks noGrp="1" noChangeArrowheads="1"/>
          </p:cNvSpPr>
          <p:nvPr>
            <p:ph type="title" idx="4294967295"/>
          </p:nvPr>
        </p:nvSpPr>
        <p:spPr>
          <a:xfrm>
            <a:off x="442913" y="-304800"/>
            <a:ext cx="87010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006699"/>
                </a:solidFill>
              </a:rPr>
              <a:t>Cấu trúc lựa chọn </a:t>
            </a:r>
            <a:r>
              <a:rPr lang="en-US" altLang="en-US" sz="3600" b="1">
                <a:solidFill>
                  <a:srgbClr val="006699"/>
                </a:solidFill>
                <a:latin typeface="Courier New" panose="02070309020205020404" pitchFamily="49" charset="0"/>
              </a:rPr>
              <a:t>if/else</a:t>
            </a:r>
          </a:p>
        </p:txBody>
      </p:sp>
      <p:sp>
        <p:nvSpPr>
          <p:cNvPr id="8194" name="Rectangle 2">
            <a:extLst>
              <a:ext uri="{FF2B5EF4-FFF2-40B4-BE49-F238E27FC236}">
                <a16:creationId xmlns:a16="http://schemas.microsoft.com/office/drawing/2014/main" id="{31C92031-1442-44F5-9A4A-F126B5D9EC17}"/>
              </a:ext>
            </a:extLst>
          </p:cNvPr>
          <p:cNvSpPr>
            <a:spLocks noGrp="1" noChangeArrowheads="1"/>
          </p:cNvSpPr>
          <p:nvPr>
            <p:ph type="body" idx="4294967295"/>
          </p:nvPr>
        </p:nvSpPr>
        <p:spPr>
          <a:xfrm>
            <a:off x="685800" y="990600"/>
            <a:ext cx="7772400" cy="5105400"/>
          </a:xfrm>
          <a:ln/>
        </p:spPr>
        <p:txBody>
          <a:bodyPr/>
          <a:lstStyle/>
          <a:p>
            <a:pPr marL="338138" indent="-338138">
              <a:lnSpc>
                <a:spcPct val="90000"/>
              </a:lnSpc>
              <a:spcBef>
                <a:spcPts val="500"/>
              </a:spcBef>
              <a:buClr>
                <a:srgbClr val="333333"/>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b="1">
                <a:solidFill>
                  <a:srgbClr val="333333"/>
                </a:solidFill>
                <a:latin typeface="Courier New" panose="02070309020205020404" pitchFamily="49" charset="0"/>
                <a:cs typeface="Times New Roman" panose="02020603050405020304" pitchFamily="18" charset="0"/>
              </a:rPr>
              <a:t>if</a:t>
            </a:r>
          </a:p>
          <a:p>
            <a:pPr marL="738188" lvl="1" indent="-280988">
              <a:lnSpc>
                <a:spcPct val="90000"/>
              </a:lnSpc>
              <a:spcBef>
                <a:spcPts val="5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solidFill>
                  <a:srgbClr val="333333"/>
                </a:solidFill>
              </a:rPr>
              <a:t>Thực hiện hành động nếu điều kiện </a:t>
            </a:r>
            <a:r>
              <a:rPr lang="en-US" altLang="en-US" sz="2000" b="1">
                <a:solidFill>
                  <a:srgbClr val="333333"/>
                </a:solidFill>
                <a:latin typeface="Courier New" panose="02070309020205020404" pitchFamily="49" charset="0"/>
              </a:rPr>
              <a:t>true</a:t>
            </a:r>
            <a:r>
              <a:rPr lang="en-US" altLang="en-US" sz="2000">
                <a:solidFill>
                  <a:srgbClr val="333333"/>
                </a:solidFill>
              </a:rPr>
              <a:t>.</a:t>
            </a:r>
          </a:p>
          <a:p>
            <a:pPr marL="341313" indent="-338138">
              <a:lnSpc>
                <a:spcPct val="90000"/>
              </a:lnSpc>
              <a:spcBef>
                <a:spcPts val="45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1800" b="1">
              <a:solidFill>
                <a:srgbClr val="333333"/>
              </a:solidFill>
              <a:latin typeface="Courier New" panose="02070309020205020404" pitchFamily="49" charset="0"/>
            </a:endParaRPr>
          </a:p>
          <a:p>
            <a:pPr marL="338138" indent="-338138">
              <a:lnSpc>
                <a:spcPct val="90000"/>
              </a:lnSpc>
              <a:spcBef>
                <a:spcPts val="500"/>
              </a:spcBef>
              <a:buClr>
                <a:srgbClr val="333333"/>
              </a:buClr>
              <a:buFont typeface="Courier New" panose="02070309020205020404" pitchFamily="49"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b="1">
                <a:solidFill>
                  <a:srgbClr val="333333"/>
                </a:solidFill>
                <a:latin typeface="Courier New" panose="02070309020205020404" pitchFamily="49" charset="0"/>
              </a:rPr>
              <a:t>if/else</a:t>
            </a:r>
          </a:p>
          <a:p>
            <a:pPr marL="738188" lvl="1" indent="-280988">
              <a:lnSpc>
                <a:spcPct val="90000"/>
              </a:lnSpc>
              <a:spcBef>
                <a:spcPts val="5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solidFill>
                  <a:srgbClr val="333333"/>
                </a:solidFill>
              </a:rPr>
              <a:t>Thực hiện hai hành động khách nhau tùy theo điều kiện </a:t>
            </a:r>
            <a:r>
              <a:rPr lang="en-US" altLang="en-US" sz="2000" b="1">
                <a:solidFill>
                  <a:srgbClr val="333333"/>
                </a:solidFill>
                <a:latin typeface="Courier New" panose="02070309020205020404" pitchFamily="49" charset="0"/>
              </a:rPr>
              <a:t>true</a:t>
            </a:r>
            <a:r>
              <a:rPr lang="en-US" altLang="en-US" sz="2000">
                <a:solidFill>
                  <a:srgbClr val="333333"/>
                </a:solidFill>
              </a:rPr>
              <a:t> hay </a:t>
            </a:r>
            <a:r>
              <a:rPr lang="en-US" altLang="en-US" sz="2000" b="1">
                <a:solidFill>
                  <a:srgbClr val="333333"/>
                </a:solidFill>
                <a:latin typeface="Courier New" panose="02070309020205020404" pitchFamily="49" charset="0"/>
              </a:rPr>
              <a:t>false</a:t>
            </a:r>
          </a:p>
          <a:p>
            <a:pPr marL="341313" indent="-338138">
              <a:lnSpc>
                <a:spcPct val="90000"/>
              </a:lnSpc>
              <a:spcBef>
                <a:spcPts val="45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1800">
              <a:solidFill>
                <a:srgbClr val="333333"/>
              </a:solidFill>
            </a:endParaRPr>
          </a:p>
          <a:p>
            <a:pPr marL="338138" indent="-338138">
              <a:lnSpc>
                <a:spcPct val="90000"/>
              </a:lnSpc>
              <a:spcBef>
                <a:spcPts val="45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solidFill>
                  <a:srgbClr val="333333"/>
                </a:solidFill>
              </a:rPr>
              <a:t>Mã giả:</a:t>
            </a:r>
            <a:r>
              <a:rPr lang="en-US" altLang="en-US" sz="2000"/>
              <a:t>  </a:t>
            </a:r>
            <a:r>
              <a:rPr lang="en-US" altLang="en-US" sz="1600" i="1">
                <a:solidFill>
                  <a:srgbClr val="333333"/>
                </a:solidFill>
                <a:cs typeface="Times New Roman" panose="02020603050405020304" pitchFamily="18" charset="0"/>
              </a:rPr>
              <a:t>If student’s grade is greater than or equal to 60</a:t>
            </a:r>
            <a:br>
              <a:rPr lang="en-US" altLang="en-US" sz="1600" i="1">
                <a:solidFill>
                  <a:srgbClr val="333333"/>
                </a:solidFill>
                <a:cs typeface="Times New Roman" panose="02020603050405020304" pitchFamily="18" charset="0"/>
              </a:rPr>
            </a:br>
            <a:r>
              <a:rPr lang="en-US" altLang="en-US" sz="1600" i="1">
                <a:solidFill>
                  <a:srgbClr val="333333"/>
                </a:solidFill>
                <a:cs typeface="Times New Roman" panose="02020603050405020304" pitchFamily="18" charset="0"/>
              </a:rPr>
              <a:t>			Print “Passed”</a:t>
            </a:r>
            <a:br>
              <a:rPr lang="en-US" altLang="en-US" sz="1600" i="1">
                <a:solidFill>
                  <a:srgbClr val="333333"/>
                </a:solidFill>
                <a:cs typeface="Times New Roman" panose="02020603050405020304" pitchFamily="18" charset="0"/>
              </a:rPr>
            </a:br>
            <a:r>
              <a:rPr lang="en-US" altLang="en-US" sz="1600" i="1">
                <a:solidFill>
                  <a:srgbClr val="333333"/>
                </a:solidFill>
                <a:cs typeface="Times New Roman" panose="02020603050405020304" pitchFamily="18" charset="0"/>
              </a:rPr>
              <a:t>		   else</a:t>
            </a:r>
            <a:br>
              <a:rPr lang="en-US" altLang="en-US" sz="1600" i="1">
                <a:solidFill>
                  <a:srgbClr val="333333"/>
                </a:solidFill>
                <a:cs typeface="Times New Roman" panose="02020603050405020304" pitchFamily="18" charset="0"/>
              </a:rPr>
            </a:br>
            <a:r>
              <a:rPr lang="en-US" altLang="en-US" sz="1600" i="1">
                <a:solidFill>
                  <a:srgbClr val="333333"/>
                </a:solidFill>
                <a:cs typeface="Times New Roman" panose="02020603050405020304" pitchFamily="18" charset="0"/>
              </a:rPr>
              <a:t>			Print “Failed”</a:t>
            </a:r>
            <a:r>
              <a:rPr lang="en-US" altLang="en-US" sz="1800">
                <a:solidFill>
                  <a:srgbClr val="333333"/>
                </a:solidFill>
                <a:cs typeface="Times New Roman" panose="02020603050405020304" pitchFamily="18" charset="0"/>
              </a:rPr>
              <a:t> </a:t>
            </a:r>
          </a:p>
          <a:p>
            <a:pPr marL="738188" lvl="1" indent="-280988">
              <a:lnSpc>
                <a:spcPct val="90000"/>
              </a:lnSpc>
              <a:spcBef>
                <a:spcPts val="500"/>
              </a:spcBef>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solidFill>
                  <a:srgbClr val="000000"/>
                </a:solidFill>
                <a:cs typeface="Times New Roman" panose="02020603050405020304" pitchFamily="18" charset="0"/>
              </a:rPr>
              <a:t>Chú ý các quy tắc căn lề</a:t>
            </a:r>
          </a:p>
          <a:p>
            <a:pPr marL="341313" indent="-338138">
              <a:lnSpc>
                <a:spcPct val="90000"/>
              </a:lnSpc>
              <a:spcBef>
                <a:spcPts val="45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1800">
              <a:solidFill>
                <a:srgbClr val="000000"/>
              </a:solidFill>
              <a:cs typeface="Times New Roman" panose="02020603050405020304" pitchFamily="18" charset="0"/>
            </a:endParaRPr>
          </a:p>
          <a:p>
            <a:pPr marL="338138" indent="-338138">
              <a:lnSpc>
                <a:spcPct val="90000"/>
              </a:lnSpc>
              <a:spcBef>
                <a:spcPts val="350"/>
              </a:spcBef>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solidFill>
                  <a:srgbClr val="000000"/>
                </a:solidFill>
                <a:cs typeface="Times New Roman" panose="02020603050405020304" pitchFamily="18" charset="0"/>
              </a:rPr>
              <a:t>Mã C:</a:t>
            </a:r>
            <a:r>
              <a:rPr lang="en-US" altLang="en-US" sz="1600">
                <a:solidFill>
                  <a:srgbClr val="000000"/>
                </a:solidFill>
                <a:cs typeface="Times New Roman" panose="02020603050405020304" pitchFamily="18" charset="0"/>
              </a:rPr>
              <a:t>  	</a:t>
            </a:r>
            <a:r>
              <a:rPr lang="en-US" altLang="en-US" sz="1400" b="1">
                <a:solidFill>
                  <a:srgbClr val="000000"/>
                </a:solidFill>
                <a:latin typeface="Courier New" panose="02070309020205020404" pitchFamily="49" charset="0"/>
                <a:cs typeface="Times New Roman" panose="02020603050405020304" pitchFamily="18" charset="0"/>
              </a:rPr>
              <a:t>if ( grade &gt;= 60 ) </a:t>
            </a:r>
            <a:br>
              <a:rPr lang="en-US" altLang="en-US" sz="1400" b="1">
                <a:solidFill>
                  <a:srgbClr val="000000"/>
                </a:solidFill>
                <a:latin typeface="Courier New" panose="02070309020205020404" pitchFamily="49" charset="0"/>
                <a:cs typeface="Times New Roman" panose="02020603050405020304" pitchFamily="18" charset="0"/>
              </a:rPr>
            </a:br>
            <a:r>
              <a:rPr lang="en-US" altLang="en-US" sz="1400" b="1">
                <a:solidFill>
                  <a:srgbClr val="000000"/>
                </a:solidFill>
                <a:latin typeface="Courier New" panose="02070309020205020404" pitchFamily="49" charset="0"/>
                <a:cs typeface="Times New Roman" panose="02020603050405020304" pitchFamily="18" charset="0"/>
              </a:rPr>
              <a:t>   		   printf( "Passed\n"); </a:t>
            </a:r>
            <a:br>
              <a:rPr lang="en-US" altLang="en-US" sz="1400" b="1">
                <a:solidFill>
                  <a:srgbClr val="000000"/>
                </a:solidFill>
                <a:latin typeface="Courier New" panose="02070309020205020404" pitchFamily="49" charset="0"/>
                <a:cs typeface="Times New Roman" panose="02020603050405020304" pitchFamily="18" charset="0"/>
              </a:rPr>
            </a:br>
            <a:r>
              <a:rPr lang="en-US" altLang="en-US" sz="1400" b="1">
                <a:solidFill>
                  <a:srgbClr val="000000"/>
                </a:solidFill>
                <a:latin typeface="Courier New" panose="02070309020205020404" pitchFamily="49" charset="0"/>
                <a:cs typeface="Times New Roman" panose="02020603050405020304" pitchFamily="18" charset="0"/>
              </a:rPr>
              <a:t>		else</a:t>
            </a:r>
            <a:br>
              <a:rPr lang="en-US" altLang="en-US" sz="1400" b="1">
                <a:solidFill>
                  <a:srgbClr val="000000"/>
                </a:solidFill>
                <a:latin typeface="Courier New" panose="02070309020205020404" pitchFamily="49" charset="0"/>
                <a:cs typeface="Times New Roman" panose="02020603050405020304" pitchFamily="18" charset="0"/>
              </a:rPr>
            </a:br>
            <a:r>
              <a:rPr lang="en-US" altLang="en-US" sz="1400" b="1">
                <a:solidFill>
                  <a:srgbClr val="000000"/>
                </a:solidFill>
                <a:latin typeface="Courier New" panose="02070309020205020404" pitchFamily="49" charset="0"/>
                <a:cs typeface="Times New Roman" panose="02020603050405020304" pitchFamily="18" charset="0"/>
              </a:rPr>
              <a:t>		   printf( "Failed\n"); </a:t>
            </a:r>
          </a:p>
          <a:p>
            <a:pPr marL="341313" indent="-338138">
              <a:lnSpc>
                <a:spcPct val="90000"/>
              </a:lnSpc>
              <a:spcBef>
                <a:spcPts val="35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1400" b="1">
              <a:solidFill>
                <a:srgbClr val="000000"/>
              </a:solidFill>
              <a:latin typeface="Courier New" panose="02070309020205020404" pitchFamily="49" charset="0"/>
              <a:cs typeface="Times New Roman" panose="02020603050405020304" pitchFamily="18" charset="0"/>
            </a:endParaRPr>
          </a:p>
        </p:txBody>
      </p:sp>
      <p:sp>
        <p:nvSpPr>
          <p:cNvPr id="8195" name="Rectangle 3">
            <a:extLst>
              <a:ext uri="{FF2B5EF4-FFF2-40B4-BE49-F238E27FC236}">
                <a16:creationId xmlns:a16="http://schemas.microsoft.com/office/drawing/2014/main" id="{1D18B22A-7DB8-4166-B1FD-457705A8F2B6}"/>
              </a:ext>
            </a:extLst>
          </p:cNvPr>
          <p:cNvSpPr>
            <a:spLocks noChangeArrowheads="1"/>
          </p:cNvSpPr>
          <p:nvPr/>
        </p:nvSpPr>
        <p:spPr bwMode="auto">
          <a:xfrm>
            <a:off x="0" y="1622425"/>
            <a:ext cx="5521325"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6" name="Rectangle 4">
            <a:extLst>
              <a:ext uri="{FF2B5EF4-FFF2-40B4-BE49-F238E27FC236}">
                <a16:creationId xmlns:a16="http://schemas.microsoft.com/office/drawing/2014/main" id="{1182B28E-54D6-4142-8B10-E9A08930C192}"/>
              </a:ext>
            </a:extLst>
          </p:cNvPr>
          <p:cNvSpPr>
            <a:spLocks noChangeArrowheads="1"/>
          </p:cNvSpPr>
          <p:nvPr/>
        </p:nvSpPr>
        <p:spPr bwMode="auto">
          <a:xfrm>
            <a:off x="0" y="3433763"/>
            <a:ext cx="5521325"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eaLnBrk="1" hangingPunct="1">
              <a:buClrTx/>
              <a:buFontTx/>
              <a:buNone/>
            </a:pPr>
            <a:r>
              <a:rPr lang="en-US" altLang="en-US" sz="1200">
                <a:solidFill>
                  <a:srgbClr val="000000"/>
                </a:solidFill>
                <a:latin typeface="Times New Roman" panose="02020603050405020304" pitchFamily="18" charset="0"/>
                <a:cs typeface="Times New Roman" panose="02020603050405020304" pitchFamily="18" charset="0"/>
              </a:rPr>
              <a:t> </a:t>
            </a:r>
          </a:p>
          <a:p>
            <a:pPr>
              <a:buClrTx/>
              <a:buFontTx/>
              <a:buNone/>
            </a:pPr>
            <a:endParaRPr lang="en-US" altLang="en-US" sz="1200">
              <a:solidFill>
                <a:srgbClr val="000000"/>
              </a:solidFill>
              <a:latin typeface="Times New Roman" panose="02020603050405020304" pitchFamily="18" charset="0"/>
              <a:cs typeface="Times New Roman" panose="02020603050405020304" pitchFamily="18" charset="0"/>
            </a:endParaRPr>
          </a:p>
        </p:txBody>
      </p:sp>
      <p:sp>
        <p:nvSpPr>
          <p:cNvPr id="8197" name="Rectangle 5">
            <a:extLst>
              <a:ext uri="{FF2B5EF4-FFF2-40B4-BE49-F238E27FC236}">
                <a16:creationId xmlns:a16="http://schemas.microsoft.com/office/drawing/2014/main" id="{3B8E76CB-1DC7-4887-BD3F-C2A69DB535C1}"/>
              </a:ext>
            </a:extLst>
          </p:cNvPr>
          <p:cNvSpPr>
            <a:spLocks noChangeArrowheads="1"/>
          </p:cNvSpPr>
          <p:nvPr/>
        </p:nvSpPr>
        <p:spPr bwMode="auto">
          <a:xfrm>
            <a:off x="0" y="3473450"/>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eaLnBrk="1" hangingPunct="1">
              <a:buClrTx/>
              <a:buFontTx/>
              <a:buNone/>
            </a:pPr>
            <a:br>
              <a:rPr lang="en-US" altLang="en-US" sz="1400">
                <a:latin typeface="Times New Roman" panose="02020603050405020304" pitchFamily="18" charset="0"/>
                <a:cs typeface="Times New Roman" panose="02020603050405020304" pitchFamily="18" charset="0"/>
              </a:rPr>
            </a:br>
            <a:endParaRPr lang="en-US" altLang="en-US" sz="140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45C3E301-292C-4AF6-9D45-27FB481DF795}"/>
              </a:ext>
            </a:extLst>
          </p:cNvPr>
          <p:cNvSpPr>
            <a:spLocks noGrp="1" noChangeArrowheads="1"/>
          </p:cNvSpPr>
          <p:nvPr>
            <p:ph type="title" idx="4294967295"/>
          </p:nvPr>
        </p:nvSpPr>
        <p:spPr>
          <a:xfrm>
            <a:off x="0" y="-381000"/>
            <a:ext cx="9144000"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006699"/>
                </a:solidFill>
              </a:rPr>
              <a:t>Cấu trúc lựa chọn </a:t>
            </a:r>
            <a:r>
              <a:rPr lang="en-US" altLang="en-US" sz="3600" b="1">
                <a:solidFill>
                  <a:srgbClr val="006699"/>
                </a:solidFill>
                <a:latin typeface="Courier New" panose="02070309020205020404" pitchFamily="49" charset="0"/>
              </a:rPr>
              <a:t>if/else </a:t>
            </a:r>
            <a:r>
              <a:rPr lang="en-US" altLang="en-US" sz="2400" b="1">
                <a:solidFill>
                  <a:srgbClr val="006699"/>
                </a:solidFill>
              </a:rPr>
              <a:t>(II)</a:t>
            </a:r>
          </a:p>
        </p:txBody>
      </p:sp>
      <p:sp>
        <p:nvSpPr>
          <p:cNvPr id="9218" name="Rectangle 2">
            <a:extLst>
              <a:ext uri="{FF2B5EF4-FFF2-40B4-BE49-F238E27FC236}">
                <a16:creationId xmlns:a16="http://schemas.microsoft.com/office/drawing/2014/main" id="{153B051D-159D-466B-AA57-7B866E3A4BDF}"/>
              </a:ext>
            </a:extLst>
          </p:cNvPr>
          <p:cNvSpPr>
            <a:spLocks noGrp="1" noChangeArrowheads="1"/>
          </p:cNvSpPr>
          <p:nvPr>
            <p:ph type="body" idx="4294967295"/>
          </p:nvPr>
        </p:nvSpPr>
        <p:spPr>
          <a:xfrm>
            <a:off x="457200" y="3446463"/>
            <a:ext cx="8229600" cy="2609850"/>
          </a:xfrm>
          <a:ln/>
        </p:spPr>
        <p:txBody>
          <a:bodyPr>
            <a:normAutofit fontScale="92500" lnSpcReduction="10000"/>
          </a:bodyPr>
          <a:lstStyle/>
          <a:p>
            <a:pPr indent="-338138">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solidFill>
                <a:srgbClr val="000000"/>
              </a:solidFill>
              <a:cs typeface="Times New Roman" panose="02020603050405020304" pitchFamily="18" charset="0"/>
            </a:endParaRPr>
          </a:p>
          <a:p>
            <a:pPr marL="338138" indent="-333375">
              <a:lnSpc>
                <a:spcPct val="90000"/>
              </a:lnSpc>
              <a:spcBef>
                <a:spcPts val="500"/>
              </a:spcBef>
              <a:buFont typeface="Verdana" panose="020B060403050404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cs typeface="Times New Roman" panose="02020603050405020304" pitchFamily="18" charset="0"/>
              </a:rPr>
              <a:t>Biểu thức lựa chọn (</a:t>
            </a:r>
            <a:r>
              <a:rPr lang="en-US" altLang="en-US" sz="2000" b="1">
                <a:solidFill>
                  <a:srgbClr val="000000"/>
                </a:solidFill>
                <a:latin typeface="Courier New" panose="02070309020205020404" pitchFamily="49" charset="0"/>
                <a:cs typeface="Times New Roman" panose="02020603050405020304" pitchFamily="18" charset="0"/>
              </a:rPr>
              <a:t>?:</a:t>
            </a:r>
            <a:r>
              <a:rPr lang="en-US" altLang="en-US" sz="2000">
                <a:solidFill>
                  <a:srgbClr val="000000"/>
                </a:solidFill>
                <a:cs typeface="Times New Roman" panose="02020603050405020304" pitchFamily="18" charset="0"/>
              </a:rPr>
              <a:t>)</a:t>
            </a:r>
            <a:r>
              <a:rPr lang="en-US" altLang="en-US" sz="2000" b="1">
                <a:solidFill>
                  <a:srgbClr val="000000"/>
                </a:solidFill>
                <a:cs typeface="Times New Roman" panose="02020603050405020304" pitchFamily="18" charset="0"/>
              </a:rPr>
              <a:t> </a:t>
            </a:r>
          </a:p>
          <a:p>
            <a:pPr marL="738188" lvl="1" indent="-280988">
              <a:lnSpc>
                <a:spcPct val="90000"/>
              </a:lnSpc>
              <a:spcBef>
                <a:spcPts val="500"/>
              </a:spcBef>
              <a:buFont typeface="Verdana" panose="020B060403050404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cs typeface="Times New Roman" panose="02020603050405020304" pitchFamily="18" charset="0"/>
              </a:rPr>
              <a:t>Bao gồm 3 tham số (điều kiện, giá trị nếu </a:t>
            </a:r>
            <a:r>
              <a:rPr lang="en-US" altLang="en-US" sz="2000" b="1">
                <a:solidFill>
                  <a:srgbClr val="000000"/>
                </a:solidFill>
                <a:latin typeface="Courier New" panose="02070309020205020404" pitchFamily="49" charset="0"/>
                <a:cs typeface="Times New Roman" panose="02020603050405020304" pitchFamily="18" charset="0"/>
              </a:rPr>
              <a:t>true</a:t>
            </a:r>
            <a:r>
              <a:rPr lang="en-US" altLang="en-US" sz="2000">
                <a:solidFill>
                  <a:srgbClr val="000000"/>
                </a:solidFill>
                <a:cs typeface="Times New Roman" panose="02020603050405020304" pitchFamily="18" charset="0"/>
              </a:rPr>
              <a:t>, giá trị nếu </a:t>
            </a:r>
            <a:r>
              <a:rPr lang="en-US" altLang="en-US" sz="2000" b="1">
                <a:solidFill>
                  <a:srgbClr val="000000"/>
                </a:solidFill>
                <a:latin typeface="Courier New" panose="02070309020205020404" pitchFamily="49" charset="0"/>
                <a:cs typeface="Times New Roman" panose="02020603050405020304" pitchFamily="18" charset="0"/>
              </a:rPr>
              <a:t>false</a:t>
            </a:r>
            <a:r>
              <a:rPr lang="en-US" altLang="en-US" sz="2000">
                <a:solidFill>
                  <a:srgbClr val="000000"/>
                </a:solidFill>
                <a:cs typeface="Times New Roman" panose="02020603050405020304" pitchFamily="18" charset="0"/>
              </a:rPr>
              <a:t>)</a:t>
            </a:r>
          </a:p>
          <a:p>
            <a:pPr marL="738188" lvl="1" indent="-280988">
              <a:lnSpc>
                <a:spcPct val="90000"/>
              </a:lnSpc>
              <a:spcBef>
                <a:spcPts val="500"/>
              </a:spcBef>
              <a:buFont typeface="Verdana" panose="020B060403050404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000000"/>
                </a:solidFill>
                <a:cs typeface="Times New Roman" panose="02020603050405020304" pitchFamily="18" charset="0"/>
              </a:rPr>
              <a:t>Mã C:</a:t>
            </a:r>
          </a:p>
          <a:p>
            <a:pPr marL="738188" lvl="1" indent="-2762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b="1">
                <a:solidFill>
                  <a:srgbClr val="000000"/>
                </a:solidFill>
                <a:latin typeface="Courier New" panose="02070309020205020404" pitchFamily="49" charset="0"/>
                <a:cs typeface="Times New Roman" panose="02020603050405020304" pitchFamily="18" charset="0"/>
              </a:rPr>
              <a:t>printf( "%s\n", grade &gt;= 60 ? "Passed" : "Failed" ); </a:t>
            </a:r>
          </a:p>
          <a:p>
            <a:pPr marL="738188" lvl="1" indent="-276225">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solidFill>
                <a:srgbClr val="000000"/>
              </a:solidFill>
              <a:latin typeface="Courier New" panose="02070309020205020404" pitchFamily="49" charset="0"/>
              <a:cs typeface="Times New Roman" panose="02020603050405020304" pitchFamily="18" charset="0"/>
            </a:endParaRPr>
          </a:p>
          <a:p>
            <a:pPr marL="738188" lvl="1" indent="-2762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solidFill>
                  <a:srgbClr val="000000"/>
                </a:solidFill>
                <a:cs typeface="Times New Roman" panose="02020603050405020304" pitchFamily="18" charset="0"/>
              </a:rPr>
              <a:t>hoặc</a:t>
            </a:r>
          </a:p>
          <a:p>
            <a:pPr marL="738188" lvl="1" indent="-276225">
              <a:lnSpc>
                <a:spcPct val="9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800">
              <a:solidFill>
                <a:srgbClr val="000000"/>
              </a:solidFill>
              <a:cs typeface="Times New Roman" panose="02020603050405020304" pitchFamily="18" charset="0"/>
            </a:endParaRPr>
          </a:p>
          <a:p>
            <a:pPr marL="738188" lvl="1" indent="-276225">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solidFill>
                  <a:srgbClr val="000000"/>
                </a:solidFill>
                <a:latin typeface="Courier New" panose="02070309020205020404" pitchFamily="49" charset="0"/>
                <a:cs typeface="Times New Roman" panose="02020603050405020304" pitchFamily="18" charset="0"/>
              </a:rPr>
              <a:t>grade &gt;= 60 ? printf( “Passed\n” ) : printf( “Failed\n” );</a:t>
            </a:r>
          </a:p>
          <a:p>
            <a:pPr marL="341313" indent="-338138">
              <a:lnSpc>
                <a:spcPct val="9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solidFill>
                <a:srgbClr val="000000"/>
              </a:solidFill>
              <a:latin typeface="Courier New" panose="02070309020205020404" pitchFamily="49" charset="0"/>
              <a:cs typeface="Times New Roman" panose="02020603050405020304" pitchFamily="18" charset="0"/>
            </a:endParaRPr>
          </a:p>
        </p:txBody>
      </p:sp>
      <p:grpSp>
        <p:nvGrpSpPr>
          <p:cNvPr id="9219" name="Group 3">
            <a:extLst>
              <a:ext uri="{FF2B5EF4-FFF2-40B4-BE49-F238E27FC236}">
                <a16:creationId xmlns:a16="http://schemas.microsoft.com/office/drawing/2014/main" id="{BB1D644F-AAB6-45DE-9155-ADD786A0C5A7}"/>
              </a:ext>
            </a:extLst>
          </p:cNvPr>
          <p:cNvGrpSpPr>
            <a:grpSpLocks/>
          </p:cNvGrpSpPr>
          <p:nvPr/>
        </p:nvGrpSpPr>
        <p:grpSpPr bwMode="auto">
          <a:xfrm>
            <a:off x="381000" y="914400"/>
            <a:ext cx="8451850" cy="2432050"/>
            <a:chOff x="240" y="576"/>
            <a:chExt cx="5324" cy="1532"/>
          </a:xfrm>
        </p:grpSpPr>
        <p:sp>
          <p:nvSpPr>
            <p:cNvPr id="9220" name="Freeform 4">
              <a:extLst>
                <a:ext uri="{FF2B5EF4-FFF2-40B4-BE49-F238E27FC236}">
                  <a16:creationId xmlns:a16="http://schemas.microsoft.com/office/drawing/2014/main" id="{AFB8D19A-8AA6-488E-BA9F-7AC6EFB7FFE9}"/>
                </a:ext>
              </a:extLst>
            </p:cNvPr>
            <p:cNvSpPr>
              <a:spLocks/>
            </p:cNvSpPr>
            <p:nvPr/>
          </p:nvSpPr>
          <p:spPr bwMode="auto">
            <a:xfrm>
              <a:off x="2976" y="1746"/>
              <a:ext cx="1970" cy="0"/>
            </a:xfrm>
            <a:custGeom>
              <a:avLst/>
              <a:gdLst>
                <a:gd name="T0" fmla="*/ 19990 w 20000"/>
                <a:gd name="T1" fmla="*/ 0 h 20000"/>
                <a:gd name="T2" fmla="*/ 0 w 20000"/>
                <a:gd name="T3" fmla="*/ 0 h 20000"/>
              </a:gdLst>
              <a:ahLst/>
              <a:cxnLst>
                <a:cxn ang="0">
                  <a:pos x="T0" y="T1"/>
                </a:cxn>
                <a:cxn ang="0">
                  <a:pos x="T2" y="T3"/>
                </a:cxn>
              </a:cxnLst>
              <a:rect l="0" t="0" r="r" b="b"/>
              <a:pathLst>
                <a:path w="20000" h="20000">
                  <a:moveTo>
                    <a:pt x="19990" y="0"/>
                  </a:moveTo>
                  <a:lnTo>
                    <a:pt x="0" y="0"/>
                  </a:lnTo>
                </a:path>
              </a:pathLst>
            </a:custGeom>
            <a:noFill/>
            <a:ln w="3240" cap="sq">
              <a:solidFill>
                <a:srgbClr val="000000"/>
              </a:solidFill>
              <a:round/>
              <a:headEnd/>
              <a:tailEnd type="triangle" w="med"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1" name="Rectangle 5">
              <a:extLst>
                <a:ext uri="{FF2B5EF4-FFF2-40B4-BE49-F238E27FC236}">
                  <a16:creationId xmlns:a16="http://schemas.microsoft.com/office/drawing/2014/main" id="{CBCCCDAC-37A4-47C4-8EF3-E67D8255B0CB}"/>
                </a:ext>
              </a:extLst>
            </p:cNvPr>
            <p:cNvSpPr>
              <a:spLocks noChangeArrowheads="1"/>
            </p:cNvSpPr>
            <p:nvPr/>
          </p:nvSpPr>
          <p:spPr bwMode="auto">
            <a:xfrm>
              <a:off x="3850" y="1035"/>
              <a:ext cx="399"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eaLnBrk="1" hangingPunct="1">
                <a:buClrTx/>
                <a:buFontTx/>
                <a:buNone/>
              </a:pPr>
              <a:r>
                <a:rPr lang="en-US" altLang="en-US" sz="1400">
                  <a:solidFill>
                    <a:srgbClr val="000000"/>
                  </a:solidFill>
                  <a:latin typeface="Courier New" panose="02070309020205020404" pitchFamily="49" charset="0"/>
                  <a:cs typeface="Times New Roman" panose="02020603050405020304" pitchFamily="18" charset="0"/>
                </a:rPr>
                <a:t>true</a:t>
              </a:r>
            </a:p>
            <a:p>
              <a:pPr>
                <a:buClrTx/>
                <a:buFontTx/>
                <a:buNone/>
              </a:pPr>
              <a:endParaRPr lang="en-US" altLang="en-US" sz="1400">
                <a:solidFill>
                  <a:srgbClr val="000000"/>
                </a:solidFill>
                <a:latin typeface="Courier New" panose="02070309020205020404" pitchFamily="49" charset="0"/>
                <a:cs typeface="Times New Roman" panose="02020603050405020304" pitchFamily="18" charset="0"/>
              </a:endParaRPr>
            </a:p>
          </p:txBody>
        </p:sp>
        <p:sp>
          <p:nvSpPr>
            <p:cNvPr id="9222" name="Freeform 6">
              <a:extLst>
                <a:ext uri="{FF2B5EF4-FFF2-40B4-BE49-F238E27FC236}">
                  <a16:creationId xmlns:a16="http://schemas.microsoft.com/office/drawing/2014/main" id="{9DA53EE1-DD73-4D8B-A7B5-8F1A5FCC675A}"/>
                </a:ext>
              </a:extLst>
            </p:cNvPr>
            <p:cNvSpPr>
              <a:spLocks/>
            </p:cNvSpPr>
            <p:nvPr/>
          </p:nvSpPr>
          <p:spPr bwMode="auto">
            <a:xfrm>
              <a:off x="873" y="1746"/>
              <a:ext cx="1987" cy="0"/>
            </a:xfrm>
            <a:custGeom>
              <a:avLst/>
              <a:gdLst>
                <a:gd name="T0" fmla="*/ 19991 w 20000"/>
                <a:gd name="T1" fmla="*/ 0 h 20000"/>
                <a:gd name="T2" fmla="*/ 0 w 20000"/>
                <a:gd name="T3" fmla="*/ 0 h 20000"/>
              </a:gdLst>
              <a:ahLst/>
              <a:cxnLst>
                <a:cxn ang="0">
                  <a:pos x="T0" y="T1"/>
                </a:cxn>
                <a:cxn ang="0">
                  <a:pos x="T2" y="T3"/>
                </a:cxn>
              </a:cxnLst>
              <a:rect l="0" t="0" r="r" b="b"/>
              <a:pathLst>
                <a:path w="20000" h="20000">
                  <a:moveTo>
                    <a:pt x="19991" y="0"/>
                  </a:moveTo>
                  <a:lnTo>
                    <a:pt x="0" y="0"/>
                  </a:lnTo>
                </a:path>
              </a:pathLst>
            </a:custGeom>
            <a:noFill/>
            <a:ln w="3240" cap="sq">
              <a:solidFill>
                <a:srgbClr val="000000"/>
              </a:solidFill>
              <a:round/>
              <a:headEnd type="triangle" w="med"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3" name="Freeform 7">
              <a:extLst>
                <a:ext uri="{FF2B5EF4-FFF2-40B4-BE49-F238E27FC236}">
                  <a16:creationId xmlns:a16="http://schemas.microsoft.com/office/drawing/2014/main" id="{5C897BF4-3051-4644-ACD4-E3BA1407FECD}"/>
                </a:ext>
              </a:extLst>
            </p:cNvPr>
            <p:cNvSpPr>
              <a:spLocks noChangeArrowheads="1"/>
            </p:cNvSpPr>
            <p:nvPr/>
          </p:nvSpPr>
          <p:spPr bwMode="auto">
            <a:xfrm>
              <a:off x="868" y="1555"/>
              <a:ext cx="0" cy="185"/>
            </a:xfrm>
            <a:custGeom>
              <a:avLst/>
              <a:gdLst>
                <a:gd name="T0" fmla="*/ 0 w 20000"/>
                <a:gd name="T1" fmla="*/ 0 h 20000"/>
                <a:gd name="T2" fmla="*/ 0 w 20000"/>
                <a:gd name="T3" fmla="*/ 19932 h 20000"/>
              </a:gdLst>
              <a:ahLst/>
              <a:cxnLst>
                <a:cxn ang="0">
                  <a:pos x="T0" y="T1"/>
                </a:cxn>
                <a:cxn ang="0">
                  <a:pos x="T2" y="T3"/>
                </a:cxn>
              </a:cxnLst>
              <a:rect l="0" t="0" r="r" b="b"/>
              <a:pathLst>
                <a:path w="20000" h="20000">
                  <a:moveTo>
                    <a:pt x="0" y="0"/>
                  </a:moveTo>
                  <a:lnTo>
                    <a:pt x="0" y="19932"/>
                  </a:lnTo>
                </a:path>
              </a:pathLst>
            </a:custGeom>
            <a:noFill/>
            <a:ln w="324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4" name="Rectangle 8">
              <a:extLst>
                <a:ext uri="{FF2B5EF4-FFF2-40B4-BE49-F238E27FC236}">
                  <a16:creationId xmlns:a16="http://schemas.microsoft.com/office/drawing/2014/main" id="{38E2C098-A36E-4A34-926A-B1BAD70B4DE8}"/>
                </a:ext>
              </a:extLst>
            </p:cNvPr>
            <p:cNvSpPr>
              <a:spLocks noChangeArrowheads="1"/>
            </p:cNvSpPr>
            <p:nvPr/>
          </p:nvSpPr>
          <p:spPr bwMode="auto">
            <a:xfrm>
              <a:off x="1606" y="1035"/>
              <a:ext cx="48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eaLnBrk="1" hangingPunct="1">
                <a:buClrTx/>
                <a:buFontTx/>
                <a:buNone/>
              </a:pPr>
              <a:r>
                <a:rPr lang="en-US" altLang="en-US" sz="1400">
                  <a:solidFill>
                    <a:srgbClr val="000000"/>
                  </a:solidFill>
                  <a:latin typeface="Courier New" panose="02070309020205020404" pitchFamily="49" charset="0"/>
                  <a:cs typeface="Times New Roman" panose="02020603050405020304" pitchFamily="18" charset="0"/>
                </a:rPr>
                <a:t>false</a:t>
              </a:r>
            </a:p>
            <a:p>
              <a:pPr>
                <a:buClrTx/>
                <a:buFontTx/>
                <a:buNone/>
              </a:pPr>
              <a:endParaRPr lang="en-US" altLang="en-US" sz="1400">
                <a:solidFill>
                  <a:srgbClr val="000000"/>
                </a:solidFill>
                <a:latin typeface="Courier New" panose="02070309020205020404" pitchFamily="49" charset="0"/>
                <a:cs typeface="Times New Roman" panose="02020603050405020304" pitchFamily="18" charset="0"/>
              </a:endParaRPr>
            </a:p>
          </p:txBody>
        </p:sp>
        <p:sp>
          <p:nvSpPr>
            <p:cNvPr id="9225" name="Freeform 9">
              <a:extLst>
                <a:ext uri="{FF2B5EF4-FFF2-40B4-BE49-F238E27FC236}">
                  <a16:creationId xmlns:a16="http://schemas.microsoft.com/office/drawing/2014/main" id="{1C04576E-B479-43C4-9DB1-E65E59A9F78D}"/>
                </a:ext>
              </a:extLst>
            </p:cNvPr>
            <p:cNvSpPr>
              <a:spLocks/>
            </p:cNvSpPr>
            <p:nvPr/>
          </p:nvSpPr>
          <p:spPr bwMode="auto">
            <a:xfrm>
              <a:off x="4943" y="1174"/>
              <a:ext cx="0" cy="224"/>
            </a:xfrm>
            <a:custGeom>
              <a:avLst/>
              <a:gdLst>
                <a:gd name="T0" fmla="*/ 0 w 20000"/>
                <a:gd name="T1" fmla="*/ 19943 h 20000"/>
                <a:gd name="T2" fmla="*/ 0 w 20000"/>
                <a:gd name="T3" fmla="*/ 0 h 20000"/>
              </a:gdLst>
              <a:ahLst/>
              <a:cxnLst>
                <a:cxn ang="0">
                  <a:pos x="T0" y="T1"/>
                </a:cxn>
                <a:cxn ang="0">
                  <a:pos x="T2" y="T3"/>
                </a:cxn>
              </a:cxnLst>
              <a:rect l="0" t="0" r="r" b="b"/>
              <a:pathLst>
                <a:path w="20000" h="20000">
                  <a:moveTo>
                    <a:pt x="0" y="19943"/>
                  </a:moveTo>
                  <a:lnTo>
                    <a:pt x="0" y="0"/>
                  </a:lnTo>
                </a:path>
              </a:pathLst>
            </a:custGeom>
            <a:noFill/>
            <a:ln w="3240" cap="sq">
              <a:solidFill>
                <a:srgbClr val="000000"/>
              </a:solidFill>
              <a:round/>
              <a:headEnd type="triangle" w="med"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6" name="Freeform 10">
              <a:extLst>
                <a:ext uri="{FF2B5EF4-FFF2-40B4-BE49-F238E27FC236}">
                  <a16:creationId xmlns:a16="http://schemas.microsoft.com/office/drawing/2014/main" id="{861D3DD8-FD81-4590-95C0-F9ED4954BEE3}"/>
                </a:ext>
              </a:extLst>
            </p:cNvPr>
            <p:cNvSpPr>
              <a:spLocks/>
            </p:cNvSpPr>
            <p:nvPr/>
          </p:nvSpPr>
          <p:spPr bwMode="auto">
            <a:xfrm>
              <a:off x="863" y="1174"/>
              <a:ext cx="0" cy="224"/>
            </a:xfrm>
            <a:custGeom>
              <a:avLst/>
              <a:gdLst>
                <a:gd name="T0" fmla="*/ 0 w 20000"/>
                <a:gd name="T1" fmla="*/ 19943 h 20000"/>
                <a:gd name="T2" fmla="*/ 0 w 20000"/>
                <a:gd name="T3" fmla="*/ 0 h 20000"/>
              </a:gdLst>
              <a:ahLst/>
              <a:cxnLst>
                <a:cxn ang="0">
                  <a:pos x="T0" y="T1"/>
                </a:cxn>
                <a:cxn ang="0">
                  <a:pos x="T2" y="T3"/>
                </a:cxn>
              </a:cxnLst>
              <a:rect l="0" t="0" r="r" b="b"/>
              <a:pathLst>
                <a:path w="20000" h="20000">
                  <a:moveTo>
                    <a:pt x="0" y="19943"/>
                  </a:moveTo>
                  <a:lnTo>
                    <a:pt x="0" y="0"/>
                  </a:lnTo>
                </a:path>
              </a:pathLst>
            </a:custGeom>
            <a:noFill/>
            <a:ln w="3240" cap="sq">
              <a:solidFill>
                <a:srgbClr val="000000"/>
              </a:solidFill>
              <a:round/>
              <a:headEnd type="triangle" w="med"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7" name="Freeform 11">
              <a:extLst>
                <a:ext uri="{FF2B5EF4-FFF2-40B4-BE49-F238E27FC236}">
                  <a16:creationId xmlns:a16="http://schemas.microsoft.com/office/drawing/2014/main" id="{8A5B5C7E-5597-4AED-803D-EA3CC887C146}"/>
                </a:ext>
              </a:extLst>
            </p:cNvPr>
            <p:cNvSpPr>
              <a:spLocks noChangeArrowheads="1"/>
            </p:cNvSpPr>
            <p:nvPr/>
          </p:nvSpPr>
          <p:spPr bwMode="auto">
            <a:xfrm>
              <a:off x="4948" y="1555"/>
              <a:ext cx="0" cy="185"/>
            </a:xfrm>
            <a:custGeom>
              <a:avLst/>
              <a:gdLst>
                <a:gd name="T0" fmla="*/ 0 w 20000"/>
                <a:gd name="T1" fmla="*/ 0 h 20000"/>
                <a:gd name="T2" fmla="*/ 0 w 20000"/>
                <a:gd name="T3" fmla="*/ 19932 h 20000"/>
              </a:gdLst>
              <a:ahLst/>
              <a:cxnLst>
                <a:cxn ang="0">
                  <a:pos x="T0" y="T1"/>
                </a:cxn>
                <a:cxn ang="0">
                  <a:pos x="T2" y="T3"/>
                </a:cxn>
              </a:cxnLst>
              <a:rect l="0" t="0" r="r" b="b"/>
              <a:pathLst>
                <a:path w="20000" h="20000">
                  <a:moveTo>
                    <a:pt x="0" y="0"/>
                  </a:moveTo>
                  <a:lnTo>
                    <a:pt x="0" y="19932"/>
                  </a:lnTo>
                </a:path>
              </a:pathLst>
            </a:custGeom>
            <a:noFill/>
            <a:ln w="324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9228" name="Group 12">
              <a:extLst>
                <a:ext uri="{FF2B5EF4-FFF2-40B4-BE49-F238E27FC236}">
                  <a16:creationId xmlns:a16="http://schemas.microsoft.com/office/drawing/2014/main" id="{C57CDF5F-D645-4B17-8A4F-ACB0DF07654C}"/>
                </a:ext>
              </a:extLst>
            </p:cNvPr>
            <p:cNvGrpSpPr>
              <a:grpSpLocks/>
            </p:cNvGrpSpPr>
            <p:nvPr/>
          </p:nvGrpSpPr>
          <p:grpSpPr bwMode="auto">
            <a:xfrm>
              <a:off x="240" y="1402"/>
              <a:ext cx="1244" cy="152"/>
              <a:chOff x="240" y="1402"/>
              <a:chExt cx="1244" cy="152"/>
            </a:xfrm>
          </p:grpSpPr>
          <p:sp>
            <p:nvSpPr>
              <p:cNvPr id="9229" name="Rectangle 13">
                <a:extLst>
                  <a:ext uri="{FF2B5EF4-FFF2-40B4-BE49-F238E27FC236}">
                    <a16:creationId xmlns:a16="http://schemas.microsoft.com/office/drawing/2014/main" id="{715481AD-9DB6-4A2F-85C4-7663A8503337}"/>
                  </a:ext>
                </a:extLst>
              </p:cNvPr>
              <p:cNvSpPr>
                <a:spLocks noChangeArrowheads="1"/>
              </p:cNvSpPr>
              <p:nvPr/>
            </p:nvSpPr>
            <p:spPr bwMode="auto">
              <a:xfrm>
                <a:off x="364" y="1438"/>
                <a:ext cx="994" cy="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algn="ctr" eaLnBrk="1" hangingPunct="1">
                  <a:buClrTx/>
                  <a:buFontTx/>
                  <a:buNone/>
                </a:pPr>
                <a:r>
                  <a:rPr lang="en-US" altLang="en-US" sz="1400">
                    <a:solidFill>
                      <a:srgbClr val="000000"/>
                    </a:solidFill>
                    <a:latin typeface="Courier New" panose="02070309020205020404" pitchFamily="49" charset="0"/>
                    <a:cs typeface="Times New Roman" panose="02020603050405020304" pitchFamily="18" charset="0"/>
                  </a:rPr>
                  <a:t>print “Failed”</a:t>
                </a:r>
              </a:p>
              <a:p>
                <a:pPr>
                  <a:buClrTx/>
                  <a:buFontTx/>
                  <a:buNone/>
                </a:pPr>
                <a:endParaRPr lang="en-US" altLang="en-US" sz="1400">
                  <a:solidFill>
                    <a:srgbClr val="000000"/>
                  </a:solidFill>
                  <a:latin typeface="Courier New" panose="02070309020205020404" pitchFamily="49" charset="0"/>
                  <a:cs typeface="Times New Roman" panose="02020603050405020304" pitchFamily="18" charset="0"/>
                </a:endParaRPr>
              </a:p>
            </p:txBody>
          </p:sp>
          <p:sp>
            <p:nvSpPr>
              <p:cNvPr id="9230" name="Freeform 14">
                <a:extLst>
                  <a:ext uri="{FF2B5EF4-FFF2-40B4-BE49-F238E27FC236}">
                    <a16:creationId xmlns:a16="http://schemas.microsoft.com/office/drawing/2014/main" id="{7BF36471-C9BF-41A3-91E4-6598702EC8DF}"/>
                  </a:ext>
                </a:extLst>
              </p:cNvPr>
              <p:cNvSpPr>
                <a:spLocks noChangeArrowheads="1"/>
              </p:cNvSpPr>
              <p:nvPr/>
            </p:nvSpPr>
            <p:spPr bwMode="auto">
              <a:xfrm>
                <a:off x="240" y="1402"/>
                <a:ext cx="1244" cy="152"/>
              </a:xfrm>
              <a:custGeom>
                <a:avLst/>
                <a:gdLst>
                  <a:gd name="T0" fmla="*/ 19985 w 20000"/>
                  <a:gd name="T1" fmla="*/ 0 h 20000"/>
                  <a:gd name="T2" fmla="*/ 19985 w 20000"/>
                  <a:gd name="T3" fmla="*/ 19917 h 20000"/>
                  <a:gd name="T4" fmla="*/ 0 w 20000"/>
                  <a:gd name="T5" fmla="*/ 19917 h 20000"/>
                  <a:gd name="T6" fmla="*/ 0 w 20000"/>
                  <a:gd name="T7" fmla="*/ 0 h 20000"/>
                  <a:gd name="T8" fmla="*/ 19985 w 20000"/>
                  <a:gd name="T9" fmla="*/ 0 h 20000"/>
                </a:gdLst>
                <a:ahLst/>
                <a:cxnLst>
                  <a:cxn ang="0">
                    <a:pos x="T0" y="T1"/>
                  </a:cxn>
                  <a:cxn ang="0">
                    <a:pos x="T2" y="T3"/>
                  </a:cxn>
                  <a:cxn ang="0">
                    <a:pos x="T4" y="T5"/>
                  </a:cxn>
                  <a:cxn ang="0">
                    <a:pos x="T6" y="T7"/>
                  </a:cxn>
                  <a:cxn ang="0">
                    <a:pos x="T8" y="T9"/>
                  </a:cxn>
                </a:cxnLst>
                <a:rect l="0" t="0" r="r" b="b"/>
                <a:pathLst>
                  <a:path w="20000" h="20000">
                    <a:moveTo>
                      <a:pt x="19985" y="0"/>
                    </a:moveTo>
                    <a:lnTo>
                      <a:pt x="19985" y="19917"/>
                    </a:lnTo>
                    <a:lnTo>
                      <a:pt x="0" y="19917"/>
                    </a:lnTo>
                    <a:lnTo>
                      <a:pt x="0" y="0"/>
                    </a:lnTo>
                    <a:lnTo>
                      <a:pt x="19985" y="0"/>
                    </a:lnTo>
                    <a:close/>
                  </a:path>
                </a:pathLst>
              </a:custGeom>
              <a:noFill/>
              <a:ln w="324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9231" name="Rectangle 15">
              <a:extLst>
                <a:ext uri="{FF2B5EF4-FFF2-40B4-BE49-F238E27FC236}">
                  <a16:creationId xmlns:a16="http://schemas.microsoft.com/office/drawing/2014/main" id="{FC37DB08-E419-4287-A4D4-70D8F2172057}"/>
                </a:ext>
              </a:extLst>
            </p:cNvPr>
            <p:cNvSpPr>
              <a:spLocks noChangeArrowheads="1"/>
            </p:cNvSpPr>
            <p:nvPr/>
          </p:nvSpPr>
          <p:spPr bwMode="auto">
            <a:xfrm>
              <a:off x="4438" y="1438"/>
              <a:ext cx="1017" cy="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algn="ctr" eaLnBrk="1" hangingPunct="1">
                <a:buClrTx/>
                <a:buFontTx/>
                <a:buNone/>
              </a:pPr>
              <a:r>
                <a:rPr lang="en-US" altLang="en-US" sz="1400">
                  <a:solidFill>
                    <a:srgbClr val="000000"/>
                  </a:solidFill>
                  <a:latin typeface="Courier New" panose="02070309020205020404" pitchFamily="49" charset="0"/>
                  <a:cs typeface="Times New Roman" panose="02020603050405020304" pitchFamily="18" charset="0"/>
                </a:rPr>
                <a:t>print “Passed”</a:t>
              </a:r>
            </a:p>
            <a:p>
              <a:pPr>
                <a:buClrTx/>
                <a:buFontTx/>
                <a:buNone/>
              </a:pPr>
              <a:endParaRPr lang="en-US" altLang="en-US" sz="1400">
                <a:solidFill>
                  <a:srgbClr val="000000"/>
                </a:solidFill>
                <a:latin typeface="Courier New" panose="02070309020205020404" pitchFamily="49" charset="0"/>
                <a:cs typeface="Times New Roman" panose="02020603050405020304" pitchFamily="18" charset="0"/>
              </a:endParaRPr>
            </a:p>
          </p:txBody>
        </p:sp>
        <p:sp>
          <p:nvSpPr>
            <p:cNvPr id="9232" name="Freeform 16">
              <a:extLst>
                <a:ext uri="{FF2B5EF4-FFF2-40B4-BE49-F238E27FC236}">
                  <a16:creationId xmlns:a16="http://schemas.microsoft.com/office/drawing/2014/main" id="{23E0A1FA-A17E-4728-AAAE-6B843DDF3B93}"/>
                </a:ext>
              </a:extLst>
            </p:cNvPr>
            <p:cNvSpPr>
              <a:spLocks noChangeArrowheads="1"/>
            </p:cNvSpPr>
            <p:nvPr/>
          </p:nvSpPr>
          <p:spPr bwMode="auto">
            <a:xfrm>
              <a:off x="4320" y="1402"/>
              <a:ext cx="1244" cy="152"/>
            </a:xfrm>
            <a:custGeom>
              <a:avLst/>
              <a:gdLst>
                <a:gd name="T0" fmla="*/ 19985 w 20000"/>
                <a:gd name="T1" fmla="*/ 0 h 20000"/>
                <a:gd name="T2" fmla="*/ 19985 w 20000"/>
                <a:gd name="T3" fmla="*/ 19917 h 20000"/>
                <a:gd name="T4" fmla="*/ 0 w 20000"/>
                <a:gd name="T5" fmla="*/ 19917 h 20000"/>
                <a:gd name="T6" fmla="*/ 0 w 20000"/>
                <a:gd name="T7" fmla="*/ 0 h 20000"/>
                <a:gd name="T8" fmla="*/ 19985 w 20000"/>
                <a:gd name="T9" fmla="*/ 0 h 20000"/>
              </a:gdLst>
              <a:ahLst/>
              <a:cxnLst>
                <a:cxn ang="0">
                  <a:pos x="T0" y="T1"/>
                </a:cxn>
                <a:cxn ang="0">
                  <a:pos x="T2" y="T3"/>
                </a:cxn>
                <a:cxn ang="0">
                  <a:pos x="T4" y="T5"/>
                </a:cxn>
                <a:cxn ang="0">
                  <a:pos x="T6" y="T7"/>
                </a:cxn>
                <a:cxn ang="0">
                  <a:pos x="T8" y="T9"/>
                </a:cxn>
              </a:cxnLst>
              <a:rect l="0" t="0" r="r" b="b"/>
              <a:pathLst>
                <a:path w="20000" h="20000">
                  <a:moveTo>
                    <a:pt x="19985" y="0"/>
                  </a:moveTo>
                  <a:lnTo>
                    <a:pt x="19985" y="19917"/>
                  </a:lnTo>
                  <a:lnTo>
                    <a:pt x="0" y="19917"/>
                  </a:lnTo>
                  <a:lnTo>
                    <a:pt x="0" y="0"/>
                  </a:lnTo>
                  <a:lnTo>
                    <a:pt x="19985" y="0"/>
                  </a:lnTo>
                  <a:close/>
                </a:path>
              </a:pathLst>
            </a:custGeom>
            <a:noFill/>
            <a:ln w="324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9233" name="Group 17">
              <a:extLst>
                <a:ext uri="{FF2B5EF4-FFF2-40B4-BE49-F238E27FC236}">
                  <a16:creationId xmlns:a16="http://schemas.microsoft.com/office/drawing/2014/main" id="{788C7424-FC41-46ED-A085-1C2320E001DA}"/>
                </a:ext>
              </a:extLst>
            </p:cNvPr>
            <p:cNvGrpSpPr>
              <a:grpSpLocks/>
            </p:cNvGrpSpPr>
            <p:nvPr/>
          </p:nvGrpSpPr>
          <p:grpSpPr bwMode="auto">
            <a:xfrm>
              <a:off x="2860" y="1711"/>
              <a:ext cx="113" cy="397"/>
              <a:chOff x="2860" y="1711"/>
              <a:chExt cx="113" cy="397"/>
            </a:xfrm>
          </p:grpSpPr>
          <p:sp>
            <p:nvSpPr>
              <p:cNvPr id="9234" name="Freeform 18">
                <a:extLst>
                  <a:ext uri="{FF2B5EF4-FFF2-40B4-BE49-F238E27FC236}">
                    <a16:creationId xmlns:a16="http://schemas.microsoft.com/office/drawing/2014/main" id="{A1067CC4-1B2F-49C0-9218-4DE92255AA7A}"/>
                  </a:ext>
                </a:extLst>
              </p:cNvPr>
              <p:cNvSpPr>
                <a:spLocks/>
              </p:cNvSpPr>
              <p:nvPr/>
            </p:nvSpPr>
            <p:spPr bwMode="auto">
              <a:xfrm>
                <a:off x="2919" y="1789"/>
                <a:ext cx="0" cy="240"/>
              </a:xfrm>
              <a:custGeom>
                <a:avLst/>
                <a:gdLst>
                  <a:gd name="T0" fmla="*/ 0 w 20000"/>
                  <a:gd name="T1" fmla="*/ 19947 h 20000"/>
                  <a:gd name="T2" fmla="*/ 0 w 20000"/>
                  <a:gd name="T3" fmla="*/ 0 h 20000"/>
                </a:gdLst>
                <a:ahLst/>
                <a:cxnLst>
                  <a:cxn ang="0">
                    <a:pos x="T0" y="T1"/>
                  </a:cxn>
                  <a:cxn ang="0">
                    <a:pos x="T2" y="T3"/>
                  </a:cxn>
                </a:cxnLst>
                <a:rect l="0" t="0" r="r" b="b"/>
                <a:pathLst>
                  <a:path w="20000" h="20000">
                    <a:moveTo>
                      <a:pt x="0" y="19947"/>
                    </a:moveTo>
                    <a:lnTo>
                      <a:pt x="0" y="0"/>
                    </a:lnTo>
                  </a:path>
                </a:pathLst>
              </a:custGeom>
              <a:noFill/>
              <a:ln w="3240" cap="sq">
                <a:solidFill>
                  <a:srgbClr val="000000"/>
                </a:solidFill>
                <a:round/>
                <a:headEnd type="triangle" w="med"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5" name="Oval 19">
                <a:extLst>
                  <a:ext uri="{FF2B5EF4-FFF2-40B4-BE49-F238E27FC236}">
                    <a16:creationId xmlns:a16="http://schemas.microsoft.com/office/drawing/2014/main" id="{A8237961-440B-4A8A-BD3B-ABE8396B2E1D}"/>
                  </a:ext>
                </a:extLst>
              </p:cNvPr>
              <p:cNvSpPr>
                <a:spLocks noChangeArrowheads="1"/>
              </p:cNvSpPr>
              <p:nvPr/>
            </p:nvSpPr>
            <p:spPr bwMode="auto">
              <a:xfrm>
                <a:off x="2860" y="2033"/>
                <a:ext cx="111" cy="75"/>
              </a:xfrm>
              <a:prstGeom prst="ellipse">
                <a:avLst/>
              </a:prstGeom>
              <a:noFill/>
              <a:ln w="32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6" name="Oval 20">
                <a:extLst>
                  <a:ext uri="{FF2B5EF4-FFF2-40B4-BE49-F238E27FC236}">
                    <a16:creationId xmlns:a16="http://schemas.microsoft.com/office/drawing/2014/main" id="{7C60E3D7-154F-4821-BE55-E86CB17EFCB5}"/>
                  </a:ext>
                </a:extLst>
              </p:cNvPr>
              <p:cNvSpPr>
                <a:spLocks noChangeArrowheads="1"/>
              </p:cNvSpPr>
              <p:nvPr/>
            </p:nvSpPr>
            <p:spPr bwMode="auto">
              <a:xfrm>
                <a:off x="2862" y="1711"/>
                <a:ext cx="111" cy="75"/>
              </a:xfrm>
              <a:prstGeom prst="ellipse">
                <a:avLst/>
              </a:prstGeom>
              <a:noFill/>
              <a:ln w="32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237" name="Group 21">
              <a:extLst>
                <a:ext uri="{FF2B5EF4-FFF2-40B4-BE49-F238E27FC236}">
                  <a16:creationId xmlns:a16="http://schemas.microsoft.com/office/drawing/2014/main" id="{0AA64D57-D5DA-4D21-8F50-266DD577B7C9}"/>
                </a:ext>
              </a:extLst>
            </p:cNvPr>
            <p:cNvGrpSpPr>
              <a:grpSpLocks/>
            </p:cNvGrpSpPr>
            <p:nvPr/>
          </p:nvGrpSpPr>
          <p:grpSpPr bwMode="auto">
            <a:xfrm>
              <a:off x="863" y="576"/>
              <a:ext cx="4077" cy="868"/>
              <a:chOff x="863" y="576"/>
              <a:chExt cx="4077" cy="868"/>
            </a:xfrm>
          </p:grpSpPr>
          <p:grpSp>
            <p:nvGrpSpPr>
              <p:cNvPr id="9238" name="Group 22">
                <a:extLst>
                  <a:ext uri="{FF2B5EF4-FFF2-40B4-BE49-F238E27FC236}">
                    <a16:creationId xmlns:a16="http://schemas.microsoft.com/office/drawing/2014/main" id="{B2F2D4D8-1397-4149-A0F3-B711862D419D}"/>
                  </a:ext>
                </a:extLst>
              </p:cNvPr>
              <p:cNvGrpSpPr>
                <a:grpSpLocks/>
              </p:cNvGrpSpPr>
              <p:nvPr/>
            </p:nvGrpSpPr>
            <p:grpSpPr bwMode="auto">
              <a:xfrm>
                <a:off x="2850" y="576"/>
                <a:ext cx="111" cy="313"/>
                <a:chOff x="2850" y="576"/>
                <a:chExt cx="111" cy="313"/>
              </a:xfrm>
            </p:grpSpPr>
            <p:sp>
              <p:nvSpPr>
                <p:cNvPr id="9239" name="Freeform 23">
                  <a:extLst>
                    <a:ext uri="{FF2B5EF4-FFF2-40B4-BE49-F238E27FC236}">
                      <a16:creationId xmlns:a16="http://schemas.microsoft.com/office/drawing/2014/main" id="{BEE88C7E-574D-48CB-9270-B59AF3456564}"/>
                    </a:ext>
                  </a:extLst>
                </p:cNvPr>
                <p:cNvSpPr>
                  <a:spLocks/>
                </p:cNvSpPr>
                <p:nvPr/>
              </p:nvSpPr>
              <p:spPr bwMode="auto">
                <a:xfrm>
                  <a:off x="2906" y="656"/>
                  <a:ext cx="0" cy="233"/>
                </a:xfrm>
                <a:custGeom>
                  <a:avLst/>
                  <a:gdLst>
                    <a:gd name="T0" fmla="*/ 0 w 20000"/>
                    <a:gd name="T1" fmla="*/ 19946 h 20000"/>
                    <a:gd name="T2" fmla="*/ 0 w 20000"/>
                    <a:gd name="T3" fmla="*/ 0 h 20000"/>
                  </a:gdLst>
                  <a:ahLst/>
                  <a:cxnLst>
                    <a:cxn ang="0">
                      <a:pos x="T0" y="T1"/>
                    </a:cxn>
                    <a:cxn ang="0">
                      <a:pos x="T2" y="T3"/>
                    </a:cxn>
                  </a:cxnLst>
                  <a:rect l="0" t="0" r="r" b="b"/>
                  <a:pathLst>
                    <a:path w="20000" h="20000">
                      <a:moveTo>
                        <a:pt x="0" y="19946"/>
                      </a:moveTo>
                      <a:lnTo>
                        <a:pt x="0" y="0"/>
                      </a:lnTo>
                    </a:path>
                  </a:pathLst>
                </a:custGeom>
                <a:noFill/>
                <a:ln w="3240" cap="sq">
                  <a:solidFill>
                    <a:srgbClr val="000000"/>
                  </a:solidFill>
                  <a:round/>
                  <a:headEnd type="triangle" w="med"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0" name="Oval 24">
                  <a:extLst>
                    <a:ext uri="{FF2B5EF4-FFF2-40B4-BE49-F238E27FC236}">
                      <a16:creationId xmlns:a16="http://schemas.microsoft.com/office/drawing/2014/main" id="{0283F530-5B1B-4E57-A66F-85F3E5CEE417}"/>
                    </a:ext>
                  </a:extLst>
                </p:cNvPr>
                <p:cNvSpPr>
                  <a:spLocks noChangeArrowheads="1"/>
                </p:cNvSpPr>
                <p:nvPr/>
              </p:nvSpPr>
              <p:spPr bwMode="auto">
                <a:xfrm>
                  <a:off x="2850" y="576"/>
                  <a:ext cx="111" cy="75"/>
                </a:xfrm>
                <a:prstGeom prst="ellipse">
                  <a:avLst/>
                </a:prstGeom>
                <a:noFill/>
                <a:ln w="32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241" name="Group 25">
                <a:extLst>
                  <a:ext uri="{FF2B5EF4-FFF2-40B4-BE49-F238E27FC236}">
                    <a16:creationId xmlns:a16="http://schemas.microsoft.com/office/drawing/2014/main" id="{8AABA57F-3497-4951-8E9A-39DEC621D438}"/>
                  </a:ext>
                </a:extLst>
              </p:cNvPr>
              <p:cNvGrpSpPr>
                <a:grpSpLocks/>
              </p:cNvGrpSpPr>
              <p:nvPr/>
            </p:nvGrpSpPr>
            <p:grpSpPr bwMode="auto">
              <a:xfrm>
                <a:off x="863" y="892"/>
                <a:ext cx="4077" cy="552"/>
                <a:chOff x="863" y="892"/>
                <a:chExt cx="4077" cy="552"/>
              </a:xfrm>
            </p:grpSpPr>
            <p:sp>
              <p:nvSpPr>
                <p:cNvPr id="9242" name="Freeform 26">
                  <a:extLst>
                    <a:ext uri="{FF2B5EF4-FFF2-40B4-BE49-F238E27FC236}">
                      <a16:creationId xmlns:a16="http://schemas.microsoft.com/office/drawing/2014/main" id="{C2E3205F-22D8-40F3-B937-0F9085F5E7F1}"/>
                    </a:ext>
                  </a:extLst>
                </p:cNvPr>
                <p:cNvSpPr>
                  <a:spLocks noChangeArrowheads="1"/>
                </p:cNvSpPr>
                <p:nvPr/>
              </p:nvSpPr>
              <p:spPr bwMode="auto">
                <a:xfrm>
                  <a:off x="3810" y="1169"/>
                  <a:ext cx="1130" cy="0"/>
                </a:xfrm>
                <a:custGeom>
                  <a:avLst/>
                  <a:gdLst>
                    <a:gd name="T0" fmla="*/ 19983 w 20000"/>
                    <a:gd name="T1" fmla="*/ 0 h 20000"/>
                    <a:gd name="T2" fmla="*/ 0 w 20000"/>
                    <a:gd name="T3" fmla="*/ 0 h 20000"/>
                  </a:gdLst>
                  <a:ahLst/>
                  <a:cxnLst>
                    <a:cxn ang="0">
                      <a:pos x="T0" y="T1"/>
                    </a:cxn>
                    <a:cxn ang="0">
                      <a:pos x="T2" y="T3"/>
                    </a:cxn>
                  </a:cxnLst>
                  <a:rect l="0" t="0" r="r" b="b"/>
                  <a:pathLst>
                    <a:path w="20000" h="20000">
                      <a:moveTo>
                        <a:pt x="19983" y="0"/>
                      </a:moveTo>
                      <a:lnTo>
                        <a:pt x="0" y="0"/>
                      </a:lnTo>
                    </a:path>
                  </a:pathLst>
                </a:custGeom>
                <a:noFill/>
                <a:ln w="324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3" name="Freeform 27">
                  <a:extLst>
                    <a:ext uri="{FF2B5EF4-FFF2-40B4-BE49-F238E27FC236}">
                      <a16:creationId xmlns:a16="http://schemas.microsoft.com/office/drawing/2014/main" id="{C5EA40EB-6DD1-4209-95FE-217E415AF5F9}"/>
                    </a:ext>
                  </a:extLst>
                </p:cNvPr>
                <p:cNvSpPr>
                  <a:spLocks noChangeArrowheads="1"/>
                </p:cNvSpPr>
                <p:nvPr/>
              </p:nvSpPr>
              <p:spPr bwMode="auto">
                <a:xfrm>
                  <a:off x="863" y="1169"/>
                  <a:ext cx="1130" cy="0"/>
                </a:xfrm>
                <a:custGeom>
                  <a:avLst/>
                  <a:gdLst>
                    <a:gd name="T0" fmla="*/ 19983 w 20000"/>
                    <a:gd name="T1" fmla="*/ 0 h 20000"/>
                    <a:gd name="T2" fmla="*/ 0 w 20000"/>
                    <a:gd name="T3" fmla="*/ 0 h 20000"/>
                  </a:gdLst>
                  <a:ahLst/>
                  <a:cxnLst>
                    <a:cxn ang="0">
                      <a:pos x="T0" y="T1"/>
                    </a:cxn>
                    <a:cxn ang="0">
                      <a:pos x="T2" y="T3"/>
                    </a:cxn>
                  </a:cxnLst>
                  <a:rect l="0" t="0" r="r" b="b"/>
                  <a:pathLst>
                    <a:path w="20000" h="20000">
                      <a:moveTo>
                        <a:pt x="19983" y="0"/>
                      </a:moveTo>
                      <a:lnTo>
                        <a:pt x="0" y="0"/>
                      </a:lnTo>
                    </a:path>
                  </a:pathLst>
                </a:custGeom>
                <a:noFill/>
                <a:ln w="324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9244" name="Group 28">
                  <a:extLst>
                    <a:ext uri="{FF2B5EF4-FFF2-40B4-BE49-F238E27FC236}">
                      <a16:creationId xmlns:a16="http://schemas.microsoft.com/office/drawing/2014/main" id="{683F72DB-A33A-4746-8215-731DE936AB21}"/>
                    </a:ext>
                  </a:extLst>
                </p:cNvPr>
                <p:cNvGrpSpPr>
                  <a:grpSpLocks/>
                </p:cNvGrpSpPr>
                <p:nvPr/>
              </p:nvGrpSpPr>
              <p:grpSpPr bwMode="auto">
                <a:xfrm>
                  <a:off x="1993" y="892"/>
                  <a:ext cx="1810" cy="552"/>
                  <a:chOff x="1993" y="892"/>
                  <a:chExt cx="1810" cy="552"/>
                </a:xfrm>
              </p:grpSpPr>
              <p:sp>
                <p:nvSpPr>
                  <p:cNvPr id="9245" name="Freeform 29">
                    <a:extLst>
                      <a:ext uri="{FF2B5EF4-FFF2-40B4-BE49-F238E27FC236}">
                        <a16:creationId xmlns:a16="http://schemas.microsoft.com/office/drawing/2014/main" id="{B0FA86C3-F9C9-481F-BA19-A2CEA103540C}"/>
                      </a:ext>
                    </a:extLst>
                  </p:cNvPr>
                  <p:cNvSpPr>
                    <a:spLocks noChangeArrowheads="1"/>
                  </p:cNvSpPr>
                  <p:nvPr/>
                </p:nvSpPr>
                <p:spPr bwMode="auto">
                  <a:xfrm>
                    <a:off x="1993" y="892"/>
                    <a:ext cx="1810" cy="552"/>
                  </a:xfrm>
                  <a:custGeom>
                    <a:avLst/>
                    <a:gdLst>
                      <a:gd name="T0" fmla="*/ 19990 w 20000"/>
                      <a:gd name="T1" fmla="*/ 10000 h 20000"/>
                      <a:gd name="T2" fmla="*/ 9990 w 20000"/>
                      <a:gd name="T3" fmla="*/ 19977 h 20000"/>
                      <a:gd name="T4" fmla="*/ 0 w 20000"/>
                      <a:gd name="T5" fmla="*/ 10000 h 20000"/>
                      <a:gd name="T6" fmla="*/ 9990 w 20000"/>
                      <a:gd name="T7" fmla="*/ 0 h 20000"/>
                      <a:gd name="T8" fmla="*/ 19990 w 20000"/>
                      <a:gd name="T9" fmla="*/ 10000 h 20000"/>
                    </a:gdLst>
                    <a:ahLst/>
                    <a:cxnLst>
                      <a:cxn ang="0">
                        <a:pos x="T0" y="T1"/>
                      </a:cxn>
                      <a:cxn ang="0">
                        <a:pos x="T2" y="T3"/>
                      </a:cxn>
                      <a:cxn ang="0">
                        <a:pos x="T4" y="T5"/>
                      </a:cxn>
                      <a:cxn ang="0">
                        <a:pos x="T6" y="T7"/>
                      </a:cxn>
                      <a:cxn ang="0">
                        <a:pos x="T8" y="T9"/>
                      </a:cxn>
                    </a:cxnLst>
                    <a:rect l="0" t="0" r="r" b="b"/>
                    <a:pathLst>
                      <a:path w="20000" h="20000">
                        <a:moveTo>
                          <a:pt x="19990" y="10000"/>
                        </a:moveTo>
                        <a:lnTo>
                          <a:pt x="9990" y="19977"/>
                        </a:lnTo>
                        <a:lnTo>
                          <a:pt x="0" y="10000"/>
                        </a:lnTo>
                        <a:lnTo>
                          <a:pt x="9990" y="0"/>
                        </a:lnTo>
                        <a:lnTo>
                          <a:pt x="19990" y="10000"/>
                        </a:lnTo>
                        <a:close/>
                      </a:path>
                    </a:pathLst>
                  </a:custGeom>
                  <a:solidFill>
                    <a:srgbClr val="FFFFFF"/>
                  </a:solidFill>
                  <a:ln w="324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6" name="Rectangle 30">
                    <a:extLst>
                      <a:ext uri="{FF2B5EF4-FFF2-40B4-BE49-F238E27FC236}">
                        <a16:creationId xmlns:a16="http://schemas.microsoft.com/office/drawing/2014/main" id="{568884DD-FC87-43EC-8A61-51A1A0516F94}"/>
                      </a:ext>
                    </a:extLst>
                  </p:cNvPr>
                  <p:cNvSpPr>
                    <a:spLocks noChangeArrowheads="1"/>
                  </p:cNvSpPr>
                  <p:nvPr/>
                </p:nvSpPr>
                <p:spPr bwMode="auto">
                  <a:xfrm>
                    <a:off x="2389" y="1122"/>
                    <a:ext cx="1018" cy="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6699"/>
                        </a:solidFill>
                        <a:latin typeface="Verdana" panose="020B0604030504040204" pitchFamily="34" charset="0"/>
                        <a:cs typeface="Tahoma" panose="020B0604030504040204" pitchFamily="34" charset="0"/>
                      </a:defRPr>
                    </a:lvl9pPr>
                  </a:lstStyle>
                  <a:p>
                    <a:pPr algn="ctr" eaLnBrk="1" hangingPunct="1">
                      <a:buClrTx/>
                      <a:buFontTx/>
                      <a:buNone/>
                    </a:pPr>
                    <a:r>
                      <a:rPr lang="en-US" altLang="en-US" sz="1400">
                        <a:solidFill>
                          <a:srgbClr val="000000"/>
                        </a:solidFill>
                        <a:latin typeface="Courier New" panose="02070309020205020404" pitchFamily="49" charset="0"/>
                        <a:cs typeface="Times New Roman" panose="02020603050405020304" pitchFamily="18" charset="0"/>
                      </a:rPr>
                      <a:t>grade &gt;= 60</a:t>
                    </a:r>
                  </a:p>
                  <a:p>
                    <a:pPr>
                      <a:buClrTx/>
                      <a:buFontTx/>
                      <a:buNone/>
                    </a:pPr>
                    <a:endParaRPr lang="en-US" altLang="en-US" sz="1400">
                      <a:solidFill>
                        <a:srgbClr val="000000"/>
                      </a:solidFill>
                      <a:latin typeface="Courier New" panose="02070309020205020404" pitchFamily="49" charset="0"/>
                      <a:cs typeface="Times New Roman" panose="02020603050405020304" pitchFamily="18" charset="0"/>
                    </a:endParaRPr>
                  </a:p>
                </p:txBody>
              </p:sp>
            </p:grpSp>
          </p:grpSp>
        </p:gr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269F678D-44BD-49B6-999A-382B45D6F642}"/>
              </a:ext>
            </a:extLst>
          </p:cNvPr>
          <p:cNvSpPr>
            <a:spLocks noGrp="1" noChangeArrowheads="1"/>
          </p:cNvSpPr>
          <p:nvPr>
            <p:ph type="title" idx="4294967295"/>
          </p:nvPr>
        </p:nvSpPr>
        <p:spPr>
          <a:xfrm>
            <a:off x="0" y="-228600"/>
            <a:ext cx="9144000"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006699"/>
                </a:solidFill>
                <a:latin typeface="Courier New" panose="02070309020205020404" pitchFamily="49" charset="0"/>
              </a:rPr>
              <a:t>Cấu trúc lựa chọn if/else</a:t>
            </a:r>
            <a:r>
              <a:rPr lang="en-US" altLang="en-US" sz="3600" b="1">
                <a:solidFill>
                  <a:srgbClr val="006699"/>
                </a:solidFill>
              </a:rPr>
              <a:t> </a:t>
            </a:r>
            <a:r>
              <a:rPr lang="en-US" altLang="en-US" sz="2000" b="1">
                <a:solidFill>
                  <a:srgbClr val="006699"/>
                </a:solidFill>
              </a:rPr>
              <a:t>(III)</a:t>
            </a:r>
          </a:p>
        </p:txBody>
      </p:sp>
      <p:sp>
        <p:nvSpPr>
          <p:cNvPr id="10242" name="Rectangle 2">
            <a:extLst>
              <a:ext uri="{FF2B5EF4-FFF2-40B4-BE49-F238E27FC236}">
                <a16:creationId xmlns:a16="http://schemas.microsoft.com/office/drawing/2014/main" id="{137D7117-282D-4DC4-AB24-D3A24AA82B9B}"/>
              </a:ext>
            </a:extLst>
          </p:cNvPr>
          <p:cNvSpPr>
            <a:spLocks noGrp="1" noChangeArrowheads="1"/>
          </p:cNvSpPr>
          <p:nvPr>
            <p:ph type="body" idx="4294967295"/>
          </p:nvPr>
        </p:nvSpPr>
        <p:spPr>
          <a:xfrm>
            <a:off x="457200" y="1600200"/>
            <a:ext cx="8229600" cy="4456113"/>
          </a:xfrm>
          <a:ln/>
        </p:spPr>
        <p:txBody>
          <a:bodyPr>
            <a:normAutofit lnSpcReduction="10000"/>
          </a:bodyPr>
          <a:lstStyle/>
          <a:p>
            <a:pPr marL="338138" indent="-338138">
              <a:lnSpc>
                <a:spcPct val="90000"/>
              </a:lnSpc>
              <a:spcBef>
                <a:spcPts val="5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solidFill>
                  <a:srgbClr val="333333"/>
                </a:solidFill>
                <a:cs typeface="Times New Roman" panose="02020603050405020304" pitchFamily="18" charset="0"/>
              </a:rPr>
              <a:t>Cấu trúc </a:t>
            </a:r>
            <a:r>
              <a:rPr lang="en-US" altLang="en-US" sz="2000" b="1">
                <a:solidFill>
                  <a:srgbClr val="333333"/>
                </a:solidFill>
                <a:latin typeface="Courier New" panose="02070309020205020404" pitchFamily="49" charset="0"/>
                <a:cs typeface="Times New Roman" panose="02020603050405020304" pitchFamily="18" charset="0"/>
              </a:rPr>
              <a:t>if/else</a:t>
            </a:r>
            <a:r>
              <a:rPr lang="en-US" altLang="en-US" sz="2000">
                <a:solidFill>
                  <a:srgbClr val="333333"/>
                </a:solidFill>
                <a:cs typeface="Times New Roman" panose="02020603050405020304" pitchFamily="18" charset="0"/>
              </a:rPr>
              <a:t> lồng nhau </a:t>
            </a:r>
          </a:p>
          <a:p>
            <a:pPr marL="738188" lvl="1" indent="-280988">
              <a:lnSpc>
                <a:spcPct val="90000"/>
              </a:lnSpc>
              <a:spcBef>
                <a:spcPts val="45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a:solidFill>
                  <a:srgbClr val="333333"/>
                </a:solidFill>
                <a:cs typeface="Times New Roman" panose="02020603050405020304" pitchFamily="18" charset="0"/>
              </a:rPr>
              <a:t>Kiểm tra nhiều trường hợp bằng nhiều cấu trúc </a:t>
            </a:r>
            <a:r>
              <a:rPr lang="en-US" altLang="en-US" sz="1800" b="1">
                <a:solidFill>
                  <a:srgbClr val="333333"/>
                </a:solidFill>
                <a:latin typeface="Courier New" panose="02070309020205020404" pitchFamily="49" charset="0"/>
                <a:cs typeface="Times New Roman" panose="02020603050405020304" pitchFamily="18" charset="0"/>
              </a:rPr>
              <a:t>if</a:t>
            </a:r>
            <a:r>
              <a:rPr lang="en-US" altLang="en-US" sz="1800">
                <a:solidFill>
                  <a:srgbClr val="333333"/>
                </a:solidFill>
                <a:latin typeface="Courier New" panose="02070309020205020404" pitchFamily="49" charset="0"/>
                <a:cs typeface="Times New Roman" panose="02020603050405020304" pitchFamily="18" charset="0"/>
              </a:rPr>
              <a:t>/</a:t>
            </a:r>
            <a:r>
              <a:rPr lang="en-US" altLang="en-US" sz="1800" b="1">
                <a:solidFill>
                  <a:srgbClr val="333333"/>
                </a:solidFill>
                <a:latin typeface="Courier New" panose="02070309020205020404" pitchFamily="49" charset="0"/>
                <a:cs typeface="Times New Roman" panose="02020603050405020304" pitchFamily="18" charset="0"/>
              </a:rPr>
              <a:t>else</a:t>
            </a:r>
            <a:r>
              <a:rPr lang="en-US" altLang="en-US" sz="1800">
                <a:solidFill>
                  <a:srgbClr val="333333"/>
                </a:solidFill>
                <a:cs typeface="Times New Roman" panose="02020603050405020304" pitchFamily="18" charset="0"/>
              </a:rPr>
              <a:t> lồng nhau</a:t>
            </a:r>
          </a:p>
          <a:p>
            <a:pPr marL="738188" lvl="1" indent="-276225">
              <a:lnSpc>
                <a:spcPct val="90000"/>
              </a:lnSpc>
              <a:spcBef>
                <a:spcPts val="4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1600" i="1">
              <a:solidFill>
                <a:srgbClr val="333333"/>
              </a:solidFill>
              <a:latin typeface="Times New Roman" panose="02020603050405020304" pitchFamily="18" charset="0"/>
              <a:cs typeface="Times New Roman" panose="02020603050405020304" pitchFamily="18" charset="0"/>
            </a:endParaRPr>
          </a:p>
          <a:p>
            <a:pPr marL="738188" lvl="1" indent="-276225">
              <a:lnSpc>
                <a:spcPct val="90000"/>
              </a:lnSpc>
              <a:spcBef>
                <a:spcPts val="45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i="1">
                <a:solidFill>
                  <a:srgbClr val="333333"/>
                </a:solidFill>
                <a:latin typeface="Times New Roman" panose="02020603050405020304" pitchFamily="18" charset="0"/>
                <a:cs typeface="Times New Roman" panose="02020603050405020304" pitchFamily="18" charset="0"/>
              </a:rPr>
              <a:t>	If student’s grade is greater than or equal to 90</a:t>
            </a:r>
            <a:br>
              <a:rPr lang="en-US" altLang="en-US" sz="1800" i="1">
                <a:solidFill>
                  <a:srgbClr val="333333"/>
                </a:solidFill>
                <a:latin typeface="Times New Roman" panose="02020603050405020304" pitchFamily="18" charset="0"/>
                <a:cs typeface="Times New Roman" panose="02020603050405020304" pitchFamily="18" charset="0"/>
              </a:rPr>
            </a:br>
            <a:r>
              <a:rPr lang="en-US" altLang="en-US" sz="1800" i="1">
                <a:solidFill>
                  <a:srgbClr val="333333"/>
                </a:solidFill>
                <a:latin typeface="Times New Roman" panose="02020603050405020304" pitchFamily="18" charset="0"/>
                <a:cs typeface="Times New Roman" panose="02020603050405020304" pitchFamily="18" charset="0"/>
              </a:rPr>
              <a:t>	Print “A”</a:t>
            </a:r>
            <a:br>
              <a:rPr lang="en-US" altLang="en-US" sz="1800" i="1">
                <a:solidFill>
                  <a:srgbClr val="333333"/>
                </a:solidFill>
                <a:latin typeface="Times New Roman" panose="02020603050405020304" pitchFamily="18" charset="0"/>
                <a:cs typeface="Times New Roman" panose="02020603050405020304" pitchFamily="18" charset="0"/>
              </a:rPr>
            </a:br>
            <a:r>
              <a:rPr lang="en-US" altLang="en-US" sz="1800" i="1">
                <a:solidFill>
                  <a:srgbClr val="333333"/>
                </a:solidFill>
                <a:latin typeface="Times New Roman" panose="02020603050405020304" pitchFamily="18" charset="0"/>
                <a:cs typeface="Times New Roman" panose="02020603050405020304" pitchFamily="18" charset="0"/>
              </a:rPr>
              <a:t>else </a:t>
            </a:r>
            <a:br>
              <a:rPr lang="en-US" altLang="en-US" sz="1800" i="1">
                <a:solidFill>
                  <a:srgbClr val="333333"/>
                </a:solidFill>
                <a:latin typeface="Times New Roman" panose="02020603050405020304" pitchFamily="18" charset="0"/>
                <a:cs typeface="Times New Roman" panose="02020603050405020304" pitchFamily="18" charset="0"/>
              </a:rPr>
            </a:br>
            <a:r>
              <a:rPr lang="en-US" altLang="en-US" sz="1800" i="1">
                <a:solidFill>
                  <a:srgbClr val="333333"/>
                </a:solidFill>
                <a:latin typeface="Times New Roman" panose="02020603050405020304" pitchFamily="18" charset="0"/>
                <a:cs typeface="Times New Roman" panose="02020603050405020304" pitchFamily="18" charset="0"/>
              </a:rPr>
              <a:t>	If student’s grade is greater than or equal to 80</a:t>
            </a:r>
            <a:br>
              <a:rPr lang="en-US" altLang="en-US" sz="1800" i="1">
                <a:solidFill>
                  <a:srgbClr val="333333"/>
                </a:solidFill>
                <a:latin typeface="Times New Roman" panose="02020603050405020304" pitchFamily="18" charset="0"/>
                <a:cs typeface="Times New Roman" panose="02020603050405020304" pitchFamily="18" charset="0"/>
              </a:rPr>
            </a:br>
            <a:r>
              <a:rPr lang="en-US" altLang="en-US" sz="1800" i="1">
                <a:solidFill>
                  <a:srgbClr val="333333"/>
                </a:solidFill>
                <a:latin typeface="Times New Roman" panose="02020603050405020304" pitchFamily="18" charset="0"/>
                <a:cs typeface="Times New Roman" panose="02020603050405020304" pitchFamily="18" charset="0"/>
              </a:rPr>
              <a:t>		Print “B”</a:t>
            </a:r>
            <a:br>
              <a:rPr lang="en-US" altLang="en-US" sz="1800" i="1">
                <a:solidFill>
                  <a:srgbClr val="333333"/>
                </a:solidFill>
                <a:latin typeface="Times New Roman" panose="02020603050405020304" pitchFamily="18" charset="0"/>
                <a:cs typeface="Times New Roman" panose="02020603050405020304" pitchFamily="18" charset="0"/>
              </a:rPr>
            </a:br>
            <a:r>
              <a:rPr lang="en-US" altLang="en-US" sz="1800" i="1">
                <a:solidFill>
                  <a:srgbClr val="333333"/>
                </a:solidFill>
                <a:latin typeface="Times New Roman" panose="02020603050405020304" pitchFamily="18" charset="0"/>
                <a:cs typeface="Times New Roman" panose="02020603050405020304" pitchFamily="18" charset="0"/>
              </a:rPr>
              <a:t>	else </a:t>
            </a:r>
            <a:br>
              <a:rPr lang="en-US" altLang="en-US" sz="1800" i="1">
                <a:solidFill>
                  <a:srgbClr val="333333"/>
                </a:solidFill>
                <a:latin typeface="Times New Roman" panose="02020603050405020304" pitchFamily="18" charset="0"/>
                <a:cs typeface="Times New Roman" panose="02020603050405020304" pitchFamily="18" charset="0"/>
              </a:rPr>
            </a:br>
            <a:r>
              <a:rPr lang="en-US" altLang="en-US" sz="1800" i="1">
                <a:solidFill>
                  <a:srgbClr val="333333"/>
                </a:solidFill>
                <a:latin typeface="Times New Roman" panose="02020603050405020304" pitchFamily="18" charset="0"/>
                <a:cs typeface="Times New Roman" panose="02020603050405020304" pitchFamily="18" charset="0"/>
              </a:rPr>
              <a:t>		If student’s grade is greater than or equal to 70 </a:t>
            </a:r>
            <a:br>
              <a:rPr lang="en-US" altLang="en-US" sz="1800" i="1">
                <a:solidFill>
                  <a:srgbClr val="333333"/>
                </a:solidFill>
                <a:latin typeface="Times New Roman" panose="02020603050405020304" pitchFamily="18" charset="0"/>
                <a:cs typeface="Times New Roman" panose="02020603050405020304" pitchFamily="18" charset="0"/>
              </a:rPr>
            </a:br>
            <a:r>
              <a:rPr lang="en-US" altLang="en-US" sz="1800" i="1">
                <a:solidFill>
                  <a:srgbClr val="333333"/>
                </a:solidFill>
                <a:latin typeface="Times New Roman" panose="02020603050405020304" pitchFamily="18" charset="0"/>
                <a:cs typeface="Times New Roman" panose="02020603050405020304" pitchFamily="18" charset="0"/>
              </a:rPr>
              <a:t>			Print “C”</a:t>
            </a:r>
            <a:br>
              <a:rPr lang="en-US" altLang="en-US" sz="1800" i="1">
                <a:solidFill>
                  <a:srgbClr val="333333"/>
                </a:solidFill>
                <a:latin typeface="Times New Roman" panose="02020603050405020304" pitchFamily="18" charset="0"/>
                <a:cs typeface="Times New Roman" panose="02020603050405020304" pitchFamily="18" charset="0"/>
              </a:rPr>
            </a:br>
            <a:r>
              <a:rPr lang="en-US" altLang="en-US" sz="1800" i="1">
                <a:solidFill>
                  <a:srgbClr val="333333"/>
                </a:solidFill>
                <a:latin typeface="Times New Roman" panose="02020603050405020304" pitchFamily="18" charset="0"/>
                <a:cs typeface="Times New Roman" panose="02020603050405020304" pitchFamily="18" charset="0"/>
              </a:rPr>
              <a:t>		else </a:t>
            </a:r>
            <a:br>
              <a:rPr lang="en-US" altLang="en-US" sz="1800" i="1">
                <a:solidFill>
                  <a:srgbClr val="333333"/>
                </a:solidFill>
                <a:latin typeface="Times New Roman" panose="02020603050405020304" pitchFamily="18" charset="0"/>
                <a:cs typeface="Times New Roman" panose="02020603050405020304" pitchFamily="18" charset="0"/>
              </a:rPr>
            </a:br>
            <a:r>
              <a:rPr lang="en-US" altLang="en-US" sz="1800" i="1">
                <a:solidFill>
                  <a:srgbClr val="333333"/>
                </a:solidFill>
                <a:latin typeface="Times New Roman" panose="02020603050405020304" pitchFamily="18" charset="0"/>
                <a:cs typeface="Times New Roman" panose="02020603050405020304" pitchFamily="18" charset="0"/>
              </a:rPr>
              <a:t>			If student’s grade is greater than or equal to 60 </a:t>
            </a:r>
            <a:br>
              <a:rPr lang="en-US" altLang="en-US" sz="1800" i="1">
                <a:solidFill>
                  <a:srgbClr val="333333"/>
                </a:solidFill>
                <a:latin typeface="Times New Roman" panose="02020603050405020304" pitchFamily="18" charset="0"/>
                <a:cs typeface="Times New Roman" panose="02020603050405020304" pitchFamily="18" charset="0"/>
              </a:rPr>
            </a:br>
            <a:r>
              <a:rPr lang="en-US" altLang="en-US" sz="1800" i="1">
                <a:solidFill>
                  <a:srgbClr val="333333"/>
                </a:solidFill>
                <a:latin typeface="Times New Roman" panose="02020603050405020304" pitchFamily="18" charset="0"/>
                <a:cs typeface="Times New Roman" panose="02020603050405020304" pitchFamily="18" charset="0"/>
              </a:rPr>
              <a:t>				Print “D”</a:t>
            </a:r>
            <a:br>
              <a:rPr lang="en-US" altLang="en-US" sz="1800" i="1">
                <a:solidFill>
                  <a:srgbClr val="333333"/>
                </a:solidFill>
                <a:latin typeface="Times New Roman" panose="02020603050405020304" pitchFamily="18" charset="0"/>
                <a:cs typeface="Times New Roman" panose="02020603050405020304" pitchFamily="18" charset="0"/>
              </a:rPr>
            </a:br>
            <a:r>
              <a:rPr lang="en-US" altLang="en-US" sz="1800" i="1">
                <a:solidFill>
                  <a:srgbClr val="333333"/>
                </a:solidFill>
                <a:latin typeface="Times New Roman" panose="02020603050405020304" pitchFamily="18" charset="0"/>
                <a:cs typeface="Times New Roman" panose="02020603050405020304" pitchFamily="18" charset="0"/>
              </a:rPr>
              <a:t>			else</a:t>
            </a:r>
            <a:br>
              <a:rPr lang="en-US" altLang="en-US" sz="1800" i="1">
                <a:solidFill>
                  <a:srgbClr val="333333"/>
                </a:solidFill>
                <a:latin typeface="Times New Roman" panose="02020603050405020304" pitchFamily="18" charset="0"/>
                <a:cs typeface="Times New Roman" panose="02020603050405020304" pitchFamily="18" charset="0"/>
              </a:rPr>
            </a:br>
            <a:r>
              <a:rPr lang="en-US" altLang="en-US" sz="1800" i="1">
                <a:solidFill>
                  <a:srgbClr val="333333"/>
                </a:solidFill>
                <a:latin typeface="Times New Roman" panose="02020603050405020304" pitchFamily="18" charset="0"/>
                <a:cs typeface="Times New Roman" panose="02020603050405020304" pitchFamily="18" charset="0"/>
              </a:rPr>
              <a:t>				Print “F”</a:t>
            </a:r>
          </a:p>
          <a:p>
            <a:pPr marL="738188" lvl="1" indent="-280988">
              <a:lnSpc>
                <a:spcPct val="90000"/>
              </a:lnSpc>
              <a:spcBef>
                <a:spcPts val="5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solidFill>
                  <a:srgbClr val="333333"/>
                </a:solidFill>
              </a:rPr>
              <a:t>Một khi điều kiện thỏa mãn, các câu lệnh sau bị bỏ qua</a:t>
            </a:r>
          </a:p>
          <a:p>
            <a:pPr marL="738188" lvl="1" indent="-280988">
              <a:lnSpc>
                <a:spcPct val="90000"/>
              </a:lnSpc>
              <a:spcBef>
                <a:spcPts val="5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solidFill>
                  <a:srgbClr val="333333"/>
                </a:solidFill>
              </a:rPr>
              <a:t>Trong trường hợp này thường không căn lề theo nhiều mức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C25FEAAE-5CF0-407F-B265-52EB19F60178}"/>
              </a:ext>
            </a:extLst>
          </p:cNvPr>
          <p:cNvSpPr>
            <a:spLocks noGrp="1" noChangeArrowheads="1"/>
          </p:cNvSpPr>
          <p:nvPr>
            <p:ph type="title" idx="4294967295"/>
          </p:nvPr>
        </p:nvSpPr>
        <p:spPr>
          <a:xfrm>
            <a:off x="0" y="-304800"/>
            <a:ext cx="9144000"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006699"/>
                </a:solidFill>
              </a:rPr>
              <a:t>Cấu trúc lựa chọn </a:t>
            </a:r>
            <a:r>
              <a:rPr lang="en-US" altLang="en-US" sz="3600" b="1">
                <a:solidFill>
                  <a:srgbClr val="006699"/>
                </a:solidFill>
                <a:latin typeface="Courier New" panose="02070309020205020404" pitchFamily="49" charset="0"/>
              </a:rPr>
              <a:t>if/else</a:t>
            </a:r>
            <a:r>
              <a:rPr lang="en-US" altLang="en-US" sz="3600" b="1">
                <a:solidFill>
                  <a:srgbClr val="006699"/>
                </a:solidFill>
              </a:rPr>
              <a:t> </a:t>
            </a:r>
            <a:r>
              <a:rPr lang="en-US" altLang="en-US" sz="2000" b="1">
                <a:solidFill>
                  <a:srgbClr val="006699"/>
                </a:solidFill>
              </a:rPr>
              <a:t>(IV)</a:t>
            </a:r>
          </a:p>
        </p:txBody>
      </p:sp>
      <p:sp>
        <p:nvSpPr>
          <p:cNvPr id="11266" name="Rectangle 2">
            <a:extLst>
              <a:ext uri="{FF2B5EF4-FFF2-40B4-BE49-F238E27FC236}">
                <a16:creationId xmlns:a16="http://schemas.microsoft.com/office/drawing/2014/main" id="{19C85EDF-296A-444D-AB76-4B83255D7C5D}"/>
              </a:ext>
            </a:extLst>
          </p:cNvPr>
          <p:cNvSpPr>
            <a:spLocks noGrp="1" noChangeArrowheads="1"/>
          </p:cNvSpPr>
          <p:nvPr>
            <p:ph type="body" idx="4294967295"/>
          </p:nvPr>
        </p:nvSpPr>
        <p:spPr>
          <a:xfrm>
            <a:off x="457200" y="1600200"/>
            <a:ext cx="8229600" cy="4456113"/>
          </a:xfrm>
          <a:ln/>
        </p:spPr>
        <p:txBody>
          <a:bodyPr/>
          <a:lstStyle/>
          <a:p>
            <a:pPr marL="338138" indent="-338138">
              <a:lnSpc>
                <a:spcPct val="90000"/>
              </a:lnSpc>
              <a:spcBef>
                <a:spcPts val="5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solidFill>
                  <a:srgbClr val="333333"/>
                </a:solidFill>
                <a:cs typeface="Times New Roman" panose="02020603050405020304" pitchFamily="18" charset="0"/>
              </a:rPr>
              <a:t>Khối lệnh</a:t>
            </a:r>
            <a:r>
              <a:rPr lang="en-US" altLang="en-US" sz="2000">
                <a:solidFill>
                  <a:srgbClr val="333333"/>
                </a:solidFill>
              </a:rPr>
              <a:t>: </a:t>
            </a:r>
          </a:p>
          <a:p>
            <a:pPr marL="738188" lvl="1" indent="-280988">
              <a:lnSpc>
                <a:spcPct val="90000"/>
              </a:lnSpc>
              <a:spcBef>
                <a:spcPts val="45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a:solidFill>
                  <a:srgbClr val="333333"/>
                </a:solidFill>
                <a:cs typeface="Times New Roman" panose="02020603050405020304" pitchFamily="18" charset="0"/>
              </a:rPr>
              <a:t>Một tập hợp các câu lệnh giữa hai dấu ngoặc {}</a:t>
            </a:r>
          </a:p>
          <a:p>
            <a:pPr marL="738188" lvl="1" indent="-280988">
              <a:lnSpc>
                <a:spcPct val="90000"/>
              </a:lnSpc>
              <a:spcBef>
                <a:spcPts val="45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a:solidFill>
                  <a:srgbClr val="333333"/>
                </a:solidFill>
              </a:rPr>
              <a:t>VD:</a:t>
            </a:r>
          </a:p>
          <a:p>
            <a:pPr marL="738188" lvl="1" indent="-276225">
              <a:lnSpc>
                <a:spcPct val="90000"/>
              </a:lnSpc>
              <a:spcBef>
                <a:spcPts val="4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600" b="1">
                <a:solidFill>
                  <a:srgbClr val="333333"/>
                </a:solidFill>
                <a:latin typeface="Courier New" panose="02070309020205020404" pitchFamily="49" charset="0"/>
                <a:cs typeface="Times New Roman" panose="02020603050405020304" pitchFamily="18" charset="0"/>
              </a:rPr>
              <a:t>	if ( grade &gt;= 60 )</a:t>
            </a:r>
            <a:br>
              <a:rPr lang="en-US" altLang="en-US" sz="1600" b="1">
                <a:solidFill>
                  <a:srgbClr val="333333"/>
                </a:solidFill>
                <a:latin typeface="Courier New" panose="02070309020205020404" pitchFamily="49" charset="0"/>
                <a:cs typeface="Times New Roman" panose="02020603050405020304" pitchFamily="18" charset="0"/>
              </a:rPr>
            </a:br>
            <a:r>
              <a:rPr lang="en-US" altLang="en-US" sz="1600" b="1">
                <a:solidFill>
                  <a:srgbClr val="333333"/>
                </a:solidFill>
                <a:latin typeface="Courier New" panose="02070309020205020404" pitchFamily="49" charset="0"/>
                <a:cs typeface="Times New Roman" panose="02020603050405020304" pitchFamily="18" charset="0"/>
              </a:rPr>
              <a:t>   printf( "Passed.\n" );</a:t>
            </a:r>
          </a:p>
          <a:p>
            <a:pPr marL="738188" lvl="1" indent="-276225">
              <a:lnSpc>
                <a:spcPct val="90000"/>
              </a:lnSpc>
              <a:spcBef>
                <a:spcPts val="4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600" b="1">
                <a:solidFill>
                  <a:srgbClr val="333333"/>
                </a:solidFill>
                <a:latin typeface="Courier New" panose="02070309020205020404" pitchFamily="49" charset="0"/>
                <a:cs typeface="Times New Roman" panose="02020603050405020304" pitchFamily="18" charset="0"/>
              </a:rPr>
              <a:t>	else {</a:t>
            </a:r>
            <a:br>
              <a:rPr lang="en-US" altLang="en-US" sz="1600" b="1">
                <a:solidFill>
                  <a:srgbClr val="333333"/>
                </a:solidFill>
                <a:latin typeface="Courier New" panose="02070309020205020404" pitchFamily="49" charset="0"/>
                <a:cs typeface="Times New Roman" panose="02020603050405020304" pitchFamily="18" charset="0"/>
              </a:rPr>
            </a:br>
            <a:r>
              <a:rPr lang="en-US" altLang="en-US" sz="1600" b="1">
                <a:solidFill>
                  <a:srgbClr val="333333"/>
                </a:solidFill>
                <a:latin typeface="Courier New" panose="02070309020205020404" pitchFamily="49" charset="0"/>
                <a:cs typeface="Times New Roman" panose="02020603050405020304" pitchFamily="18" charset="0"/>
              </a:rPr>
              <a:t>   printf( "Failed.\n" );</a:t>
            </a:r>
            <a:br>
              <a:rPr lang="en-US" altLang="en-US" sz="1600" b="1">
                <a:solidFill>
                  <a:srgbClr val="333333"/>
                </a:solidFill>
                <a:latin typeface="Courier New" panose="02070309020205020404" pitchFamily="49" charset="0"/>
                <a:cs typeface="Times New Roman" panose="02020603050405020304" pitchFamily="18" charset="0"/>
              </a:rPr>
            </a:br>
            <a:r>
              <a:rPr lang="en-US" altLang="en-US" sz="1600" b="1">
                <a:solidFill>
                  <a:srgbClr val="333333"/>
                </a:solidFill>
                <a:latin typeface="Courier New" panose="02070309020205020404" pitchFamily="49" charset="0"/>
                <a:cs typeface="Times New Roman" panose="02020603050405020304" pitchFamily="18" charset="0"/>
              </a:rPr>
              <a:t>   printf( "You must take this course again.\n" );</a:t>
            </a:r>
            <a:br>
              <a:rPr lang="en-US" altLang="en-US" sz="1600" b="1">
                <a:solidFill>
                  <a:srgbClr val="333333"/>
                </a:solidFill>
                <a:latin typeface="Courier New" panose="02070309020205020404" pitchFamily="49" charset="0"/>
                <a:cs typeface="Times New Roman" panose="02020603050405020304" pitchFamily="18" charset="0"/>
              </a:rPr>
            </a:br>
            <a:r>
              <a:rPr lang="en-US" altLang="en-US" sz="1600" b="1">
                <a:solidFill>
                  <a:srgbClr val="333333"/>
                </a:solidFill>
                <a:latin typeface="Courier New" panose="02070309020205020404" pitchFamily="49" charset="0"/>
                <a:cs typeface="Times New Roman" panose="02020603050405020304" pitchFamily="18" charset="0"/>
              </a:rPr>
              <a:t>}</a:t>
            </a:r>
            <a:r>
              <a:rPr lang="en-US" altLang="en-US" sz="1600" b="1">
                <a:solidFill>
                  <a:srgbClr val="333333"/>
                </a:solidFill>
                <a:latin typeface="Courier New" panose="02070309020205020404" pitchFamily="49" charset="0"/>
              </a:rPr>
              <a:t> </a:t>
            </a:r>
          </a:p>
          <a:p>
            <a:pPr marL="738188" lvl="1" indent="-280988">
              <a:lnSpc>
                <a:spcPct val="90000"/>
              </a:lnSpc>
              <a:spcBef>
                <a:spcPts val="4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a:solidFill>
                  <a:srgbClr val="333333"/>
                </a:solidFill>
              </a:rPr>
              <a:t>Nếu không có dấu ngoặc,</a:t>
            </a:r>
            <a:r>
              <a:rPr lang="en-US" altLang="en-US" sz="1600">
                <a:solidFill>
                  <a:srgbClr val="333333"/>
                </a:solidFill>
              </a:rPr>
              <a:t> </a:t>
            </a:r>
          </a:p>
          <a:p>
            <a:pPr marL="738188" lvl="1" indent="-276225">
              <a:lnSpc>
                <a:spcPct val="90000"/>
              </a:lnSpc>
              <a:spcBef>
                <a:spcPts val="4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1600" b="1">
              <a:solidFill>
                <a:srgbClr val="333333"/>
              </a:solidFill>
              <a:latin typeface="Courier New" panose="02070309020205020404" pitchFamily="49" charset="0"/>
              <a:cs typeface="Times New Roman" panose="02020603050405020304" pitchFamily="18" charset="0"/>
            </a:endParaRPr>
          </a:p>
          <a:p>
            <a:pPr marL="738188" lvl="1" indent="-276225">
              <a:lnSpc>
                <a:spcPct val="90000"/>
              </a:lnSpc>
              <a:spcBef>
                <a:spcPts val="4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600" b="1">
                <a:solidFill>
                  <a:srgbClr val="333333"/>
                </a:solidFill>
                <a:latin typeface="Courier New" panose="02070309020205020404" pitchFamily="49" charset="0"/>
                <a:cs typeface="Times New Roman" panose="02020603050405020304" pitchFamily="18" charset="0"/>
              </a:rPr>
              <a:t>printf( "You must take this course again.\n" );</a:t>
            </a:r>
            <a:br>
              <a:rPr lang="en-US" altLang="en-US" sz="1600" b="1">
                <a:solidFill>
                  <a:srgbClr val="333333"/>
                </a:solidFill>
                <a:latin typeface="Courier New" panose="02070309020205020404" pitchFamily="49" charset="0"/>
                <a:cs typeface="Times New Roman" panose="02020603050405020304" pitchFamily="18" charset="0"/>
              </a:rPr>
            </a:br>
            <a:endParaRPr lang="en-US" altLang="en-US" sz="1600" b="1">
              <a:solidFill>
                <a:srgbClr val="333333"/>
              </a:solidFill>
              <a:latin typeface="Courier New" panose="02070309020205020404" pitchFamily="49" charset="0"/>
              <a:cs typeface="Times New Roman" panose="02020603050405020304" pitchFamily="18" charset="0"/>
            </a:endParaRPr>
          </a:p>
          <a:p>
            <a:pPr marL="738188" lvl="1" indent="-276225">
              <a:lnSpc>
                <a:spcPct val="90000"/>
              </a:lnSpc>
              <a:spcBef>
                <a:spcPts val="45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1800">
                <a:solidFill>
                  <a:srgbClr val="333333"/>
                </a:solidFill>
                <a:cs typeface="Times New Roman" panose="02020603050405020304" pitchFamily="18" charset="0"/>
              </a:rPr>
              <a:t>	sẽ được thực hiện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D998533F-A5F2-4F0A-AFAD-F53F3DF23023}"/>
              </a:ext>
            </a:extLst>
          </p:cNvPr>
          <p:cNvSpPr>
            <a:spLocks noGrp="1" noChangeArrowheads="1"/>
          </p:cNvSpPr>
          <p:nvPr>
            <p:ph type="title" idx="4294967295"/>
          </p:nvPr>
        </p:nvSpPr>
        <p:spPr>
          <a:xfrm>
            <a:off x="0" y="-152400"/>
            <a:ext cx="9144000"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006699"/>
                </a:solidFill>
              </a:rPr>
              <a:t>Cấu trúc lựa chọn </a:t>
            </a:r>
            <a:r>
              <a:rPr lang="en-US" altLang="en-US" sz="3600" b="1">
                <a:solidFill>
                  <a:srgbClr val="006699"/>
                </a:solidFill>
                <a:latin typeface="Courier New" panose="02070309020205020404" pitchFamily="49" charset="0"/>
              </a:rPr>
              <a:t>if/else</a:t>
            </a:r>
            <a:r>
              <a:rPr lang="en-US" altLang="en-US" sz="3600" b="1">
                <a:solidFill>
                  <a:srgbClr val="006699"/>
                </a:solidFill>
              </a:rPr>
              <a:t> </a:t>
            </a:r>
            <a:r>
              <a:rPr lang="en-US" altLang="en-US" sz="2800" b="1">
                <a:solidFill>
                  <a:srgbClr val="006699"/>
                </a:solidFill>
              </a:rPr>
              <a:t>(V)</a:t>
            </a:r>
          </a:p>
        </p:txBody>
      </p:sp>
      <p:sp>
        <p:nvSpPr>
          <p:cNvPr id="12290" name="Rectangle 2">
            <a:extLst>
              <a:ext uri="{FF2B5EF4-FFF2-40B4-BE49-F238E27FC236}">
                <a16:creationId xmlns:a16="http://schemas.microsoft.com/office/drawing/2014/main" id="{9F6A4223-5774-4D65-8B20-4D3C58C5C799}"/>
              </a:ext>
            </a:extLst>
          </p:cNvPr>
          <p:cNvSpPr>
            <a:spLocks noGrp="1" noChangeArrowheads="1"/>
          </p:cNvSpPr>
          <p:nvPr>
            <p:ph type="body" idx="4294967295"/>
          </p:nvPr>
        </p:nvSpPr>
        <p:spPr>
          <a:xfrm>
            <a:off x="457200" y="1600200"/>
            <a:ext cx="8229600" cy="4456113"/>
          </a:xfrm>
          <a:ln/>
        </p:spPr>
        <p:txBody>
          <a:bodyPr/>
          <a:lstStyle/>
          <a:p>
            <a:pPr marL="338138" indent="-338138">
              <a:spcBef>
                <a:spcPts val="6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solidFill>
                  <a:srgbClr val="333333"/>
                </a:solidFill>
                <a:cs typeface="Times New Roman" panose="02020603050405020304" pitchFamily="18" charset="0"/>
              </a:rPr>
              <a:t>Lỗi cú pháp</a:t>
            </a:r>
          </a:p>
          <a:p>
            <a:pPr marL="738188" lvl="1" indent="-280988">
              <a:spcBef>
                <a:spcPts val="5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solidFill>
                  <a:srgbClr val="333333"/>
                </a:solidFill>
                <a:cs typeface="Times New Roman" panose="02020603050405020304" pitchFamily="18" charset="0"/>
              </a:rPr>
              <a:t>Được phát hiện bở trình biên dịch</a:t>
            </a:r>
          </a:p>
          <a:p>
            <a:pPr marL="741363" lvl="1" indent="-280988">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000">
              <a:solidFill>
                <a:srgbClr val="333333"/>
              </a:solidFill>
              <a:cs typeface="Times New Roman" panose="02020603050405020304" pitchFamily="18" charset="0"/>
            </a:endParaRPr>
          </a:p>
          <a:p>
            <a:pPr marL="338138" indent="-338138">
              <a:spcBef>
                <a:spcPts val="6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solidFill>
                  <a:srgbClr val="333333"/>
                </a:solidFill>
                <a:cs typeface="Times New Roman" panose="02020603050405020304" pitchFamily="18" charset="0"/>
              </a:rPr>
              <a:t>Lỗi logic:  </a:t>
            </a:r>
          </a:p>
          <a:p>
            <a:pPr marL="738188" lvl="1" indent="-280988">
              <a:spcBef>
                <a:spcPts val="5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solidFill>
                  <a:srgbClr val="333333"/>
                </a:solidFill>
                <a:cs typeface="Times New Roman" panose="02020603050405020304" pitchFamily="18" charset="0"/>
              </a:rPr>
              <a:t>Ảnh hưởng tại thời điểm thực thi</a:t>
            </a:r>
          </a:p>
          <a:p>
            <a:pPr marL="738188" lvl="1" indent="-280988">
              <a:spcBef>
                <a:spcPts val="5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solidFill>
                  <a:srgbClr val="333333"/>
                </a:solidFill>
                <a:cs typeface="Times New Roman" panose="02020603050405020304" pitchFamily="18" charset="0"/>
              </a:rPr>
              <a:t>Không nghiêm trọng: chương trình chạy nhưng sinh ra kết quả sai</a:t>
            </a:r>
          </a:p>
          <a:p>
            <a:pPr marL="738188" lvl="1" indent="-280988">
              <a:spcBef>
                <a:spcPts val="500"/>
              </a:spcBef>
              <a:buClr>
                <a:srgbClr val="3333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solidFill>
                  <a:srgbClr val="333333"/>
                </a:solidFill>
                <a:cs typeface="Times New Roman" panose="02020603050405020304" pitchFamily="18" charset="0"/>
              </a:rPr>
              <a:t>Nghiêm trọng: chương trình bị dừng không định trước</a:t>
            </a:r>
          </a:p>
          <a:p>
            <a:pPr marL="341313" indent="-338138">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000">
              <a:solidFill>
                <a:srgbClr val="333333"/>
              </a:solidFill>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6F2BB13DADB345882905426723F21F" ma:contentTypeVersion="0" ma:contentTypeDescription="Create a new document." ma:contentTypeScope="" ma:versionID="a5c8d04a787cd1cef320df2116c79370">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348B81-53CA-49E5-8A6B-9D14F530D3F8}"/>
</file>

<file path=customXml/itemProps2.xml><?xml version="1.0" encoding="utf-8"?>
<ds:datastoreItem xmlns:ds="http://schemas.openxmlformats.org/officeDocument/2006/customXml" ds:itemID="{A2ED2FC2-D8B8-4B45-9918-A94C2FE5A2F4}"/>
</file>

<file path=customXml/itemProps3.xml><?xml version="1.0" encoding="utf-8"?>
<ds:datastoreItem xmlns:ds="http://schemas.openxmlformats.org/officeDocument/2006/customXml" ds:itemID="{D932CF6B-54A4-4A93-AB03-A23B8491C2F0}"/>
</file>

<file path=docProps/app.xml><?xml version="1.0" encoding="utf-8"?>
<Properties xmlns="http://schemas.openxmlformats.org/officeDocument/2006/extended-properties" xmlns:vt="http://schemas.openxmlformats.org/officeDocument/2006/docPropsVTypes">
  <Template>Office Theme</Template>
  <TotalTime>76</TotalTime>
  <Words>1271</Words>
  <Application>Microsoft Office PowerPoint</Application>
  <PresentationFormat>On-screen Show (4:3)</PresentationFormat>
  <Paragraphs>351</Paragraphs>
  <Slides>30</Slides>
  <Notes>28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0</vt:i4>
      </vt:variant>
      <vt:variant>
        <vt:lpstr>Slide Titles</vt:lpstr>
      </vt:variant>
      <vt:variant>
        <vt:i4>30</vt:i4>
      </vt:variant>
    </vt:vector>
  </HeadingPairs>
  <TitlesOfParts>
    <vt:vector size="44" baseType="lpstr">
      <vt:lpstr>Arial</vt:lpstr>
      <vt:lpstr>Arial Unicode MS</vt:lpstr>
      <vt:lpstr>AvantGarde</vt:lpstr>
      <vt:lpstr>Calibri</vt:lpstr>
      <vt:lpstr>Century</vt:lpstr>
      <vt:lpstr>CMSS10</vt:lpstr>
      <vt:lpstr>CMSS12</vt:lpstr>
      <vt:lpstr>Courier New</vt:lpstr>
      <vt:lpstr>Gill Sans MT</vt:lpstr>
      <vt:lpstr>Linh AvantGarde</vt:lpstr>
      <vt:lpstr>Segoe UI</vt:lpstr>
      <vt:lpstr>Times New Roman</vt:lpstr>
      <vt:lpstr>Verdana</vt:lpstr>
      <vt:lpstr>Office Theme</vt:lpstr>
      <vt:lpstr>PowerPoint Presentation</vt:lpstr>
      <vt:lpstr>PowerPoint Presentation</vt:lpstr>
      <vt:lpstr>Cấu trúc lựa chọn if</vt:lpstr>
      <vt:lpstr>Cấu trúc lựa chọn if (II)</vt:lpstr>
      <vt:lpstr>Cấu trúc lựa chọn if/else</vt:lpstr>
      <vt:lpstr>Cấu trúc lựa chọn if/else (II)</vt:lpstr>
      <vt:lpstr>Cấu trúc lựa chọn if/else (III)</vt:lpstr>
      <vt:lpstr>Cấu trúc lựa chọn if/else (IV)</vt:lpstr>
      <vt:lpstr>Cấu trúc lựa chọn if/else (V)</vt:lpstr>
      <vt:lpstr>Cấu trúc lựa chọn switch</vt:lpstr>
      <vt:lpstr>Cấu trúc lựa chọn switch (II)</vt:lpstr>
      <vt:lpstr>Cấu trúc lựa chọn switch (III)</vt:lpstr>
      <vt:lpstr>Bài tập 6.1</vt:lpstr>
      <vt:lpstr>Lời giải</vt:lpstr>
      <vt:lpstr>Lời giải</vt:lpstr>
      <vt:lpstr>Bài tập 6.2</vt:lpstr>
      <vt:lpstr>Lời giải</vt:lpstr>
      <vt:lpstr>Lời giải</vt:lpstr>
      <vt:lpstr>Bài tập 6.3</vt:lpstr>
      <vt:lpstr>Lời giải</vt:lpstr>
      <vt:lpstr>Lời giải</vt:lpstr>
      <vt:lpstr>  Bài tập 6.4</vt:lpstr>
      <vt:lpstr>Lời giải</vt:lpstr>
      <vt:lpstr>Bài tập 6.5</vt:lpstr>
      <vt:lpstr>Lời giải</vt:lpstr>
      <vt:lpstr>Bài tập 6.6</vt:lpstr>
      <vt:lpstr>Bài tập 6.7</vt:lpstr>
      <vt:lpstr>Lời giải</vt:lpstr>
      <vt:lpstr>Lời giải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Nguyen Kiem Hieu</cp:lastModifiedBy>
  <cp:revision>24</cp:revision>
  <dcterms:created xsi:type="dcterms:W3CDTF">2020-04-20T02:25:53Z</dcterms:created>
  <dcterms:modified xsi:type="dcterms:W3CDTF">2021-01-10T19:58:38Z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0x010100CD6F2BB13DADB345882905426723F21F</vt:lpwstr>
  </property>
</Properties>
</file>