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entation.xml" ContentType="application/vnd.openxmlformats-officedocument.presentationml.presentation.main+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62" r:id="rId2"/>
    <p:sldId id="257" r:id="rId3"/>
    <p:sldId id="258" r:id="rId4"/>
    <p:sldId id="259" r:id="rId5"/>
    <p:sldId id="260" r:id="rId6"/>
    <p:sldId id="261" r:id="rId7"/>
    <p:sldId id="266"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6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68" d="100"/>
          <a:sy n="68" d="100"/>
        </p:scale>
        <p:origin x="14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4EB37-C58D-4FEB-8FE3-5C8ED21730C3}" type="datetimeFigureOut">
              <a:rPr lang="en-US" smtClean="0"/>
              <a:t>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C4A73-4971-44E3-A7F1-34D9A4A1DB50}" type="slidenum">
              <a:rPr lang="en-US" smtClean="0"/>
              <a:t>‹#›</a:t>
            </a:fld>
            <a:endParaRPr lang="en-US"/>
          </a:p>
        </p:txBody>
      </p:sp>
    </p:spTree>
    <p:extLst>
      <p:ext uri="{BB962C8B-B14F-4D97-AF65-F5344CB8AC3E}">
        <p14:creationId xmlns:p14="http://schemas.microsoft.com/office/powerpoint/2010/main" val="97187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B05027F-FF66-4DCD-B347-204ADDE20FDC}"/>
              </a:ext>
            </a:extLst>
          </p:cNvPr>
          <p:cNvSpPr>
            <a:spLocks noGrp="1" noChangeArrowheads="1"/>
          </p:cNvSpPr>
          <p:nvPr>
            <p:ph type="sldNum"/>
          </p:nvPr>
        </p:nvSpPr>
        <p:spPr>
          <a:ln/>
        </p:spPr>
        <p:txBody>
          <a:bodyPr/>
          <a:lstStyle/>
          <a:p>
            <a:fld id="{51CC597E-2239-475E-8B44-023950BE199A}" type="slidenum">
              <a:rPr lang="fr-FR" altLang="en-US"/>
              <a:pPr/>
              <a:t>2</a:t>
            </a:fld>
            <a:endParaRPr lang="fr-FR" altLang="en-US"/>
          </a:p>
        </p:txBody>
      </p:sp>
      <p:sp>
        <p:nvSpPr>
          <p:cNvPr id="33793" name="Rectangle 1">
            <a:extLst>
              <a:ext uri="{FF2B5EF4-FFF2-40B4-BE49-F238E27FC236}">
                <a16:creationId xmlns:a16="http://schemas.microsoft.com/office/drawing/2014/main" id="{1F8DA40E-3C23-4AE2-862A-E966F97FA5E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Text Box 2">
            <a:extLst>
              <a:ext uri="{FF2B5EF4-FFF2-40B4-BE49-F238E27FC236}">
                <a16:creationId xmlns:a16="http://schemas.microsoft.com/office/drawing/2014/main" id="{16BA9807-EB4F-4927-9EA9-9241E7F92BD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6DD7808-1C6A-403C-A22D-2E6C682B41B1}"/>
              </a:ext>
            </a:extLst>
          </p:cNvPr>
          <p:cNvSpPr>
            <a:spLocks noGrp="1" noChangeArrowheads="1"/>
          </p:cNvSpPr>
          <p:nvPr>
            <p:ph type="sldNum"/>
          </p:nvPr>
        </p:nvSpPr>
        <p:spPr>
          <a:ln/>
        </p:spPr>
        <p:txBody>
          <a:bodyPr/>
          <a:lstStyle/>
          <a:p>
            <a:fld id="{0D71D47C-73A1-4E4A-A1E3-CD310E70F302}" type="slidenum">
              <a:rPr lang="fr-FR" altLang="en-US"/>
              <a:pPr/>
              <a:t>11</a:t>
            </a:fld>
            <a:endParaRPr lang="fr-FR" altLang="en-US"/>
          </a:p>
        </p:txBody>
      </p:sp>
      <p:sp>
        <p:nvSpPr>
          <p:cNvPr id="43009" name="Rectangle 1">
            <a:extLst>
              <a:ext uri="{FF2B5EF4-FFF2-40B4-BE49-F238E27FC236}">
                <a16:creationId xmlns:a16="http://schemas.microsoft.com/office/drawing/2014/main" id="{0436CE90-7041-4FB8-91AB-81AAE5124B04}"/>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4379B716-A63D-4B93-B823-BF1C6F3BDE9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DE7812C-35F0-4956-AFAC-DF61E5B480CD}"/>
              </a:ext>
            </a:extLst>
          </p:cNvPr>
          <p:cNvSpPr>
            <a:spLocks noGrp="1" noChangeArrowheads="1"/>
          </p:cNvSpPr>
          <p:nvPr>
            <p:ph type="sldNum"/>
          </p:nvPr>
        </p:nvSpPr>
        <p:spPr>
          <a:ln/>
        </p:spPr>
        <p:txBody>
          <a:bodyPr/>
          <a:lstStyle/>
          <a:p>
            <a:fld id="{A36A458B-F4DE-4252-85D3-6205557FE99F}" type="slidenum">
              <a:rPr lang="fr-FR" altLang="en-US"/>
              <a:pPr/>
              <a:t>12</a:t>
            </a:fld>
            <a:endParaRPr lang="fr-FR" altLang="en-US"/>
          </a:p>
        </p:txBody>
      </p:sp>
      <p:sp>
        <p:nvSpPr>
          <p:cNvPr id="44033" name="Rectangle 1">
            <a:extLst>
              <a:ext uri="{FF2B5EF4-FFF2-40B4-BE49-F238E27FC236}">
                <a16:creationId xmlns:a16="http://schemas.microsoft.com/office/drawing/2014/main" id="{ED6B202B-41CC-49F7-8059-3A539F642A6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a:extLst>
              <a:ext uri="{FF2B5EF4-FFF2-40B4-BE49-F238E27FC236}">
                <a16:creationId xmlns:a16="http://schemas.microsoft.com/office/drawing/2014/main" id="{B8C6C44A-B017-4360-B5D5-F974AAFBEBA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81AAB0E-6965-4320-9BAB-1EEDC7DE5CB4}"/>
              </a:ext>
            </a:extLst>
          </p:cNvPr>
          <p:cNvSpPr>
            <a:spLocks noGrp="1" noChangeArrowheads="1"/>
          </p:cNvSpPr>
          <p:nvPr>
            <p:ph type="sldNum"/>
          </p:nvPr>
        </p:nvSpPr>
        <p:spPr>
          <a:ln/>
        </p:spPr>
        <p:txBody>
          <a:bodyPr/>
          <a:lstStyle/>
          <a:p>
            <a:fld id="{9269A7D0-629F-4DED-81E6-8864084FD5EB}" type="slidenum">
              <a:rPr lang="fr-FR" altLang="en-US"/>
              <a:pPr/>
              <a:t>13</a:t>
            </a:fld>
            <a:endParaRPr lang="fr-FR" altLang="en-US"/>
          </a:p>
        </p:txBody>
      </p:sp>
      <p:sp>
        <p:nvSpPr>
          <p:cNvPr id="45057" name="Rectangle 1">
            <a:extLst>
              <a:ext uri="{FF2B5EF4-FFF2-40B4-BE49-F238E27FC236}">
                <a16:creationId xmlns:a16="http://schemas.microsoft.com/office/drawing/2014/main" id="{1315CC1E-EB80-4178-8BFD-17590F302F2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4F4D8CD4-1A83-45FD-8AC3-F3501BC526B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C85790B7-73C4-4B47-8691-C853B4585BB2}"/>
              </a:ext>
            </a:extLst>
          </p:cNvPr>
          <p:cNvSpPr>
            <a:spLocks noGrp="1" noChangeArrowheads="1"/>
          </p:cNvSpPr>
          <p:nvPr>
            <p:ph type="sldNum"/>
          </p:nvPr>
        </p:nvSpPr>
        <p:spPr>
          <a:ln/>
        </p:spPr>
        <p:txBody>
          <a:bodyPr/>
          <a:lstStyle/>
          <a:p>
            <a:fld id="{F87EABD2-D433-4D4C-A280-2FD0C4E54C2D}" type="slidenum">
              <a:rPr lang="fr-FR" altLang="en-US"/>
              <a:pPr/>
              <a:t>14</a:t>
            </a:fld>
            <a:endParaRPr lang="fr-FR" altLang="en-US"/>
          </a:p>
        </p:txBody>
      </p:sp>
      <p:sp>
        <p:nvSpPr>
          <p:cNvPr id="46081" name="Rectangle 1">
            <a:extLst>
              <a:ext uri="{FF2B5EF4-FFF2-40B4-BE49-F238E27FC236}">
                <a16:creationId xmlns:a16="http://schemas.microsoft.com/office/drawing/2014/main" id="{1900C17C-284A-4558-9EDA-256B8391156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22D631F4-FB27-4A0E-A942-35D38FAE1F98}"/>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7B75187-EF45-4B24-9787-331ACB248E62}"/>
              </a:ext>
            </a:extLst>
          </p:cNvPr>
          <p:cNvSpPr>
            <a:spLocks noGrp="1" noChangeArrowheads="1"/>
          </p:cNvSpPr>
          <p:nvPr>
            <p:ph type="sldNum"/>
          </p:nvPr>
        </p:nvSpPr>
        <p:spPr>
          <a:ln/>
        </p:spPr>
        <p:txBody>
          <a:bodyPr/>
          <a:lstStyle/>
          <a:p>
            <a:fld id="{6B18912B-B52D-45CD-9F84-3E25AA91C25E}" type="slidenum">
              <a:rPr lang="fr-FR" altLang="en-US"/>
              <a:pPr/>
              <a:t>15</a:t>
            </a:fld>
            <a:endParaRPr lang="fr-FR" altLang="en-US"/>
          </a:p>
        </p:txBody>
      </p:sp>
      <p:sp>
        <p:nvSpPr>
          <p:cNvPr id="47105" name="Rectangle 1">
            <a:extLst>
              <a:ext uri="{FF2B5EF4-FFF2-40B4-BE49-F238E27FC236}">
                <a16:creationId xmlns:a16="http://schemas.microsoft.com/office/drawing/2014/main" id="{5B6AB94E-C043-4DBA-938E-A9792BBF85E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95CC7EF1-025E-49CF-85C4-58BDCC865AF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FD49E8A-3EC8-41C2-B9B8-A2B9D2BFBEB3}"/>
              </a:ext>
            </a:extLst>
          </p:cNvPr>
          <p:cNvSpPr>
            <a:spLocks noGrp="1" noChangeArrowheads="1"/>
          </p:cNvSpPr>
          <p:nvPr>
            <p:ph type="sldNum"/>
          </p:nvPr>
        </p:nvSpPr>
        <p:spPr>
          <a:ln/>
        </p:spPr>
        <p:txBody>
          <a:bodyPr/>
          <a:lstStyle/>
          <a:p>
            <a:fld id="{37D886AA-BE0C-4BBD-BEF8-0D1CFCF445F0}" type="slidenum">
              <a:rPr lang="fr-FR" altLang="en-US"/>
              <a:pPr/>
              <a:t>16</a:t>
            </a:fld>
            <a:endParaRPr lang="fr-FR" altLang="en-US"/>
          </a:p>
        </p:txBody>
      </p:sp>
      <p:sp>
        <p:nvSpPr>
          <p:cNvPr id="48129" name="Rectangle 1">
            <a:extLst>
              <a:ext uri="{FF2B5EF4-FFF2-40B4-BE49-F238E27FC236}">
                <a16:creationId xmlns:a16="http://schemas.microsoft.com/office/drawing/2014/main" id="{0B136364-87A2-480D-A7EB-86873917BD22}"/>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6BCD86BF-C883-4A67-8709-DBA3EF2F1E7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E58DD747-7453-4ADC-B5CC-BFEEF15D8EC8}"/>
              </a:ext>
            </a:extLst>
          </p:cNvPr>
          <p:cNvSpPr>
            <a:spLocks noGrp="1" noChangeArrowheads="1"/>
          </p:cNvSpPr>
          <p:nvPr>
            <p:ph type="sldNum"/>
          </p:nvPr>
        </p:nvSpPr>
        <p:spPr>
          <a:ln/>
        </p:spPr>
        <p:txBody>
          <a:bodyPr/>
          <a:lstStyle/>
          <a:p>
            <a:fld id="{4E486C56-F5A3-4759-AB64-E6801A98A443}" type="slidenum">
              <a:rPr lang="fr-FR" altLang="en-US"/>
              <a:pPr/>
              <a:t>17</a:t>
            </a:fld>
            <a:endParaRPr lang="fr-FR" altLang="en-US"/>
          </a:p>
        </p:txBody>
      </p:sp>
      <p:sp>
        <p:nvSpPr>
          <p:cNvPr id="49153" name="Rectangle 1">
            <a:extLst>
              <a:ext uri="{FF2B5EF4-FFF2-40B4-BE49-F238E27FC236}">
                <a16:creationId xmlns:a16="http://schemas.microsoft.com/office/drawing/2014/main" id="{B4591EE2-092F-4D1F-BB20-820D3B1DEEA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FBFB4E4F-2CBA-4BA3-8719-2E34E9DC373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C904A5C-82E8-4CAD-BD3C-9BDA1B3F2B1F}"/>
              </a:ext>
            </a:extLst>
          </p:cNvPr>
          <p:cNvSpPr>
            <a:spLocks noGrp="1" noChangeArrowheads="1"/>
          </p:cNvSpPr>
          <p:nvPr>
            <p:ph type="sldNum"/>
          </p:nvPr>
        </p:nvSpPr>
        <p:spPr>
          <a:ln/>
        </p:spPr>
        <p:txBody>
          <a:bodyPr/>
          <a:lstStyle/>
          <a:p>
            <a:fld id="{4384BE30-6763-4B65-AD3C-07E2A3B2CEEE}" type="slidenum">
              <a:rPr lang="fr-FR" altLang="en-US"/>
              <a:pPr/>
              <a:t>18</a:t>
            </a:fld>
            <a:endParaRPr lang="fr-FR" altLang="en-US"/>
          </a:p>
        </p:txBody>
      </p:sp>
      <p:sp>
        <p:nvSpPr>
          <p:cNvPr id="50177" name="Rectangle 1">
            <a:extLst>
              <a:ext uri="{FF2B5EF4-FFF2-40B4-BE49-F238E27FC236}">
                <a16:creationId xmlns:a16="http://schemas.microsoft.com/office/drawing/2014/main" id="{899C24A5-8BDE-494D-AC65-335FCE7C55E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a:extLst>
              <a:ext uri="{FF2B5EF4-FFF2-40B4-BE49-F238E27FC236}">
                <a16:creationId xmlns:a16="http://schemas.microsoft.com/office/drawing/2014/main" id="{5D09E5AE-C6C9-4CD7-9496-84BEE37FE35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7DA70C1-00FB-4EA1-A3A1-6C4951C094AC}"/>
              </a:ext>
            </a:extLst>
          </p:cNvPr>
          <p:cNvSpPr>
            <a:spLocks noGrp="1" noChangeArrowheads="1"/>
          </p:cNvSpPr>
          <p:nvPr>
            <p:ph type="sldNum"/>
          </p:nvPr>
        </p:nvSpPr>
        <p:spPr>
          <a:ln/>
        </p:spPr>
        <p:txBody>
          <a:bodyPr/>
          <a:lstStyle/>
          <a:p>
            <a:fld id="{C4083C8A-4BFA-420C-BCFF-E569775E010D}" type="slidenum">
              <a:rPr lang="fr-FR" altLang="en-US"/>
              <a:pPr/>
              <a:t>19</a:t>
            </a:fld>
            <a:endParaRPr lang="fr-FR" altLang="en-US"/>
          </a:p>
        </p:txBody>
      </p:sp>
      <p:sp>
        <p:nvSpPr>
          <p:cNvPr id="51201" name="Rectangle 1">
            <a:extLst>
              <a:ext uri="{FF2B5EF4-FFF2-40B4-BE49-F238E27FC236}">
                <a16:creationId xmlns:a16="http://schemas.microsoft.com/office/drawing/2014/main" id="{7CF9E858-230A-46BD-AF34-E619B8AB1FC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A52AD503-7B55-4501-9232-C458BFECE05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94C4977-C89A-4F68-BDBC-2E4C78E67142}"/>
              </a:ext>
            </a:extLst>
          </p:cNvPr>
          <p:cNvSpPr>
            <a:spLocks noGrp="1" noChangeArrowheads="1"/>
          </p:cNvSpPr>
          <p:nvPr>
            <p:ph type="sldNum"/>
          </p:nvPr>
        </p:nvSpPr>
        <p:spPr>
          <a:ln/>
        </p:spPr>
        <p:txBody>
          <a:bodyPr/>
          <a:lstStyle/>
          <a:p>
            <a:fld id="{86D3A9EB-6CB2-49A6-B3F7-BB8A8650948D}" type="slidenum">
              <a:rPr lang="fr-FR" altLang="en-US"/>
              <a:pPr/>
              <a:t>20</a:t>
            </a:fld>
            <a:endParaRPr lang="fr-FR" altLang="en-US"/>
          </a:p>
        </p:txBody>
      </p:sp>
      <p:sp>
        <p:nvSpPr>
          <p:cNvPr id="52225" name="Rectangle 1">
            <a:extLst>
              <a:ext uri="{FF2B5EF4-FFF2-40B4-BE49-F238E27FC236}">
                <a16:creationId xmlns:a16="http://schemas.microsoft.com/office/drawing/2014/main" id="{67F266EE-29C2-4448-ADAA-6DD7278700F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45FE4DC3-1EFE-4403-968B-6AEEDE035F6F}"/>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5EBC52C3-14C8-49F2-A603-0C8EA61929F7}"/>
              </a:ext>
            </a:extLst>
          </p:cNvPr>
          <p:cNvSpPr>
            <a:spLocks noGrp="1" noChangeArrowheads="1"/>
          </p:cNvSpPr>
          <p:nvPr>
            <p:ph type="sldNum"/>
          </p:nvPr>
        </p:nvSpPr>
        <p:spPr>
          <a:ln/>
        </p:spPr>
        <p:txBody>
          <a:bodyPr/>
          <a:lstStyle/>
          <a:p>
            <a:fld id="{59CDFC8E-F420-4B20-8EAC-CB7A1EB74FA9}" type="slidenum">
              <a:rPr lang="fr-FR" altLang="en-US"/>
              <a:pPr/>
              <a:t>3</a:t>
            </a:fld>
            <a:endParaRPr lang="fr-FR" altLang="en-US"/>
          </a:p>
        </p:txBody>
      </p:sp>
      <p:sp>
        <p:nvSpPr>
          <p:cNvPr id="34817" name="Rectangle 1">
            <a:extLst>
              <a:ext uri="{FF2B5EF4-FFF2-40B4-BE49-F238E27FC236}">
                <a16:creationId xmlns:a16="http://schemas.microsoft.com/office/drawing/2014/main" id="{34B7B7C3-7884-4B1E-9C66-D5A1435679D9}"/>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Text Box 2">
            <a:extLst>
              <a:ext uri="{FF2B5EF4-FFF2-40B4-BE49-F238E27FC236}">
                <a16:creationId xmlns:a16="http://schemas.microsoft.com/office/drawing/2014/main" id="{2A6C1330-4A69-4EAE-8FFF-6663EFBF2517}"/>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1418F89-065D-4014-AD01-517C52FC55D4}"/>
              </a:ext>
            </a:extLst>
          </p:cNvPr>
          <p:cNvSpPr>
            <a:spLocks noGrp="1" noChangeArrowheads="1"/>
          </p:cNvSpPr>
          <p:nvPr>
            <p:ph type="sldNum"/>
          </p:nvPr>
        </p:nvSpPr>
        <p:spPr>
          <a:ln/>
        </p:spPr>
        <p:txBody>
          <a:bodyPr/>
          <a:lstStyle/>
          <a:p>
            <a:fld id="{7DAF64DD-DABA-4918-9B86-7025EAF22C8A}" type="slidenum">
              <a:rPr lang="fr-FR" altLang="en-US"/>
              <a:pPr/>
              <a:t>21</a:t>
            </a:fld>
            <a:endParaRPr lang="fr-FR" altLang="en-US"/>
          </a:p>
        </p:txBody>
      </p:sp>
      <p:sp>
        <p:nvSpPr>
          <p:cNvPr id="53249" name="Rectangle 1">
            <a:extLst>
              <a:ext uri="{FF2B5EF4-FFF2-40B4-BE49-F238E27FC236}">
                <a16:creationId xmlns:a16="http://schemas.microsoft.com/office/drawing/2014/main" id="{2D9F669A-1578-4393-ACF3-AEAC87EB889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B76DEEBA-A05A-4695-9BD3-6530C312AFC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9C0F1B5-CBD5-4A99-9B8A-19A4B75DFB86}"/>
              </a:ext>
            </a:extLst>
          </p:cNvPr>
          <p:cNvSpPr>
            <a:spLocks noGrp="1" noChangeArrowheads="1"/>
          </p:cNvSpPr>
          <p:nvPr>
            <p:ph type="sldNum"/>
          </p:nvPr>
        </p:nvSpPr>
        <p:spPr>
          <a:ln/>
        </p:spPr>
        <p:txBody>
          <a:bodyPr/>
          <a:lstStyle/>
          <a:p>
            <a:fld id="{3B2F90EA-1B51-408E-A5F1-02FA3FBD111F}" type="slidenum">
              <a:rPr lang="fr-FR" altLang="en-US"/>
              <a:pPr/>
              <a:t>22</a:t>
            </a:fld>
            <a:endParaRPr lang="fr-FR" altLang="en-US"/>
          </a:p>
        </p:txBody>
      </p:sp>
      <p:sp>
        <p:nvSpPr>
          <p:cNvPr id="54273" name="Rectangle 1">
            <a:extLst>
              <a:ext uri="{FF2B5EF4-FFF2-40B4-BE49-F238E27FC236}">
                <a16:creationId xmlns:a16="http://schemas.microsoft.com/office/drawing/2014/main" id="{C5D7ACFE-1D41-45E5-913C-020CFD763B01}"/>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27B920B3-FD94-426D-9917-B4785438858D}"/>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50EA4F1-D570-42B1-97DF-DAE5CB8CD541}"/>
              </a:ext>
            </a:extLst>
          </p:cNvPr>
          <p:cNvSpPr>
            <a:spLocks noGrp="1" noChangeArrowheads="1"/>
          </p:cNvSpPr>
          <p:nvPr>
            <p:ph type="sldNum"/>
          </p:nvPr>
        </p:nvSpPr>
        <p:spPr>
          <a:ln/>
        </p:spPr>
        <p:txBody>
          <a:bodyPr/>
          <a:lstStyle/>
          <a:p>
            <a:fld id="{C0045074-EB81-452C-B6E1-712E55C53A9A}" type="slidenum">
              <a:rPr lang="fr-FR" altLang="en-US"/>
              <a:pPr/>
              <a:t>23</a:t>
            </a:fld>
            <a:endParaRPr lang="fr-FR" altLang="en-US"/>
          </a:p>
        </p:txBody>
      </p:sp>
      <p:sp>
        <p:nvSpPr>
          <p:cNvPr id="55297" name="Rectangle 1">
            <a:extLst>
              <a:ext uri="{FF2B5EF4-FFF2-40B4-BE49-F238E27FC236}">
                <a16:creationId xmlns:a16="http://schemas.microsoft.com/office/drawing/2014/main" id="{1882BDF2-D1EF-45BC-BA39-CD90BCD6CD66}"/>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a:extLst>
              <a:ext uri="{FF2B5EF4-FFF2-40B4-BE49-F238E27FC236}">
                <a16:creationId xmlns:a16="http://schemas.microsoft.com/office/drawing/2014/main" id="{5AA4CFA4-37F4-4EEF-A7BC-8CA11DEBD979}"/>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FCEC38AE-AB95-4C84-9F54-CCBF576A6E7D}"/>
              </a:ext>
            </a:extLst>
          </p:cNvPr>
          <p:cNvSpPr>
            <a:spLocks noGrp="1" noChangeArrowheads="1"/>
          </p:cNvSpPr>
          <p:nvPr>
            <p:ph type="sldNum"/>
          </p:nvPr>
        </p:nvSpPr>
        <p:spPr>
          <a:ln/>
        </p:spPr>
        <p:txBody>
          <a:bodyPr/>
          <a:lstStyle/>
          <a:p>
            <a:fld id="{7C69E9EB-5CC8-435A-9CF6-06C78C823B0D}" type="slidenum">
              <a:rPr lang="fr-FR" altLang="en-US"/>
              <a:pPr/>
              <a:t>24</a:t>
            </a:fld>
            <a:endParaRPr lang="fr-FR" altLang="en-US"/>
          </a:p>
        </p:txBody>
      </p:sp>
      <p:sp>
        <p:nvSpPr>
          <p:cNvPr id="56321" name="Rectangle 1">
            <a:extLst>
              <a:ext uri="{FF2B5EF4-FFF2-40B4-BE49-F238E27FC236}">
                <a16:creationId xmlns:a16="http://schemas.microsoft.com/office/drawing/2014/main" id="{EAB9346D-0C42-4309-9A26-9EAC9F442DD7}"/>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AF1F10C4-F2EC-4B2E-BFF4-4A2566C7F7F4}"/>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B422A5B-42E8-4795-AE52-D747171CA08E}"/>
              </a:ext>
            </a:extLst>
          </p:cNvPr>
          <p:cNvSpPr>
            <a:spLocks noGrp="1" noChangeArrowheads="1"/>
          </p:cNvSpPr>
          <p:nvPr>
            <p:ph type="sldNum"/>
          </p:nvPr>
        </p:nvSpPr>
        <p:spPr>
          <a:ln/>
        </p:spPr>
        <p:txBody>
          <a:bodyPr/>
          <a:lstStyle/>
          <a:p>
            <a:fld id="{1E7A2AA4-BD83-4932-A476-1FFA82B29356}" type="slidenum">
              <a:rPr lang="fr-FR" altLang="en-US"/>
              <a:pPr/>
              <a:t>25</a:t>
            </a:fld>
            <a:endParaRPr lang="fr-FR" altLang="en-US"/>
          </a:p>
        </p:txBody>
      </p:sp>
      <p:sp>
        <p:nvSpPr>
          <p:cNvPr id="57345" name="Rectangle 1">
            <a:extLst>
              <a:ext uri="{FF2B5EF4-FFF2-40B4-BE49-F238E27FC236}">
                <a16:creationId xmlns:a16="http://schemas.microsoft.com/office/drawing/2014/main" id="{9AC7E389-3D9A-46E1-BF84-1E28B56B25BD}"/>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Text Box 2">
            <a:extLst>
              <a:ext uri="{FF2B5EF4-FFF2-40B4-BE49-F238E27FC236}">
                <a16:creationId xmlns:a16="http://schemas.microsoft.com/office/drawing/2014/main" id="{2C926048-A463-4DDE-849D-8E9DAFD009CE}"/>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00167C3-476C-4FB8-B7F8-1E32E69F8BB1}"/>
              </a:ext>
            </a:extLst>
          </p:cNvPr>
          <p:cNvSpPr>
            <a:spLocks noGrp="1" noChangeArrowheads="1"/>
          </p:cNvSpPr>
          <p:nvPr>
            <p:ph type="sldNum"/>
          </p:nvPr>
        </p:nvSpPr>
        <p:spPr>
          <a:ln/>
        </p:spPr>
        <p:txBody>
          <a:bodyPr/>
          <a:lstStyle/>
          <a:p>
            <a:fld id="{70647C2B-79C0-4830-9C46-1B7E500248BA}" type="slidenum">
              <a:rPr lang="fr-FR" altLang="en-US"/>
              <a:pPr/>
              <a:t>26</a:t>
            </a:fld>
            <a:endParaRPr lang="fr-FR" altLang="en-US"/>
          </a:p>
        </p:txBody>
      </p:sp>
      <p:sp>
        <p:nvSpPr>
          <p:cNvPr id="58369" name="Rectangle 1">
            <a:extLst>
              <a:ext uri="{FF2B5EF4-FFF2-40B4-BE49-F238E27FC236}">
                <a16:creationId xmlns:a16="http://schemas.microsoft.com/office/drawing/2014/main" id="{B70C2E7E-309E-4A19-A481-1580665A476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Text Box 2">
            <a:extLst>
              <a:ext uri="{FF2B5EF4-FFF2-40B4-BE49-F238E27FC236}">
                <a16:creationId xmlns:a16="http://schemas.microsoft.com/office/drawing/2014/main" id="{E81E192F-2B65-44B1-AF69-DBBAD6DEFF73}"/>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0ACA128-F544-4FF4-BB49-BFC15912905A}"/>
              </a:ext>
            </a:extLst>
          </p:cNvPr>
          <p:cNvSpPr>
            <a:spLocks noGrp="1" noChangeArrowheads="1"/>
          </p:cNvSpPr>
          <p:nvPr>
            <p:ph type="sldNum"/>
          </p:nvPr>
        </p:nvSpPr>
        <p:spPr>
          <a:ln/>
        </p:spPr>
        <p:txBody>
          <a:bodyPr/>
          <a:lstStyle/>
          <a:p>
            <a:fld id="{37349044-DBC3-441A-9186-D65102AB42BA}" type="slidenum">
              <a:rPr lang="fr-FR" altLang="en-US"/>
              <a:pPr/>
              <a:t>27</a:t>
            </a:fld>
            <a:endParaRPr lang="fr-FR" altLang="en-US"/>
          </a:p>
        </p:txBody>
      </p:sp>
      <p:sp>
        <p:nvSpPr>
          <p:cNvPr id="59393" name="Rectangle 1">
            <a:extLst>
              <a:ext uri="{FF2B5EF4-FFF2-40B4-BE49-F238E27FC236}">
                <a16:creationId xmlns:a16="http://schemas.microsoft.com/office/drawing/2014/main" id="{49281C8C-9A0E-4E9C-82FC-BCC6E10B56C3}"/>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a:extLst>
              <a:ext uri="{FF2B5EF4-FFF2-40B4-BE49-F238E27FC236}">
                <a16:creationId xmlns:a16="http://schemas.microsoft.com/office/drawing/2014/main" id="{EC543005-425C-4DEF-866C-9B5D8D71B1B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17D0ED13-3839-40F6-8EC8-BB9D944A7A57}"/>
              </a:ext>
            </a:extLst>
          </p:cNvPr>
          <p:cNvSpPr>
            <a:spLocks noGrp="1" noChangeArrowheads="1"/>
          </p:cNvSpPr>
          <p:nvPr>
            <p:ph type="sldNum"/>
          </p:nvPr>
        </p:nvSpPr>
        <p:spPr>
          <a:ln/>
        </p:spPr>
        <p:txBody>
          <a:bodyPr/>
          <a:lstStyle/>
          <a:p>
            <a:fld id="{3802A462-A0F8-4A6B-96DC-033573F579B1}" type="slidenum">
              <a:rPr lang="fr-FR" altLang="en-US"/>
              <a:pPr/>
              <a:t>4</a:t>
            </a:fld>
            <a:endParaRPr lang="fr-FR" altLang="en-US"/>
          </a:p>
        </p:txBody>
      </p:sp>
      <p:sp>
        <p:nvSpPr>
          <p:cNvPr id="35841" name="Rectangle 1">
            <a:extLst>
              <a:ext uri="{FF2B5EF4-FFF2-40B4-BE49-F238E27FC236}">
                <a16:creationId xmlns:a16="http://schemas.microsoft.com/office/drawing/2014/main" id="{906695FF-FA2F-4C04-BBFA-F6309A6623FC}"/>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Text Box 2">
            <a:extLst>
              <a:ext uri="{FF2B5EF4-FFF2-40B4-BE49-F238E27FC236}">
                <a16:creationId xmlns:a16="http://schemas.microsoft.com/office/drawing/2014/main" id="{6220B881-EF54-4858-BC18-92D94C747A0C}"/>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1E48F82E-D8F5-4F8E-A07F-23C287C133D5}"/>
              </a:ext>
            </a:extLst>
          </p:cNvPr>
          <p:cNvSpPr>
            <a:spLocks noGrp="1" noChangeArrowheads="1"/>
          </p:cNvSpPr>
          <p:nvPr>
            <p:ph type="sldNum"/>
          </p:nvPr>
        </p:nvSpPr>
        <p:spPr>
          <a:ln/>
        </p:spPr>
        <p:txBody>
          <a:bodyPr/>
          <a:lstStyle/>
          <a:p>
            <a:fld id="{6894B235-EF76-4DD9-B603-2A2563F7176F}" type="slidenum">
              <a:rPr lang="fr-FR" altLang="en-US"/>
              <a:pPr/>
              <a:t>5</a:t>
            </a:fld>
            <a:endParaRPr lang="fr-FR" altLang="en-US"/>
          </a:p>
        </p:txBody>
      </p:sp>
      <p:sp>
        <p:nvSpPr>
          <p:cNvPr id="36865" name="Rectangle 1">
            <a:extLst>
              <a:ext uri="{FF2B5EF4-FFF2-40B4-BE49-F238E27FC236}">
                <a16:creationId xmlns:a16="http://schemas.microsoft.com/office/drawing/2014/main" id="{379EA8AE-06B1-4AF6-BE9C-6965D1FC22DA}"/>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Text Box 2">
            <a:extLst>
              <a:ext uri="{FF2B5EF4-FFF2-40B4-BE49-F238E27FC236}">
                <a16:creationId xmlns:a16="http://schemas.microsoft.com/office/drawing/2014/main" id="{17EC728A-83F3-4051-94CF-1CDC539E45C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2C68A2A-D96B-4CC6-A141-36FE7D191114}"/>
              </a:ext>
            </a:extLst>
          </p:cNvPr>
          <p:cNvSpPr>
            <a:spLocks noGrp="1" noChangeArrowheads="1"/>
          </p:cNvSpPr>
          <p:nvPr>
            <p:ph type="sldNum"/>
          </p:nvPr>
        </p:nvSpPr>
        <p:spPr>
          <a:ln/>
        </p:spPr>
        <p:txBody>
          <a:bodyPr/>
          <a:lstStyle/>
          <a:p>
            <a:fld id="{87476990-B5E2-4256-A095-095A9C038E89}" type="slidenum">
              <a:rPr lang="fr-FR" altLang="en-US"/>
              <a:pPr/>
              <a:t>6</a:t>
            </a:fld>
            <a:endParaRPr lang="fr-FR" altLang="en-US"/>
          </a:p>
        </p:txBody>
      </p:sp>
      <p:sp>
        <p:nvSpPr>
          <p:cNvPr id="37889" name="Rectangle 1">
            <a:extLst>
              <a:ext uri="{FF2B5EF4-FFF2-40B4-BE49-F238E27FC236}">
                <a16:creationId xmlns:a16="http://schemas.microsoft.com/office/drawing/2014/main" id="{FF7D076F-241E-4CFE-824E-1DA09285929A}"/>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Text Box 2">
            <a:extLst>
              <a:ext uri="{FF2B5EF4-FFF2-40B4-BE49-F238E27FC236}">
                <a16:creationId xmlns:a16="http://schemas.microsoft.com/office/drawing/2014/main" id="{DB77CEDF-6341-4A3E-AE0E-3AF98834084A}"/>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70132947-C183-4FBB-8A23-AD4BF3816DDD}"/>
              </a:ext>
            </a:extLst>
          </p:cNvPr>
          <p:cNvSpPr>
            <a:spLocks noGrp="1" noChangeArrowheads="1"/>
          </p:cNvSpPr>
          <p:nvPr>
            <p:ph type="sldNum"/>
          </p:nvPr>
        </p:nvSpPr>
        <p:spPr>
          <a:ln/>
        </p:spPr>
        <p:txBody>
          <a:bodyPr/>
          <a:lstStyle/>
          <a:p>
            <a:fld id="{1490F9CF-F83B-4088-B231-C316AB40CC61}" type="slidenum">
              <a:rPr lang="fr-FR" altLang="en-US"/>
              <a:pPr/>
              <a:t>7</a:t>
            </a:fld>
            <a:endParaRPr lang="fr-FR" altLang="en-US"/>
          </a:p>
        </p:txBody>
      </p:sp>
      <p:sp>
        <p:nvSpPr>
          <p:cNvPr id="38913" name="Rectangle 1">
            <a:extLst>
              <a:ext uri="{FF2B5EF4-FFF2-40B4-BE49-F238E27FC236}">
                <a16:creationId xmlns:a16="http://schemas.microsoft.com/office/drawing/2014/main" id="{E56F8EAD-F0BF-4B91-96C2-5C18092BBB7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a:extLst>
              <a:ext uri="{FF2B5EF4-FFF2-40B4-BE49-F238E27FC236}">
                <a16:creationId xmlns:a16="http://schemas.microsoft.com/office/drawing/2014/main" id="{CB54076D-FD13-4B93-83EF-272CCEA4DA02}"/>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41D7623-D941-4B11-A4A4-9E30D40084C3}"/>
              </a:ext>
            </a:extLst>
          </p:cNvPr>
          <p:cNvSpPr>
            <a:spLocks noGrp="1" noChangeArrowheads="1"/>
          </p:cNvSpPr>
          <p:nvPr>
            <p:ph type="sldNum"/>
          </p:nvPr>
        </p:nvSpPr>
        <p:spPr>
          <a:ln/>
        </p:spPr>
        <p:txBody>
          <a:bodyPr/>
          <a:lstStyle/>
          <a:p>
            <a:fld id="{96EC7087-599A-42D2-9896-193170F0DABD}" type="slidenum">
              <a:rPr lang="fr-FR" altLang="en-US"/>
              <a:pPr/>
              <a:t>8</a:t>
            </a:fld>
            <a:endParaRPr lang="fr-FR" altLang="en-US"/>
          </a:p>
        </p:txBody>
      </p:sp>
      <p:sp>
        <p:nvSpPr>
          <p:cNvPr id="39937" name="Rectangle 1">
            <a:extLst>
              <a:ext uri="{FF2B5EF4-FFF2-40B4-BE49-F238E27FC236}">
                <a16:creationId xmlns:a16="http://schemas.microsoft.com/office/drawing/2014/main" id="{521D2A62-8FAE-4B84-A04E-A80153E1181B}"/>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a:extLst>
              <a:ext uri="{FF2B5EF4-FFF2-40B4-BE49-F238E27FC236}">
                <a16:creationId xmlns:a16="http://schemas.microsoft.com/office/drawing/2014/main" id="{854C2010-8852-46A1-B6C8-0625E03EE276}"/>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C4524C0-83A7-4D0B-8DE6-398B245CD3A1}"/>
              </a:ext>
            </a:extLst>
          </p:cNvPr>
          <p:cNvSpPr>
            <a:spLocks noGrp="1" noChangeArrowheads="1"/>
          </p:cNvSpPr>
          <p:nvPr>
            <p:ph type="sldNum"/>
          </p:nvPr>
        </p:nvSpPr>
        <p:spPr>
          <a:ln/>
        </p:spPr>
        <p:txBody>
          <a:bodyPr/>
          <a:lstStyle/>
          <a:p>
            <a:fld id="{7C64E765-8FE7-41DB-8A0D-5EF907D2B6C1}" type="slidenum">
              <a:rPr lang="fr-FR" altLang="en-US"/>
              <a:pPr/>
              <a:t>9</a:t>
            </a:fld>
            <a:endParaRPr lang="fr-FR" altLang="en-US"/>
          </a:p>
        </p:txBody>
      </p:sp>
      <p:sp>
        <p:nvSpPr>
          <p:cNvPr id="40961" name="Rectangle 1">
            <a:extLst>
              <a:ext uri="{FF2B5EF4-FFF2-40B4-BE49-F238E27FC236}">
                <a16:creationId xmlns:a16="http://schemas.microsoft.com/office/drawing/2014/main" id="{447D1B8C-4B08-4BA3-A4EC-BC06E25918C8}"/>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a:extLst>
              <a:ext uri="{FF2B5EF4-FFF2-40B4-BE49-F238E27FC236}">
                <a16:creationId xmlns:a16="http://schemas.microsoft.com/office/drawing/2014/main" id="{E0A6B60B-4F78-48E1-BB17-C203DED91250}"/>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AA15FC4B-2DB7-47BD-AAD2-618961706583}"/>
              </a:ext>
            </a:extLst>
          </p:cNvPr>
          <p:cNvSpPr>
            <a:spLocks noGrp="1" noChangeArrowheads="1"/>
          </p:cNvSpPr>
          <p:nvPr>
            <p:ph type="sldNum"/>
          </p:nvPr>
        </p:nvSpPr>
        <p:spPr>
          <a:ln/>
        </p:spPr>
        <p:txBody>
          <a:bodyPr/>
          <a:lstStyle/>
          <a:p>
            <a:fld id="{33B6E24A-3613-4F38-9E02-D2EB76C80222}" type="slidenum">
              <a:rPr lang="fr-FR" altLang="en-US"/>
              <a:pPr/>
              <a:t>10</a:t>
            </a:fld>
            <a:endParaRPr lang="fr-FR" altLang="en-US"/>
          </a:p>
        </p:txBody>
      </p:sp>
      <p:sp>
        <p:nvSpPr>
          <p:cNvPr id="41985" name="Rectangle 1">
            <a:extLst>
              <a:ext uri="{FF2B5EF4-FFF2-40B4-BE49-F238E27FC236}">
                <a16:creationId xmlns:a16="http://schemas.microsoft.com/office/drawing/2014/main" id="{799C30BE-3483-455F-92AC-6CC96D6D0D15}"/>
              </a:ext>
            </a:extLst>
          </p:cNvPr>
          <p:cNvSpPr txBox="1">
            <a:spLocks noGrp="1" noRot="1" noChangeAspect="1" noChangeArrowheads="1"/>
          </p:cNvSpPr>
          <p:nvPr>
            <p:ph type="sldImg"/>
          </p:nvPr>
        </p:nvSpPr>
        <p:spPr bwMode="auto">
          <a:xfrm>
            <a:off x="992188" y="766763"/>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a:extLst>
              <a:ext uri="{FF2B5EF4-FFF2-40B4-BE49-F238E27FC236}">
                <a16:creationId xmlns:a16="http://schemas.microsoft.com/office/drawing/2014/main" id="{A8E156EB-6F6C-455F-AE75-C0917869503F}"/>
              </a:ext>
            </a:extLst>
          </p:cNvPr>
          <p:cNvSpPr txBox="1">
            <a:spLocks noChangeArrowheads="1"/>
          </p:cNvSpPr>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pPr/>
              <a:t>2021/1/11</a:t>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5969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63224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457950" y="6141245"/>
            <a:ext cx="2057400" cy="365125"/>
          </a:xfrm>
        </p:spPr>
        <p:txBody>
          <a:bodyPr/>
          <a:lstStyle>
            <a:lvl1pPr algn="r">
              <a:defRPr/>
            </a:lvl1pPr>
          </a:lstStyle>
          <a:p>
            <a:fld id="{9FE6C9D9-BBD6-4D47-BAD9-8F0E18C0FE3C}" type="datetimeFigureOut">
              <a:rPr lang="zh-CN" altLang="en-US" smtClean="0"/>
              <a:pPr/>
              <a:t>2021/1/11</a:t>
            </a:fld>
            <a:endParaRPr lang="zh-CN" altLang="en-US"/>
          </a:p>
        </p:txBody>
      </p:sp>
      <p:sp>
        <p:nvSpPr>
          <p:cNvPr id="6" name="Slide Number Placeholder 5"/>
          <p:cNvSpPr>
            <a:spLocks noGrp="1"/>
          </p:cNvSpPr>
          <p:nvPr>
            <p:ph type="sldNum" sz="quarter" idx="12"/>
          </p:nvPr>
        </p:nvSpPr>
        <p:spPr>
          <a:xfrm>
            <a:off x="7372350" y="6413501"/>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t>2021/1/11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pPr/>
              <a:t>2021/1/11</a:t>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75" r:id="rId10"/>
    <p:sldLayoutId id="2147483674" r:id="rId11"/>
    <p:sldLayoutId id="2147483668" r:id="rId12"/>
    <p:sldLayoutId id="2147483669" r:id="rId13"/>
    <p:sldLayoutId id="2147483670" r:id="rId14"/>
    <p:sldLayoutId id="2147483671"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28F74-C3F4-40F2-86CC-D1DEF9C44300}"/>
              </a:ext>
            </a:extLst>
          </p:cNvPr>
          <p:cNvSpPr>
            <a:spLocks noGrp="1"/>
          </p:cNvSpPr>
          <p:nvPr>
            <p:ph idx="1"/>
          </p:nvPr>
        </p:nvSpPr>
        <p:spPr>
          <a:xfrm>
            <a:off x="628650" y="1938359"/>
            <a:ext cx="7886700" cy="3410254"/>
          </a:xfrm>
        </p:spPr>
        <p:txBody>
          <a:bodyPr>
            <a:normAutofit/>
          </a:bodyPr>
          <a:lstStyle/>
          <a:p>
            <a:pPr marL="0" indent="0" algn="ctr">
              <a:buNone/>
            </a:pPr>
            <a:r>
              <a:rPr lang="en-US" altLang="zh-CN" sz="6000" b="1" dirty="0">
                <a:solidFill>
                  <a:schemeClr val="bg1"/>
                </a:solidFill>
                <a:latin typeface="Linh AvantGarde" panose="02000603030000020004" pitchFamily="2" charset="0"/>
              </a:rPr>
              <a:t>C PROGRAMMING INTRODUCTION</a:t>
            </a:r>
          </a:p>
          <a:p>
            <a:pPr marL="0" indent="0" algn="ctr">
              <a:buNone/>
            </a:pPr>
            <a:r>
              <a:rPr lang="en-US" altLang="zh-CN" sz="3600" b="1" dirty="0">
                <a:solidFill>
                  <a:schemeClr val="bg1"/>
                </a:solidFill>
                <a:latin typeface="Linh AvantGarde" panose="02000603030000020004" pitchFamily="2" charset="0"/>
              </a:rPr>
              <a:t>TUẦN 9: HÀM</a:t>
            </a:r>
            <a:endParaRPr lang="zh-CN" altLang="en-US" sz="3600" b="1" dirty="0">
              <a:solidFill>
                <a:schemeClr val="bg1"/>
              </a:solidFill>
              <a:latin typeface="Linh AvantGarde" panose="02000603030000020004" pitchFamily="2" charset="0"/>
            </a:endParaRPr>
          </a:p>
        </p:txBody>
      </p:sp>
    </p:spTree>
    <p:extLst>
      <p:ext uri="{BB962C8B-B14F-4D97-AF65-F5344CB8AC3E}">
        <p14:creationId xmlns:p14="http://schemas.microsoft.com/office/powerpoint/2010/main" val="223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1E77EF90-ABA1-4071-B571-1EC5F02DDC44}"/>
              </a:ext>
            </a:extLst>
          </p:cNvPr>
          <p:cNvSpPr>
            <a:spLocks noGrp="1" noChangeArrowheads="1"/>
          </p:cNvSpPr>
          <p:nvPr>
            <p:ph type="title" idx="4294967295"/>
          </p:nvPr>
        </p:nvSpPr>
        <p:spPr>
          <a:xfrm>
            <a:off x="442913" y="103188"/>
            <a:ext cx="8243887" cy="9636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13314" name="Rectangle 2">
            <a:extLst>
              <a:ext uri="{FF2B5EF4-FFF2-40B4-BE49-F238E27FC236}">
                <a16:creationId xmlns:a16="http://schemas.microsoft.com/office/drawing/2014/main" id="{038608AB-E5C3-4075-A544-3CCB25148218}"/>
              </a:ext>
            </a:extLst>
          </p:cNvPr>
          <p:cNvSpPr>
            <a:spLocks noGrp="1" noChangeArrowheads="1"/>
          </p:cNvSpPr>
          <p:nvPr>
            <p:ph type="body" idx="1"/>
          </p:nvPr>
        </p:nvSpPr>
        <p:spPr>
          <a:xfrm>
            <a:off x="457200" y="1143000"/>
            <a:ext cx="8229600" cy="5181600"/>
          </a:xfrm>
          <a:ln/>
        </p:spPr>
        <p:txBody>
          <a:bodyPr>
            <a:normAutofit lnSpcReduction="10000"/>
          </a:bodyPr>
          <a:lstStyle/>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solidFill>
                  <a:srgbClr val="0000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main(</a:t>
            </a:r>
            <a:r>
              <a:rPr lang="en-US" altLang="en-US" sz="2000" b="1">
                <a:solidFill>
                  <a:srgbClr val="0000FF"/>
                </a:solidFill>
                <a:latin typeface="Courier New" panose="02070309020205020404" pitchFamily="49" charset="0"/>
                <a:cs typeface="Courier New" panose="02070309020205020404" pitchFamily="49" charset="0"/>
              </a:rPr>
              <a:t>void</a:t>
            </a:r>
            <a:r>
              <a:rPr lang="en-US" altLang="en-US" sz="2000" b="1">
                <a:latin typeface="Courier New" panose="02070309020205020404" pitchFamily="49" charset="0"/>
                <a:cs typeface="Courier New" panose="02070309020205020404" pitchFamily="49" charset="0"/>
              </a:rPr>
              <a:t>)</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num = 0, i = 0;</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9900"/>
                </a:solidFill>
                <a:latin typeface="Courier New" panose="02070309020205020404" pitchFamily="49" charset="0"/>
                <a:cs typeface="Courier New" panose="02070309020205020404" pitchFamily="49" charset="0"/>
              </a:rPr>
              <a:t>/* Get input from user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printf("enter a positive integer\n");</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scanf("%d", &amp;num);</a:t>
            </a:r>
            <a:br>
              <a:rPr lang="en-US" altLang="en-US" sz="2000" b="1">
                <a:latin typeface="Courier New" panose="02070309020205020404" pitchFamily="49" charset="0"/>
                <a:cs typeface="Courier New" panose="02070309020205020404" pitchFamily="49" charset="0"/>
              </a:rPr>
            </a:br>
            <a:endParaRPr lang="en-US" altLang="en-US" sz="2000" b="1">
              <a:latin typeface="Courier New" panose="02070309020205020404" pitchFamily="49" charset="0"/>
              <a:cs typeface="Courier New" panose="02070309020205020404" pitchFamily="49" charset="0"/>
            </a:endParaRP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printf("prime numbers up to %d:\n", num);</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for</a:t>
            </a:r>
            <a:r>
              <a:rPr lang="en-US" altLang="en-US" sz="2000" b="1">
                <a:latin typeface="Courier New" panose="02070309020205020404" pitchFamily="49" charset="0"/>
                <a:cs typeface="Courier New" panose="02070309020205020404" pitchFamily="49" charset="0"/>
              </a:rPr>
              <a:t> (i = 2; i &lt;= num; ++i)</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if</a:t>
            </a:r>
            <a:r>
              <a:rPr lang="en-US" altLang="en-US" sz="2000" b="1">
                <a:latin typeface="Courier New" panose="02070309020205020404" pitchFamily="49" charset="0"/>
                <a:cs typeface="Courier New" panose="02070309020205020404" pitchFamily="49" charset="0"/>
              </a:rPr>
              <a:t> (is_prime(i))</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printf("%d\n",i);</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return</a:t>
            </a:r>
            <a:r>
              <a:rPr lang="en-US" altLang="en-US" sz="2000" b="1">
                <a:latin typeface="Courier New" panose="02070309020205020404" pitchFamily="49" charset="0"/>
                <a:cs typeface="Courier New" panose="02070309020205020404" pitchFamily="49" charset="0"/>
              </a:rPr>
              <a:t> 0;</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F9C96252-A945-4E0D-A707-6B4A72349473}"/>
              </a:ext>
            </a:extLst>
          </p:cNvPr>
          <p:cNvSpPr>
            <a:spLocks noGrp="1" noChangeArrowheads="1"/>
          </p:cNvSpPr>
          <p:nvPr>
            <p:ph type="title" idx="4294967295"/>
          </p:nvPr>
        </p:nvSpPr>
        <p:spPr>
          <a:xfrm>
            <a:off x="442913" y="103188"/>
            <a:ext cx="8243887" cy="10398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Truyền tham số</a:t>
            </a:r>
          </a:p>
        </p:txBody>
      </p:sp>
      <p:sp>
        <p:nvSpPr>
          <p:cNvPr id="14338" name="Rectangle 2">
            <a:extLst>
              <a:ext uri="{FF2B5EF4-FFF2-40B4-BE49-F238E27FC236}">
                <a16:creationId xmlns:a16="http://schemas.microsoft.com/office/drawing/2014/main" id="{0A05E348-B12C-43C0-849F-5E913B8D0B13}"/>
              </a:ext>
            </a:extLst>
          </p:cNvPr>
          <p:cNvSpPr>
            <a:spLocks noGrp="1" noChangeArrowheads="1"/>
          </p:cNvSpPr>
          <p:nvPr>
            <p:ph type="body" idx="1"/>
          </p:nvPr>
        </p:nvSpPr>
        <p:spPr>
          <a:xfrm>
            <a:off x="457200" y="1600200"/>
            <a:ext cx="8229600" cy="4456113"/>
          </a:xfrm>
          <a:ln/>
        </p:spPr>
        <p:txBody>
          <a:bodyPr/>
          <a:lstStyle/>
          <a:p>
            <a:pPr marL="338138" indent="-338138">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Tham số được truyền cho hàm bằng cách sao chép giá trị thay vì cung cấp truy cập đến biến</a:t>
            </a:r>
          </a:p>
          <a:p>
            <a:pPr marL="338138" indent="-338138">
              <a:lnSpc>
                <a:spcPct val="90000"/>
              </a:lnSpc>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a:t>Tham số thay đổi bên trong thân hàm sẽ không làm thay đổi giá trị của biến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5471987B-7596-45EA-BDEC-DD17EFD0F84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9.3</a:t>
            </a:r>
          </a:p>
        </p:txBody>
      </p:sp>
      <p:sp>
        <p:nvSpPr>
          <p:cNvPr id="15362" name="Rectangle 2">
            <a:extLst>
              <a:ext uri="{FF2B5EF4-FFF2-40B4-BE49-F238E27FC236}">
                <a16:creationId xmlns:a16="http://schemas.microsoft.com/office/drawing/2014/main" id="{37D49700-2B3F-4010-8CF5-67130EA18B94}"/>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Viết chương trình có các hàm sau và sử dụng chúng trong hàm main</a:t>
            </a:r>
          </a:p>
          <a:p>
            <a:pPr marL="738188" lvl="1" indent="-28098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Hàm tính tổng lập phương của các số từ 1 tới n</a:t>
            </a:r>
          </a:p>
          <a:p>
            <a:pPr marL="738188" lvl="1" indent="-28098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Hàm liệt kê các ước số của một số nguyên dương N</a:t>
            </a:r>
          </a:p>
          <a:p>
            <a:pPr marL="738188" lvl="1" indent="-28098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Hàm liệt kê n số bình phương hoàn hảo đầu tiên (số bình phương hoàn hảo là bình phương của một số nguyên)</a:t>
            </a:r>
          </a:p>
          <a:p>
            <a:pPr marL="341313" indent="-338138">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5BC5E217-28E5-4822-8FBE-F1CA1BCDCBB9}"/>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2800"/>
              <a:t>Lời giải</a:t>
            </a:r>
          </a:p>
        </p:txBody>
      </p:sp>
      <p:sp>
        <p:nvSpPr>
          <p:cNvPr id="16386" name="Rectangle 2">
            <a:extLst>
              <a:ext uri="{FF2B5EF4-FFF2-40B4-BE49-F238E27FC236}">
                <a16:creationId xmlns:a16="http://schemas.microsoft.com/office/drawing/2014/main" id="{CD593EA7-61C8-4A82-B3EA-1982358B50A4}"/>
              </a:ext>
            </a:extLst>
          </p:cNvPr>
          <p:cNvSpPr>
            <a:spLocks noGrp="1" noChangeArrowheads="1"/>
          </p:cNvSpPr>
          <p:nvPr>
            <p:ph type="body" idx="1"/>
          </p:nvPr>
        </p:nvSpPr>
        <p:spPr>
          <a:xfrm>
            <a:off x="457200" y="1143000"/>
            <a:ext cx="8229600" cy="5181600"/>
          </a:xfrm>
          <a:ln/>
        </p:spPr>
        <p:txBody>
          <a:bodyPr/>
          <a:lstStyle/>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0000FF"/>
                </a:solidFill>
                <a:latin typeface="Courier New" panose="02070309020205020404" pitchFamily="49" charset="0"/>
                <a:cs typeface="Courier New" panose="02070309020205020404" pitchFamily="49" charset="0"/>
              </a:rPr>
              <a:t>long </a:t>
            </a:r>
            <a:r>
              <a:rPr lang="en-US" altLang="en-US" sz="2400" b="1">
                <a:latin typeface="Courier New" panose="02070309020205020404" pitchFamily="49" charset="0"/>
                <a:cs typeface="Courier New" panose="02070309020205020404" pitchFamily="49" charset="0"/>
              </a:rPr>
              <a:t>sumcube(</a:t>
            </a:r>
            <a:r>
              <a:rPr lang="en-US" altLang="en-US" sz="2400" b="1">
                <a:solidFill>
                  <a:srgbClr val="0000FF"/>
                </a:solidFill>
                <a:latin typeface="Courier New" panose="02070309020205020404" pitchFamily="49" charset="0"/>
                <a:cs typeface="Courier New" panose="02070309020205020404" pitchFamily="49" charset="0"/>
              </a:rPr>
              <a:t>int n</a:t>
            </a:r>
            <a:r>
              <a:rPr lang="en-US" altLang="en-US" sz="2400" b="1">
                <a:latin typeface="Courier New" panose="02070309020205020404" pitchFamily="49" charset="0"/>
                <a:cs typeface="Courier New" panose="02070309020205020404" pitchFamily="49" charset="0"/>
              </a:rPr>
              <a:t>)</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a:t>
            </a:r>
            <a:r>
              <a:rPr lang="en-US" altLang="en-US" sz="2400" b="1">
                <a:solidFill>
                  <a:srgbClr val="0000FF"/>
                </a:solidFill>
                <a:latin typeface="Courier New" panose="02070309020205020404" pitchFamily="49" charset="0"/>
                <a:cs typeface="Courier New" panose="02070309020205020404" pitchFamily="49" charset="0"/>
              </a:rPr>
              <a:t>int</a:t>
            </a:r>
            <a:r>
              <a:rPr lang="en-US" altLang="en-US" sz="2400" b="1">
                <a:latin typeface="Courier New" panose="02070309020205020404" pitchFamily="49" charset="0"/>
                <a:cs typeface="Courier New" panose="02070309020205020404" pitchFamily="49" charset="0"/>
              </a:rPr>
              <a:t> i = 0; </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long s=0;</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for(i=1; i&lt;=n; i++) s+=i*i*i;	</a:t>
            </a:r>
            <a:r>
              <a:rPr lang="en-US" altLang="en-US" sz="2400" b="1">
                <a:solidFill>
                  <a:srgbClr val="0000FF"/>
                </a:solidFill>
                <a:latin typeface="Courier New" panose="02070309020205020404" pitchFamily="49" charset="0"/>
                <a:cs typeface="Courier New" panose="02070309020205020404" pitchFamily="49" charset="0"/>
              </a:rPr>
              <a:t>return s</a:t>
            </a:r>
            <a:r>
              <a:rPr lang="en-US" altLang="en-US" sz="2400" b="1">
                <a:latin typeface="Courier New" panose="02070309020205020404" pitchFamily="49" charset="0"/>
                <a:cs typeface="Courier New" panose="02070309020205020404" pitchFamily="49" charset="0"/>
              </a:rPr>
              <a:t>;</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solidFill>
                  <a:srgbClr val="0000FF"/>
                </a:solidFill>
                <a:latin typeface="Courier New" panose="02070309020205020404" pitchFamily="49" charset="0"/>
                <a:cs typeface="Courier New" panose="02070309020205020404" pitchFamily="49" charset="0"/>
              </a:rPr>
              <a:t>void print</a:t>
            </a:r>
            <a:r>
              <a:rPr lang="en-US" altLang="en-US" sz="2000" b="1">
                <a:latin typeface="Courier New" panose="02070309020205020404" pitchFamily="49" charset="0"/>
                <a:cs typeface="Courier New" panose="02070309020205020404" pitchFamily="49" charset="0"/>
              </a:rPr>
              <a:t>submultiples(</a:t>
            </a:r>
            <a:r>
              <a:rPr lang="en-US" altLang="en-US" sz="2000" b="1">
                <a:solidFill>
                  <a:srgbClr val="0000FF"/>
                </a:solidFill>
                <a:latin typeface="Courier New" panose="02070309020205020404" pitchFamily="49" charset="0"/>
                <a:cs typeface="Courier New" panose="02070309020205020404" pitchFamily="49" charset="0"/>
              </a:rPr>
              <a:t>int n</a:t>
            </a:r>
            <a:r>
              <a:rPr lang="en-US" altLang="en-US" sz="2000" b="1">
                <a:latin typeface="Courier New" panose="02070309020205020404" pitchFamily="49" charset="0"/>
                <a:cs typeface="Courier New" panose="02070309020205020404" pitchFamily="49" charset="0"/>
              </a:rPr>
              <a: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i;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for(i=2; i&lt;n; i++)</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if (n%i ==0) printf("%d ",i);</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printf("\n");</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BB9E44B4-E33E-469E-ABD6-83701CDC3BD7}"/>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4000"/>
              <a:t>Lời giải</a:t>
            </a:r>
          </a:p>
        </p:txBody>
      </p:sp>
      <p:sp>
        <p:nvSpPr>
          <p:cNvPr id="17410" name="Rectangle 2">
            <a:extLst>
              <a:ext uri="{FF2B5EF4-FFF2-40B4-BE49-F238E27FC236}">
                <a16:creationId xmlns:a16="http://schemas.microsoft.com/office/drawing/2014/main" id="{B8B63918-58C3-476B-A858-2F44A711AF4A}"/>
              </a:ext>
            </a:extLst>
          </p:cNvPr>
          <p:cNvSpPr>
            <a:spLocks noGrp="1" noChangeArrowheads="1"/>
          </p:cNvSpPr>
          <p:nvPr>
            <p:ph type="body" idx="1"/>
          </p:nvPr>
        </p:nvSpPr>
        <p:spPr>
          <a:xfrm>
            <a:off x="457200" y="1143000"/>
            <a:ext cx="8229600" cy="5181600"/>
          </a:xfrm>
          <a:ln/>
        </p:spPr>
        <p:txBody>
          <a:bodyPr/>
          <a:lstStyle/>
          <a:p>
            <a:pPr indent="-338138">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solidFill>
                  <a:srgbClr val="0000FF"/>
                </a:solidFill>
                <a:latin typeface="Courier New" panose="02070309020205020404" pitchFamily="49" charset="0"/>
                <a:cs typeface="Courier New" panose="02070309020205020404" pitchFamily="49" charset="0"/>
              </a:rPr>
              <a:t>void print</a:t>
            </a:r>
            <a:r>
              <a:rPr lang="en-US" altLang="en-US" sz="2800" b="1">
                <a:latin typeface="Courier New" panose="02070309020205020404" pitchFamily="49" charset="0"/>
                <a:cs typeface="Courier New" panose="02070309020205020404" pitchFamily="49" charset="0"/>
              </a:rPr>
              <a:t>squares(</a:t>
            </a:r>
            <a:r>
              <a:rPr lang="en-US" altLang="en-US" sz="2800" b="1">
                <a:solidFill>
                  <a:srgbClr val="0000FF"/>
                </a:solidFill>
                <a:latin typeface="Courier New" panose="02070309020205020404" pitchFamily="49" charset="0"/>
                <a:cs typeface="Courier New" panose="02070309020205020404" pitchFamily="49" charset="0"/>
              </a:rPr>
              <a:t>int n</a:t>
            </a:r>
            <a:r>
              <a:rPr lang="en-US" altLang="en-US" sz="2800" b="1">
                <a:latin typeface="Courier New" panose="02070309020205020404" pitchFamily="49" charset="0"/>
                <a:cs typeface="Courier New" panose="02070309020205020404" pitchFamily="49" charset="0"/>
              </a:rPr>
              <a:t>)</a:t>
            </a:r>
          </a:p>
          <a:p>
            <a:pPr indent="-338138">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Courier New" panose="02070309020205020404" pitchFamily="49" charset="0"/>
                <a:cs typeface="Courier New" panose="02070309020205020404" pitchFamily="49" charset="0"/>
              </a:rPr>
              <a:t>{  </a:t>
            </a:r>
          </a:p>
          <a:p>
            <a:pPr indent="-338138">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Courier New" panose="02070309020205020404" pitchFamily="49" charset="0"/>
                <a:cs typeface="Courier New" panose="02070309020205020404" pitchFamily="49" charset="0"/>
              </a:rPr>
              <a:t>    </a:t>
            </a:r>
            <a:r>
              <a:rPr lang="en-US" altLang="en-US" sz="2800" b="1">
                <a:solidFill>
                  <a:srgbClr val="0000FF"/>
                </a:solidFill>
                <a:latin typeface="Courier New" panose="02070309020205020404" pitchFamily="49" charset="0"/>
                <a:cs typeface="Courier New" panose="02070309020205020404" pitchFamily="49" charset="0"/>
              </a:rPr>
              <a:t>int</a:t>
            </a:r>
            <a:r>
              <a:rPr lang="en-US" altLang="en-US" sz="2800" b="1">
                <a:latin typeface="Courier New" panose="02070309020205020404" pitchFamily="49" charset="0"/>
                <a:cs typeface="Courier New" panose="02070309020205020404" pitchFamily="49" charset="0"/>
              </a:rPr>
              <a:t> i; </a:t>
            </a:r>
          </a:p>
          <a:p>
            <a:pPr indent="-338138">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Courier New" panose="02070309020205020404" pitchFamily="49" charset="0"/>
                <a:cs typeface="Courier New" panose="02070309020205020404" pitchFamily="49" charset="0"/>
              </a:rPr>
              <a:t>		for(i=1; i&lt;=n; i++)</a:t>
            </a:r>
          </a:p>
          <a:p>
            <a:pPr indent="-338138">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Courier New" panose="02070309020205020404" pitchFamily="49" charset="0"/>
                <a:cs typeface="Courier New" panose="02070309020205020404" pitchFamily="49" charset="0"/>
              </a:rPr>
              <a:t>			printf("%d ",i*i);</a:t>
            </a:r>
          </a:p>
          <a:p>
            <a:pPr indent="-338138">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Courier New" panose="02070309020205020404" pitchFamily="49" charset="0"/>
                <a:cs typeface="Courier New" panose="02070309020205020404" pitchFamily="49" charset="0"/>
              </a:rPr>
              <a:t>		printf("\n");</a:t>
            </a:r>
          </a:p>
          <a:p>
            <a:pPr indent="-338138">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b="1">
                <a:latin typeface="Courier New" panose="02070309020205020404" pitchFamily="49" charset="0"/>
                <a:cs typeface="Courier New" panose="02070309020205020404" pitchFamily="49" charset="0"/>
              </a:rPr>
              <a:t>}</a:t>
            </a:r>
          </a:p>
          <a:p>
            <a:pPr indent="-338138">
              <a:spcBef>
                <a:spcPts val="7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6F228617-68C1-41BF-B78F-BB3FBDED6A71}"/>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9.4</a:t>
            </a:r>
          </a:p>
        </p:txBody>
      </p:sp>
      <p:sp>
        <p:nvSpPr>
          <p:cNvPr id="18434" name="Rectangle 2">
            <a:extLst>
              <a:ext uri="{FF2B5EF4-FFF2-40B4-BE49-F238E27FC236}">
                <a16:creationId xmlns:a16="http://schemas.microsoft.com/office/drawing/2014/main" id="{957A3EC6-EBAF-4A28-9E22-11E48401BD7F}"/>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Viết chương trình tính lương công nhân trong tuần.  Lương trung bình là 15000 VND một giờ. Công nhân phải làm 40 giờ một tuần.  Nếu làm thêm giờ, công nhân được trả gấp 1.5 số tiền trong giờ. </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Công nhân không được làm dưới 10 giờ hoặc hơn 65 giờ một tuần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BA446DA3-023A-40C8-B2A4-7FE6EA33889B}"/>
              </a:ext>
            </a:extLst>
          </p:cNvPr>
          <p:cNvSpPr>
            <a:spLocks noGrp="1" noChangeArrowheads="1"/>
          </p:cNvSpPr>
          <p:nvPr>
            <p:ph type="title" idx="4294967295"/>
          </p:nvPr>
        </p:nvSpPr>
        <p:spPr>
          <a:xfrm>
            <a:off x="442913" y="103188"/>
            <a:ext cx="8243887" cy="8112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sz="3200"/>
              <a:t>Lời giải</a:t>
            </a:r>
          </a:p>
        </p:txBody>
      </p:sp>
      <p:sp>
        <p:nvSpPr>
          <p:cNvPr id="19458" name="Rectangle 2">
            <a:extLst>
              <a:ext uri="{FF2B5EF4-FFF2-40B4-BE49-F238E27FC236}">
                <a16:creationId xmlns:a16="http://schemas.microsoft.com/office/drawing/2014/main" id="{849D74AC-02CA-43A9-A852-996D16DC91CC}"/>
              </a:ext>
            </a:extLst>
          </p:cNvPr>
          <p:cNvSpPr>
            <a:spLocks noGrp="1" noChangeArrowheads="1"/>
          </p:cNvSpPr>
          <p:nvPr>
            <p:ph type="body" idx="1"/>
          </p:nvPr>
        </p:nvSpPr>
        <p:spPr>
          <a:xfrm>
            <a:off x="457200" y="1143000"/>
            <a:ext cx="8229600" cy="5181600"/>
          </a:xfrm>
          <a:ln/>
        </p:spPr>
        <p:txBody>
          <a:bodyPr>
            <a:normAutofit lnSpcReduction="10000"/>
          </a:bodyPr>
          <a:lstStyle/>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b="1">
                <a:latin typeface="Courier New" panose="02070309020205020404" pitchFamily="49" charset="0"/>
                <a:cs typeface="Courier New" panose="02070309020205020404" pitchFamily="49" charset="0"/>
              </a:rPr>
              <a:t>#include &lt;stdio.h&gt;</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long salary(int hours)</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if (hours &gt;40)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return 15000*40+15000(hours-40)*3/2;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else	return hours*40;</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int main()</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int n;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fr-FR" altLang="en-US" sz="2000" b="1">
                <a:latin typeface="Courier New" panose="02070309020205020404" pitchFamily="49" charset="0"/>
                <a:cs typeface="Courier New" panose="02070309020205020404" pitchFamily="49" charset="0"/>
              </a:rPr>
              <a:t>do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b="1">
                <a:latin typeface="Courier New" panose="02070309020205020404" pitchFamily="49" charset="0"/>
                <a:cs typeface="Courier New" panose="02070309020205020404" pitchFamily="49" charset="0"/>
              </a:rPr>
              <a:t>		printf("Enter number of working hours:"); 	scanf("%d",&amp;n);</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b="1">
                <a:latin typeface="Courier New" panose="02070309020205020404" pitchFamily="49" charset="0"/>
                <a:cs typeface="Courier New" panose="02070309020205020404" pitchFamily="49" charset="0"/>
              </a:rPr>
              <a:t>	  } while (m&lt;10 || n&gt;=65);</a:t>
            </a: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printf("The salary you get:%ld\n",salary(n));</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return 0;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DB6BE89-1447-4EBB-B427-EEE9B09998C1}"/>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9.5</a:t>
            </a:r>
          </a:p>
        </p:txBody>
      </p:sp>
      <p:sp>
        <p:nvSpPr>
          <p:cNvPr id="20482" name="Rectangle 2">
            <a:extLst>
              <a:ext uri="{FF2B5EF4-FFF2-40B4-BE49-F238E27FC236}">
                <a16:creationId xmlns:a16="http://schemas.microsoft.com/office/drawing/2014/main" id="{7945C850-E32C-4878-AC33-5815D43C50F1}"/>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Viết hàm</a:t>
            </a:r>
          </a:p>
          <a:p>
            <a:pPr marL="338138" indent="-33337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	</a:t>
            </a:r>
            <a:r>
              <a:rPr lang="fr-FR" altLang="en-US">
                <a:solidFill>
                  <a:srgbClr val="3333FF"/>
                </a:solidFill>
                <a:latin typeface="Arial" panose="020B0604020202020204" pitchFamily="34" charset="0"/>
              </a:rPr>
              <a:t>void printnchars(int ch, int n)</a:t>
            </a:r>
            <a:r>
              <a:rPr lang="fr-FR" altLang="en-US"/>
              <a:t> để hiển thị một kí tự n lần.  Sử dụng hàm này để in ra tam giác * như sau</a:t>
            </a:r>
          </a:p>
          <a:p>
            <a:pPr marL="338138" indent="-33337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a:t>
            </a:r>
          </a:p>
          <a:p>
            <a:pPr marL="338138" indent="-33337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a:t>
            </a:r>
          </a:p>
          <a:p>
            <a:pPr marL="338138" indent="-33337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a:t>
            </a:r>
          </a:p>
          <a:p>
            <a:pPr marL="338138" indent="-33337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a:t>
            </a:r>
          </a:p>
          <a:p>
            <a:pPr marL="338138" indent="-33337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419393BF-05DB-4D00-A780-82F57536B05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1506" name="Rectangle 2">
            <a:extLst>
              <a:ext uri="{FF2B5EF4-FFF2-40B4-BE49-F238E27FC236}">
                <a16:creationId xmlns:a16="http://schemas.microsoft.com/office/drawing/2014/main" id="{CFDDD243-010F-410A-B382-0B7F7DB37BAB}"/>
              </a:ext>
            </a:extLst>
          </p:cNvPr>
          <p:cNvSpPr>
            <a:spLocks noGrp="1" noChangeArrowheads="1"/>
          </p:cNvSpPr>
          <p:nvPr>
            <p:ph type="body" idx="1"/>
          </p:nvPr>
        </p:nvSpPr>
        <p:spPr>
          <a:xfrm>
            <a:off x="457200" y="1600200"/>
            <a:ext cx="8229600" cy="4456113"/>
          </a:xfrm>
          <a:ln/>
        </p:spPr>
        <p:txBody>
          <a:bodyPr/>
          <a:lstStyle/>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void printnchars(int ch, int n)</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	int i;</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	for(i = 0; i &lt; n; i++)</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		printf("%c", ch);</a:t>
            </a:r>
          </a:p>
          <a:p>
            <a:pPr indent="-338138">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altLang="en-US"/>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5208499B-B79F-438A-898A-A2C093877D9D}"/>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9.6</a:t>
            </a:r>
          </a:p>
        </p:txBody>
      </p:sp>
      <p:sp>
        <p:nvSpPr>
          <p:cNvPr id="22530" name="Rectangle 2">
            <a:extLst>
              <a:ext uri="{FF2B5EF4-FFF2-40B4-BE49-F238E27FC236}">
                <a16:creationId xmlns:a16="http://schemas.microsoft.com/office/drawing/2014/main" id="{43C3013D-6597-47FD-9ACA-A69BC9FA8BAE}"/>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Cho công thức chuyển từ độ F sang độ C = 5/9(F-32) </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800"/>
              <a:t>In ra bảng liệt kê độ F từ 1 tới 20 và độ C tương ứng</a:t>
            </a:r>
          </a:p>
          <a:p>
            <a:pPr marL="338138" indent="-333375">
              <a:spcBef>
                <a:spcPts val="700"/>
              </a:spcBef>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fr-FR" altLang="en-US"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9DCC7EB5-DA14-49D6-B86C-74AEA4115521}"/>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Hàm</a:t>
            </a:r>
          </a:p>
        </p:txBody>
      </p:sp>
      <p:sp>
        <p:nvSpPr>
          <p:cNvPr id="5122" name="Rectangle 2">
            <a:extLst>
              <a:ext uri="{FF2B5EF4-FFF2-40B4-BE49-F238E27FC236}">
                <a16:creationId xmlns:a16="http://schemas.microsoft.com/office/drawing/2014/main" id="{E7BCF439-1B1C-42A1-8F2E-34F7668DAA12}"/>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một nhóm các khai báo và câu lệnh được gán tên </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thường có một giá trị</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một chương trình con</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chương trình luôn có một hàm </a:t>
            </a:r>
            <a:r>
              <a:rPr lang="en-US" altLang="en-US" sz="2400" b="1">
                <a:latin typeface="Courier New" panose="02070309020205020404" pitchFamily="49" charset="0"/>
                <a:cs typeface="Courier New" panose="02070309020205020404" pitchFamily="49" charset="0"/>
              </a:rPr>
              <a:t>main</a:t>
            </a:r>
            <a:r>
              <a:rPr lang="en-US" altLang="en-US" sz="2400"/>
              <a:t> </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trong hàm </a:t>
            </a:r>
            <a:r>
              <a:rPr lang="en-US" altLang="en-US" sz="2400" b="1">
                <a:latin typeface="Courier New" panose="02070309020205020404" pitchFamily="49" charset="0"/>
                <a:cs typeface="Courier New" panose="02070309020205020404" pitchFamily="49" charset="0"/>
              </a:rPr>
              <a:t>main</a:t>
            </a:r>
            <a:r>
              <a:rPr lang="en-US" altLang="en-US" sz="2400"/>
              <a:t> có thể </a:t>
            </a:r>
            <a:r>
              <a:rPr lang="en-US" altLang="en-US" sz="2400">
                <a:solidFill>
                  <a:srgbClr val="FF3300"/>
                </a:solidFill>
              </a:rPr>
              <a:t>gọi</a:t>
            </a:r>
            <a:r>
              <a:rPr lang="en-US" altLang="en-US" sz="2400"/>
              <a:t> các hàm khác</a:t>
            </a:r>
          </a:p>
          <a:p>
            <a:pPr lvl="2">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000"/>
              <a:t>các hàm này có thể gọi các hàm khác...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98AC6D5-F60F-451D-A137-8B78F600999D}"/>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3554" name="Rectangle 2">
            <a:extLst>
              <a:ext uri="{FF2B5EF4-FFF2-40B4-BE49-F238E27FC236}">
                <a16:creationId xmlns:a16="http://schemas.microsoft.com/office/drawing/2014/main" id="{24C5C53F-482E-4A94-B6A6-BA24633CACB3}"/>
              </a:ext>
            </a:extLst>
          </p:cNvPr>
          <p:cNvSpPr>
            <a:spLocks noGrp="1" noChangeArrowheads="1"/>
          </p:cNvSpPr>
          <p:nvPr>
            <p:ph type="body" idx="1"/>
          </p:nvPr>
        </p:nvSpPr>
        <p:spPr>
          <a:xfrm>
            <a:off x="457200" y="1295400"/>
            <a:ext cx="8229600" cy="5105400"/>
          </a:xfrm>
          <a:ln/>
        </p:spPr>
        <p:txBody>
          <a:bodyPr>
            <a:normAutofit lnSpcReduction="10000"/>
          </a:bodyPr>
          <a:lstStyle/>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function to convert fahrenheit to celsius</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double celsius(double);</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int main() {</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double fahr = 0;</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printf("Fahrenheit\tCelsius\n");</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while (fahr &lt; 21) {</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printf("%6.1f\t%6.1f\n", fahr, celsius(fahr);</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fahr += 1;</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return 0;</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double celsius(double f) {</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	return 5 * (f - 32) / 9;</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800"/>
              <a:t>}</a:t>
            </a:r>
          </a:p>
          <a:p>
            <a:pPr indent="-338138">
              <a:lnSpc>
                <a:spcPct val="80000"/>
              </a:lnSpc>
              <a:spcBef>
                <a:spcPts val="4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EC3014B-18B7-471A-B944-D753520D250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9.7</a:t>
            </a:r>
          </a:p>
        </p:txBody>
      </p:sp>
      <p:sp>
        <p:nvSpPr>
          <p:cNvPr id="24578" name="Rectangle 2">
            <a:extLst>
              <a:ext uri="{FF2B5EF4-FFF2-40B4-BE49-F238E27FC236}">
                <a16:creationId xmlns:a16="http://schemas.microsoft.com/office/drawing/2014/main" id="{96A9A705-C31D-4EA3-BABE-9D8298E17C82}"/>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Cho số nguyên dương N có k chữ số.  Viết chương trình kiểm tra xem tất cả k chữ số đều là số chẵn hoặc đều là số lẻ.</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F8994CDF-3D28-41D2-A489-9F0DB0981FEF}"/>
              </a:ext>
            </a:extLst>
          </p:cNvPr>
          <p:cNvSpPr>
            <a:spLocks noGrp="1" noChangeArrowheads="1"/>
          </p:cNvSpPr>
          <p:nvPr>
            <p:ph type="title" idx="4294967295"/>
          </p:nvPr>
        </p:nvSpPr>
        <p:spPr>
          <a:xfrm>
            <a:off x="457200" y="-457200"/>
            <a:ext cx="8243888"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5602" name="Rectangle 2">
            <a:extLst>
              <a:ext uri="{FF2B5EF4-FFF2-40B4-BE49-F238E27FC236}">
                <a16:creationId xmlns:a16="http://schemas.microsoft.com/office/drawing/2014/main" id="{7E4F32D4-6738-4DD6-9103-C3D7B6F57C4A}"/>
              </a:ext>
            </a:extLst>
          </p:cNvPr>
          <p:cNvSpPr>
            <a:spLocks noGrp="1" noChangeArrowheads="1"/>
          </p:cNvSpPr>
          <p:nvPr>
            <p:ph type="body" idx="1"/>
          </p:nvPr>
        </p:nvSpPr>
        <p:spPr>
          <a:xfrm>
            <a:off x="457200" y="990600"/>
            <a:ext cx="4191000" cy="5562600"/>
          </a:xfrm>
          <a:ln/>
        </p:spPr>
        <p:txBody>
          <a:bodyPr>
            <a:normAutofit lnSpcReduction="10000"/>
          </a:bodyPr>
          <a:lstStyle/>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#include &lt;stdio.h&gt;</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400"/>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int DigitAllSame(int n){</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int digit;</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int count =0;</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int flagEven,flagOdd;</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flagEven=1; flagOdd=1;</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while (n&gt;0 &amp;&amp; count&lt;5){</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digit = n%10;</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n= n/10;</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count++;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if (digit%2 == 0)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flagEven= flagEven*1;</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flagOdd= flagOdd*0;</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else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flagEven= flagEven*0;</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flagOdd= flagOdd*1;</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printf("count = %d\n", count);</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if (count&gt;=5) return -1;</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if (flagEven || flagOdd) return 1;</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	else return 0;</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400"/>
              <a:t>}</a:t>
            </a:r>
          </a:p>
          <a:p>
            <a:pPr indent="-338138">
              <a:lnSpc>
                <a:spcPct val="80000"/>
              </a:lnSpc>
              <a:spcBef>
                <a:spcPts val="35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400"/>
          </a:p>
        </p:txBody>
      </p:sp>
      <p:sp>
        <p:nvSpPr>
          <p:cNvPr id="25603" name="Text Box 3">
            <a:extLst>
              <a:ext uri="{FF2B5EF4-FFF2-40B4-BE49-F238E27FC236}">
                <a16:creationId xmlns:a16="http://schemas.microsoft.com/office/drawing/2014/main" id="{F269BA7E-CDA6-45A8-8A60-059004E101AA}"/>
              </a:ext>
            </a:extLst>
          </p:cNvPr>
          <p:cNvSpPr txBox="1">
            <a:spLocks noChangeArrowheads="1"/>
          </p:cNvSpPr>
          <p:nvPr/>
        </p:nvSpPr>
        <p:spPr bwMode="auto">
          <a:xfrm>
            <a:off x="5105400" y="1905000"/>
            <a:ext cx="3810000" cy="201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buClrTx/>
              <a:buFontTx/>
              <a:buNone/>
            </a:pPr>
            <a:r>
              <a:rPr lang="fr-FR" altLang="en-US">
                <a:latin typeface="Verdana" panose="020B0604030504040204" pitchFamily="34" charset="0"/>
              </a:rPr>
              <a:t>main() {</a:t>
            </a:r>
          </a:p>
          <a:p>
            <a:pPr>
              <a:buClrTx/>
              <a:buFontTx/>
              <a:buNone/>
            </a:pPr>
            <a:endParaRPr lang="fr-FR" altLang="en-US">
              <a:latin typeface="Verdana" panose="020B0604030504040204" pitchFamily="34" charset="0"/>
            </a:endParaRPr>
          </a:p>
          <a:p>
            <a:pPr>
              <a:buClrTx/>
              <a:buFontTx/>
              <a:buNone/>
            </a:pPr>
            <a:r>
              <a:rPr lang="fr-FR" altLang="en-US">
                <a:latin typeface="Verdana" panose="020B0604030504040204" pitchFamily="34" charset="0"/>
              </a:rPr>
              <a:t>	printf("Hello.\n");</a:t>
            </a:r>
          </a:p>
          <a:p>
            <a:pPr>
              <a:buClrTx/>
              <a:buFontTx/>
              <a:buNone/>
            </a:pPr>
            <a:r>
              <a:rPr lang="fr-FR" altLang="en-US">
                <a:latin typeface="Verdana" panose="020B0604030504040204" pitchFamily="34" charset="0"/>
              </a:rPr>
              <a:t>	printf("So %d co gia tri 	ham la %d\n", 44668, 	DigitAllSame(46668));</a:t>
            </a:r>
          </a:p>
          <a:p>
            <a:pPr>
              <a:buClrTx/>
              <a:buFontTx/>
              <a:buNone/>
            </a:pPr>
            <a:r>
              <a:rPr lang="fr-FR" altLang="en-US">
                <a:latin typeface="Verdana" panose="020B0604030504040204" pitchFamily="34"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3A3E8B6A-2EDC-490C-9708-16AD35517908}"/>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9.8 </a:t>
            </a:r>
          </a:p>
        </p:txBody>
      </p:sp>
      <p:sp>
        <p:nvSpPr>
          <p:cNvPr id="26626" name="Rectangle 2">
            <a:extLst>
              <a:ext uri="{FF2B5EF4-FFF2-40B4-BE49-F238E27FC236}">
                <a16:creationId xmlns:a16="http://schemas.microsoft.com/office/drawing/2014/main" id="{E3CF9191-7215-40EF-A282-9C9DC29751CD}"/>
              </a:ext>
            </a:extLst>
          </p:cNvPr>
          <p:cNvSpPr>
            <a:spLocks noGrp="1" noChangeArrowheads="1"/>
          </p:cNvSpPr>
          <p:nvPr>
            <p:ph type="body" idx="1"/>
          </p:nvPr>
        </p:nvSpPr>
        <p:spPr>
          <a:xfrm>
            <a:off x="457200" y="1600200"/>
            <a:ext cx="8229600" cy="4456113"/>
          </a:xfrm>
          <a:ln/>
        </p:spPr>
        <p:txBody>
          <a:bodyPr/>
          <a:lstStyle/>
          <a:p>
            <a:pPr marL="338138" indent="-338138">
              <a:lnSpc>
                <a:spcPct val="90000"/>
              </a:lnSpc>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400"/>
              <a:t>Chương trình Vietnam Idol có 5 giám khảo. Mỗi giám khảo cho điểm thí sính từ 0 tới 10. Điểm cuối cùng là điểm trung bình của 3 điểm sau khi loại đi điểm cao nhất và thấp nhất. Viết chương trình tính điểm của thí sinh sử dụng các hàm sau:</a:t>
            </a:r>
          </a:p>
          <a:p>
            <a:pPr marL="738188" lvl="1" indent="-280988">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000"/>
              <a:t>void getJudgeData() nhận điểm của một giám khảo thông qua con trỏ tới biến và kiểm tra tính đúng đắn</a:t>
            </a:r>
          </a:p>
          <a:p>
            <a:pPr marL="738188" lvl="1" indent="-280988">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000"/>
              <a:t>void calcScore() tính và hiển thị điểm</a:t>
            </a:r>
          </a:p>
          <a:p>
            <a:pPr marL="738188" lvl="1" indent="-280988">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000"/>
              <a:t>double findLowest() tính điểm thấp nhất</a:t>
            </a:r>
          </a:p>
          <a:p>
            <a:pPr marL="738188" lvl="1" indent="-280988">
              <a:lnSpc>
                <a:spcPct val="90000"/>
              </a:lnSpc>
              <a:spcBef>
                <a:spcPts val="5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sz="2000"/>
              <a:t>double findHighest() tính điểm cao nhất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082CB4BD-078E-4B05-9FB3-9F36BDB2C0BF}"/>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7650" name="Rectangle 2">
            <a:extLst>
              <a:ext uri="{FF2B5EF4-FFF2-40B4-BE49-F238E27FC236}">
                <a16:creationId xmlns:a16="http://schemas.microsoft.com/office/drawing/2014/main" id="{F046CFC4-0A04-4028-83A5-C3CD72F167BF}"/>
              </a:ext>
            </a:extLst>
          </p:cNvPr>
          <p:cNvSpPr>
            <a:spLocks noGrp="1" noChangeArrowheads="1"/>
          </p:cNvSpPr>
          <p:nvPr>
            <p:ph type="body" idx="1"/>
          </p:nvPr>
        </p:nvSpPr>
        <p:spPr>
          <a:xfrm>
            <a:off x="457200" y="990600"/>
            <a:ext cx="8229600" cy="5065713"/>
          </a:xfrm>
          <a:ln/>
        </p:spPr>
        <p:txBody>
          <a:bodyPr>
            <a:normAutofit lnSpcReduction="10000"/>
          </a:bodyPr>
          <a:lstStyle/>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#include &lt;stdio.h&gt;</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#include &lt;stdlib.h&gt;</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600"/>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function to get Judge's score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void getJudgeData(double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function to calculate competitor's score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void calcScore(double, double, double, double, double);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double findLowest(double, double, double, double, double);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double findHighest(double, double, double, double, double);</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600"/>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int main()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double s1, s2, s3, s4, s5;</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getJudgeData(&amp;s1);</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getJudgeData(&amp;s2);</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getJudgeData(&amp;s3);</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getJudgeData(&amp;s4);</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getJudgeData(&amp;s5);</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calcScore(s1, s2, s3, s4, s5);</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	return 0;</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1600"/>
              <a:t>}</a:t>
            </a:r>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600"/>
          </a:p>
          <a:p>
            <a:pPr indent="-338138">
              <a:lnSpc>
                <a:spcPct val="80000"/>
              </a:lnSpc>
              <a:spcBef>
                <a:spcPts val="4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fr-FR" altLang="en-US" sz="1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C38B202C-6AF1-4832-8FBE-5B76922833DB}"/>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8674" name="Rectangle 2">
            <a:extLst>
              <a:ext uri="{FF2B5EF4-FFF2-40B4-BE49-F238E27FC236}">
                <a16:creationId xmlns:a16="http://schemas.microsoft.com/office/drawing/2014/main" id="{F6DC9E56-AB6C-4FB9-B06A-84B0E7E72F7B}"/>
              </a:ext>
            </a:extLst>
          </p:cNvPr>
          <p:cNvSpPr>
            <a:spLocks noGrp="1" noChangeArrowheads="1"/>
          </p:cNvSpPr>
          <p:nvPr>
            <p:ph type="body" idx="1"/>
          </p:nvPr>
        </p:nvSpPr>
        <p:spPr>
          <a:xfrm>
            <a:off x="457200" y="990600"/>
            <a:ext cx="8229600" cy="5065713"/>
          </a:xfrm>
          <a:ln/>
        </p:spPr>
        <p:txBody>
          <a:bodyPr/>
          <a:lstStyle/>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void getJudgeData(double *s) {</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do {</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printf("Enter a judge's score: "); scanf("%f",s);</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 while (*s &lt; 0 || *s &gt; 10);</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2000"/>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double findLowest(double s1, double s2, double s3, double s4, double s5) {</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double min = s1;</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if (s2 &lt; min) min = s2;</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if (s3 &lt; min) min = s3;</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if (s4 &lt; min) min = s4;</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if (s5 &lt; min) min = s5;</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	return min;</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2000"/>
              <a:t>}</a:t>
            </a:r>
          </a:p>
          <a:p>
            <a:pPr lvl="1" indent="-28098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2000"/>
          </a:p>
          <a:p>
            <a:pPr marL="341313" indent="-338138">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2000"/>
          </a:p>
          <a:p>
            <a:pPr marL="341313" indent="-336550">
              <a:lnSpc>
                <a:spcPct val="80000"/>
              </a:lnSpc>
              <a:spcBef>
                <a:spcPts val="5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2000"/>
          </a:p>
          <a:p>
            <a:pPr marL="341313" indent="-336550">
              <a:lnSpc>
                <a:spcPct val="80000"/>
              </a:lnSpc>
              <a:spcBef>
                <a:spcPts val="3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1400"/>
          </a:p>
          <a:p>
            <a:pPr marL="341313" indent="-336550">
              <a:lnSpc>
                <a:spcPct val="80000"/>
              </a:lnSpc>
              <a:spcBef>
                <a:spcPts val="3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1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40AE9BF4-7B44-4FF4-A39D-EFD6F24034C7}"/>
              </a:ext>
            </a:extLst>
          </p:cNvPr>
          <p:cNvSpPr>
            <a:spLocks noGrp="1" noChangeArrowheads="1"/>
          </p:cNvSpPr>
          <p:nvPr>
            <p:ph type="title" idx="4294967295"/>
          </p:nvPr>
        </p:nvSpPr>
        <p:spPr>
          <a:xfrm>
            <a:off x="442913" y="103188"/>
            <a:ext cx="8243887" cy="7350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29698" name="Rectangle 2">
            <a:extLst>
              <a:ext uri="{FF2B5EF4-FFF2-40B4-BE49-F238E27FC236}">
                <a16:creationId xmlns:a16="http://schemas.microsoft.com/office/drawing/2014/main" id="{66378A40-8AF0-4A2D-9420-CCA38D93E225}"/>
              </a:ext>
            </a:extLst>
          </p:cNvPr>
          <p:cNvSpPr>
            <a:spLocks noGrp="1" noChangeArrowheads="1"/>
          </p:cNvSpPr>
          <p:nvPr>
            <p:ph type="body" idx="1"/>
          </p:nvPr>
        </p:nvSpPr>
        <p:spPr>
          <a:xfrm>
            <a:off x="457200" y="990600"/>
            <a:ext cx="8229600" cy="5065713"/>
          </a:xfrm>
          <a:ln/>
        </p:spPr>
        <p:txBody>
          <a:bodyPr>
            <a:normAutofit lnSpcReduction="10000"/>
          </a:bodyPr>
          <a:lstStyle/>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double findHighest(double s1, double s2, double s3, double s4, double s5) {</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double max = s1;</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if (s2 &gt; max) max = s2;</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if (s3 &gt; max) max = s3;</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if (s4 &gt; max) max = s4;</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if (s5 &gt; max) max = s5;</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return max;</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1800"/>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void calcScore(double s1, double s2, double s3, double s4, double s5) {</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double sum = s1 + s2 + s3 + s4 + s5;</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double max = findHighest(s1, s2, s3, s4, s5);</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double min = findLowest(s1, s2, s3, s4, s5);</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sum -= (max + min);</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printf("Max = %1.2f\n", max);</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printf("Min = %1.2f\n", min);</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	printf("Final score: %1.2f\n", sum / 3);</a:t>
            </a:r>
          </a:p>
          <a:p>
            <a:pPr lvl="1" indent="-280988">
              <a:lnSpc>
                <a:spcPct val="80000"/>
              </a:lnSpc>
              <a:spcBef>
                <a:spcPts val="45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r>
              <a:rPr lang="fr-FR" altLang="en-US" sz="1800"/>
              <a:t>}</a:t>
            </a:r>
          </a:p>
          <a:p>
            <a:pPr indent="-338138">
              <a:lnSpc>
                <a:spcPct val="80000"/>
              </a:lnSpc>
              <a:spcBef>
                <a:spcPts val="4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1600"/>
          </a:p>
          <a:p>
            <a:pPr indent="-338138">
              <a:lnSpc>
                <a:spcPct val="80000"/>
              </a:lnSpc>
              <a:spcBef>
                <a:spcPts val="400"/>
              </a:spcBef>
              <a:buClrTx/>
              <a:buFontTx/>
              <a:buNone/>
              <a:tabLst>
                <a:tab pos="742950"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 pos="9599613" algn="l"/>
              </a:tabLst>
            </a:pPr>
            <a:endParaRPr lang="fr-FR" altLang="en-US" sz="1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6FC5740F-748E-4D23-896C-0C2934EDB5F3}"/>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Bài tập 9.9</a:t>
            </a:r>
          </a:p>
        </p:txBody>
      </p:sp>
      <p:sp>
        <p:nvSpPr>
          <p:cNvPr id="30722" name="Rectangle 2">
            <a:extLst>
              <a:ext uri="{FF2B5EF4-FFF2-40B4-BE49-F238E27FC236}">
                <a16:creationId xmlns:a16="http://schemas.microsoft.com/office/drawing/2014/main" id="{49231312-20AD-440C-9D20-89FCFB4D43E8}"/>
              </a:ext>
            </a:extLst>
          </p:cNvPr>
          <p:cNvSpPr>
            <a:spLocks noGrp="1" noChangeArrowheads="1"/>
          </p:cNvSpPr>
          <p:nvPr>
            <p:ph type="body" idx="1"/>
          </p:nvPr>
        </p:nvSpPr>
        <p:spPr>
          <a:xfrm>
            <a:off x="457200" y="1600200"/>
            <a:ext cx="8229600" cy="4456113"/>
          </a:xfrm>
          <a:ln/>
        </p:spPr>
        <p:txBody>
          <a:bodyPr/>
          <a:lstStyle/>
          <a:p>
            <a:pPr marL="604838" indent="-604838">
              <a:spcBef>
                <a:spcPts val="700"/>
              </a:spcBef>
              <a:buClr>
                <a:srgbClr val="006699"/>
              </a:buClr>
              <a:buFont typeface="Verdana" panose="020B0604030504040204" pitchFamily="34" charset="0"/>
              <a:buChar char="•"/>
              <a:tabLst>
                <a:tab pos="604838" algn="l"/>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Lst>
            </a:pPr>
            <a:r>
              <a:rPr lang="en-AU" altLang="en-US" sz="2800"/>
              <a:t>Viết hàm </a:t>
            </a:r>
            <a:r>
              <a:rPr lang="en-AU" altLang="en-US" sz="2800" i="1"/>
              <a:t>isLeapYear</a:t>
            </a:r>
            <a:r>
              <a:rPr lang="en-AU" altLang="en-US" sz="2800"/>
              <a:t> nhận vào năm là tham số và kiểm tra có phải năm nhuận Năm nhuận:</a:t>
            </a:r>
          </a:p>
          <a:p>
            <a:pPr marL="985838" lvl="1" indent="-528638">
              <a:spcBef>
                <a:spcPts val="600"/>
              </a:spcBef>
              <a:buClr>
                <a:srgbClr val="006699"/>
              </a:buClr>
              <a:buFont typeface="Verdana" panose="020B0604030504040204" pitchFamily="34" charset="0"/>
              <a:buChar char="–"/>
              <a:tabLst>
                <a:tab pos="604838" algn="l"/>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Lst>
            </a:pPr>
            <a:r>
              <a:rPr lang="en-AU" altLang="en-US" sz="2400"/>
              <a:t>chia hết cho 4 nhưng không chia hết cho 100  OR</a:t>
            </a:r>
          </a:p>
          <a:p>
            <a:pPr marL="985838" lvl="1" indent="-528638">
              <a:spcBef>
                <a:spcPts val="600"/>
              </a:spcBef>
              <a:buClr>
                <a:srgbClr val="006699"/>
              </a:buClr>
              <a:buFont typeface="Verdana" panose="020B0604030504040204" pitchFamily="34" charset="0"/>
              <a:buChar char="–"/>
              <a:tabLst>
                <a:tab pos="604838" algn="l"/>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Lst>
            </a:pPr>
            <a:r>
              <a:rPr lang="en-AU" altLang="en-US" sz="2400"/>
              <a:t>chia hết cho 400</a:t>
            </a:r>
          </a:p>
          <a:p>
            <a:pPr marL="985838" lvl="1" indent="-528638">
              <a:spcBef>
                <a:spcPts val="600"/>
              </a:spcBef>
              <a:buClr>
                <a:srgbClr val="006699"/>
              </a:buClr>
              <a:buFont typeface="Verdana" panose="020B0604030504040204" pitchFamily="34" charset="0"/>
              <a:buChar char="–"/>
              <a:tabLst>
                <a:tab pos="604838" algn="l"/>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Lst>
            </a:pPr>
            <a:r>
              <a:rPr lang="en-AU" altLang="en-US" sz="2400"/>
              <a:t>VD: 1996 và 2000 là năm nhuận, nhưng 1900, 2002 và 2100 không phải năm nhuận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a:solidFill>
                  <a:srgbClr val="FFFFFF"/>
                </a:solidFill>
                <a:effectLst/>
                <a:latin typeface="Linh AvantGarde" panose="02000603030000020004"/>
              </a:rPr>
              <a:t>Thank you for</a:t>
            </a:r>
            <a:r>
              <a:rPr lang="en-US" sz="2800" b="0" i="0">
                <a:solidFill>
                  <a:srgbClr val="000000"/>
                </a:solidFill>
                <a:effectLst/>
                <a:latin typeface="Linh AvantGarde" panose="02000603030000020004"/>
              </a:rPr>
              <a:t>​</a:t>
            </a:r>
            <a:r>
              <a:rPr lang="vi-VN" sz="2800" b="0" i="0">
                <a:solidFill>
                  <a:srgbClr val="000000"/>
                </a:solidFill>
                <a:effectLst/>
                <a:latin typeface="Linh AvantGarde" panose="02000603030000020004"/>
              </a:rPr>
              <a:t> </a:t>
            </a:r>
            <a:r>
              <a:rPr lang="en-US" sz="2800" b="1" i="0" u="none" strike="noStrike">
                <a:solidFill>
                  <a:srgbClr val="FFFFFF"/>
                </a:solidFill>
                <a:effectLst/>
                <a:latin typeface="Linh AvantGarde" panose="02000603030000020004"/>
              </a:rPr>
              <a:t>your attentions</a:t>
            </a:r>
            <a:r>
              <a:rPr lang="en-US" sz="2800" b="1" i="0" u="none" strike="noStrike">
                <a:solidFill>
                  <a:srgbClr val="FFFFFF"/>
                </a:solidFill>
                <a:effectLst/>
                <a:latin typeface="Calibri" panose="020F0502020204030204" pitchFamily="34" charset="0"/>
              </a:rPr>
              <a:t>!</a:t>
            </a:r>
            <a:r>
              <a:rPr lang="en-US" sz="2800" b="0" i="0">
                <a:solidFill>
                  <a:srgbClr val="000000"/>
                </a:solidFill>
                <a:effectLst/>
                <a:latin typeface="Calibri" panose="020F0502020204030204" pitchFamily="34" charset="0"/>
              </a:rPr>
              <a:t>​</a:t>
            </a:r>
            <a:endParaRPr lang="en-US" sz="2800"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3758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FC484FE-C2D1-479D-AEEA-AB7B14987B32}"/>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VD: Bình phương</a:t>
            </a:r>
          </a:p>
        </p:txBody>
      </p:sp>
      <p:sp>
        <p:nvSpPr>
          <p:cNvPr id="6146" name="Rectangle 2">
            <a:extLst>
              <a:ext uri="{FF2B5EF4-FFF2-40B4-BE49-F238E27FC236}">
                <a16:creationId xmlns:a16="http://schemas.microsoft.com/office/drawing/2014/main" id="{06301C55-DA31-476C-B7C4-6099AA9823DB}"/>
              </a:ext>
            </a:extLst>
          </p:cNvPr>
          <p:cNvSpPr>
            <a:spLocks noChangeArrowheads="1"/>
          </p:cNvSpPr>
          <p:nvPr/>
        </p:nvSpPr>
        <p:spPr bwMode="auto">
          <a:xfrm>
            <a:off x="990600" y="3048000"/>
            <a:ext cx="7696200" cy="324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6699"/>
                </a:solidFill>
                <a:latin typeface="Arial" panose="020B0604020202020204" pitchFamily="34" charset="0"/>
                <a:cs typeface="Tahoma" panose="020B0604030504040204" pitchFamily="34" charset="0"/>
              </a:defRPr>
            </a:lvl9pPr>
          </a:lstStyle>
          <a:p>
            <a:pPr eaLnBrk="1" hangingPunct="1">
              <a:lnSpc>
                <a:spcPct val="80000"/>
              </a:lnSpc>
              <a:spcBef>
                <a:spcPts val="400"/>
              </a:spcBef>
              <a:buClrTx/>
              <a:buFontTx/>
              <a:buNone/>
            </a:pPr>
            <a:r>
              <a:rPr lang="en-US" altLang="en-US" sz="1600" b="1">
                <a:solidFill>
                  <a:srgbClr val="0000FF"/>
                </a:solidFill>
                <a:latin typeface="Courier New" panose="02070309020205020404" pitchFamily="49" charset="0"/>
                <a:cs typeface="Courier New" panose="02070309020205020404" pitchFamily="49" charset="0"/>
              </a:rPr>
              <a:t>int</a:t>
            </a:r>
            <a:r>
              <a:rPr lang="en-US" altLang="en-US" sz="1600" b="1">
                <a:latin typeface="Courier New" panose="02070309020205020404" pitchFamily="49" charset="0"/>
                <a:cs typeface="Courier New" panose="02070309020205020404" pitchFamily="49" charset="0"/>
              </a:rPr>
              <a:t> main(</a:t>
            </a:r>
            <a:r>
              <a:rPr lang="en-US" altLang="en-US" sz="1600" b="1">
                <a:solidFill>
                  <a:srgbClr val="0000FF"/>
                </a:solidFill>
                <a:latin typeface="Courier New" panose="02070309020205020404" pitchFamily="49" charset="0"/>
                <a:cs typeface="Courier New" panose="02070309020205020404" pitchFamily="49" charset="0"/>
              </a:rPr>
              <a:t>void</a:t>
            </a:r>
            <a:r>
              <a:rPr lang="en-US" altLang="en-US" sz="1600" b="1">
                <a:latin typeface="Courier New" panose="02070309020205020404" pitchFamily="49" charset="0"/>
                <a:cs typeface="Courier New" panose="02070309020205020404" pitchFamily="49" charset="0"/>
              </a:rPr>
              <a:t>) </a:t>
            </a:r>
          </a:p>
          <a:p>
            <a:pPr eaLnBrk="1" hangingPunct="1">
              <a:lnSpc>
                <a:spcPct val="80000"/>
              </a:lnSpc>
              <a:spcBef>
                <a:spcPts val="400"/>
              </a:spcBef>
              <a:buClrTx/>
              <a:buFontTx/>
              <a:buNone/>
            </a:pPr>
            <a:r>
              <a:rPr lang="en-US" altLang="en-US" sz="1600" b="1">
                <a:latin typeface="Courier New" panose="02070309020205020404" pitchFamily="49" charset="0"/>
                <a:cs typeface="Courier New" panose="02070309020205020404" pitchFamily="49" charset="0"/>
              </a:rPr>
              <a:t>{</a:t>
            </a:r>
          </a:p>
          <a:p>
            <a:pPr eaLnBrk="1" hangingPunct="1">
              <a:lnSpc>
                <a:spcPct val="80000"/>
              </a:lnSpc>
              <a:spcBef>
                <a:spcPts val="400"/>
              </a:spcBef>
              <a:buClr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double</a:t>
            </a:r>
            <a:r>
              <a:rPr lang="en-US" altLang="en-US" sz="1600" b="1">
                <a:latin typeface="Courier New" panose="02070309020205020404" pitchFamily="49" charset="0"/>
                <a:cs typeface="Courier New" panose="02070309020205020404" pitchFamily="49" charset="0"/>
              </a:rPr>
              <a:t> num = 0.0, sqr = 0.0;</a:t>
            </a:r>
          </a:p>
          <a:p>
            <a:pPr marL="341313" eaLnBrk="1" hangingPunct="1">
              <a:lnSpc>
                <a:spcPct val="80000"/>
              </a:lnSpc>
              <a:spcBef>
                <a:spcPts val="400"/>
              </a:spcBef>
              <a:buClrTx/>
              <a:buFontTx/>
              <a:buNone/>
            </a:pPr>
            <a:endParaRPr lang="en-US" altLang="en-US" sz="1600" b="1">
              <a:latin typeface="Courier New" panose="02070309020205020404" pitchFamily="49" charset="0"/>
              <a:cs typeface="Courier New" panose="02070309020205020404" pitchFamily="49" charset="0"/>
            </a:endParaRPr>
          </a:p>
          <a:p>
            <a:pPr eaLnBrk="1" hangingPunct="1">
              <a:lnSpc>
                <a:spcPct val="80000"/>
              </a:lnSpc>
              <a:spcBef>
                <a:spcPts val="400"/>
              </a:spcBef>
              <a:buClrTx/>
              <a:buFontTx/>
              <a:buNone/>
            </a:pPr>
            <a:r>
              <a:rPr lang="en-US" altLang="en-US" sz="1600" b="1">
                <a:latin typeface="Courier New" panose="02070309020205020404" pitchFamily="49" charset="0"/>
                <a:cs typeface="Courier New" panose="02070309020205020404" pitchFamily="49" charset="0"/>
              </a:rPr>
              <a:t>   printf("enter a number\n");</a:t>
            </a:r>
          </a:p>
          <a:p>
            <a:pPr eaLnBrk="1" hangingPunct="1">
              <a:lnSpc>
                <a:spcPct val="80000"/>
              </a:lnSpc>
              <a:spcBef>
                <a:spcPts val="400"/>
              </a:spcBef>
              <a:buClrTx/>
              <a:buFontTx/>
              <a:buNone/>
            </a:pPr>
            <a:r>
              <a:rPr lang="en-US" altLang="en-US" sz="1600" b="1">
                <a:latin typeface="Courier New" panose="02070309020205020404" pitchFamily="49" charset="0"/>
                <a:cs typeface="Courier New" panose="02070309020205020404" pitchFamily="49" charset="0"/>
              </a:rPr>
              <a:t>   scanf("%lf",&amp;num);</a:t>
            </a:r>
          </a:p>
          <a:p>
            <a:pPr eaLnBrk="1" hangingPunct="1">
              <a:lnSpc>
                <a:spcPct val="80000"/>
              </a:lnSpc>
              <a:spcBef>
                <a:spcPts val="400"/>
              </a:spcBef>
              <a:buClrTx/>
              <a:buFontTx/>
              <a:buNone/>
            </a:pPr>
            <a:endParaRPr lang="en-US" altLang="en-US" sz="1600" b="1">
              <a:latin typeface="Courier New" panose="02070309020205020404" pitchFamily="49" charset="0"/>
              <a:cs typeface="Courier New" panose="02070309020205020404" pitchFamily="49" charset="0"/>
            </a:endParaRPr>
          </a:p>
          <a:p>
            <a:pPr eaLnBrk="1" hangingPunct="1">
              <a:lnSpc>
                <a:spcPct val="80000"/>
              </a:lnSpc>
              <a:spcBef>
                <a:spcPts val="400"/>
              </a:spcBef>
              <a:buClrTx/>
              <a:buFontTx/>
              <a:buNone/>
            </a:pPr>
            <a:r>
              <a:rPr lang="en-US" altLang="en-US" sz="1600" b="1">
                <a:latin typeface="Courier New" panose="02070309020205020404" pitchFamily="49" charset="0"/>
                <a:cs typeface="Courier New" panose="02070309020205020404" pitchFamily="49" charset="0"/>
              </a:rPr>
              <a:t>   sqr = square(num);</a:t>
            </a:r>
          </a:p>
          <a:p>
            <a:pPr marL="341313" eaLnBrk="1" hangingPunct="1">
              <a:lnSpc>
                <a:spcPct val="80000"/>
              </a:lnSpc>
              <a:spcBef>
                <a:spcPts val="400"/>
              </a:spcBef>
              <a:buClrTx/>
              <a:buFontTx/>
              <a:buNone/>
            </a:pPr>
            <a:endParaRPr lang="en-US" altLang="en-US" sz="1600" b="1">
              <a:latin typeface="Courier New" panose="02070309020205020404" pitchFamily="49" charset="0"/>
              <a:cs typeface="Courier New" panose="02070309020205020404" pitchFamily="49" charset="0"/>
            </a:endParaRPr>
          </a:p>
          <a:p>
            <a:pPr eaLnBrk="1" hangingPunct="1">
              <a:lnSpc>
                <a:spcPct val="80000"/>
              </a:lnSpc>
              <a:spcBef>
                <a:spcPts val="400"/>
              </a:spcBef>
              <a:buClrTx/>
              <a:buFontTx/>
              <a:buNone/>
            </a:pPr>
            <a:r>
              <a:rPr lang="en-US" altLang="en-US" sz="1600" b="1">
                <a:latin typeface="Courier New" panose="02070309020205020404" pitchFamily="49" charset="0"/>
                <a:cs typeface="Courier New" panose="02070309020205020404" pitchFamily="49" charset="0"/>
              </a:rPr>
              <a:t>   printf("square of %g is %g\n", num, sqr);</a:t>
            </a:r>
          </a:p>
          <a:p>
            <a:pPr marL="341313" eaLnBrk="1" hangingPunct="1">
              <a:lnSpc>
                <a:spcPct val="80000"/>
              </a:lnSpc>
              <a:spcBef>
                <a:spcPts val="400"/>
              </a:spcBef>
              <a:buClrTx/>
              <a:buFontTx/>
              <a:buNone/>
            </a:pPr>
            <a:endParaRPr lang="en-US" altLang="en-US" sz="1600" b="1">
              <a:latin typeface="Courier New" panose="02070309020205020404" pitchFamily="49" charset="0"/>
              <a:cs typeface="Courier New" panose="02070309020205020404" pitchFamily="49" charset="0"/>
            </a:endParaRPr>
          </a:p>
          <a:p>
            <a:pPr eaLnBrk="1" hangingPunct="1">
              <a:lnSpc>
                <a:spcPct val="80000"/>
              </a:lnSpc>
              <a:spcBef>
                <a:spcPts val="400"/>
              </a:spcBef>
              <a:buClrTx/>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return </a:t>
            </a:r>
            <a:r>
              <a:rPr lang="en-US" altLang="en-US" sz="1600" b="1">
                <a:latin typeface="Courier New" panose="02070309020205020404" pitchFamily="49" charset="0"/>
                <a:cs typeface="Courier New" panose="02070309020205020404" pitchFamily="49" charset="0"/>
              </a:rPr>
              <a:t>0;</a:t>
            </a:r>
          </a:p>
          <a:p>
            <a:pPr eaLnBrk="1" hangingPunct="1">
              <a:lnSpc>
                <a:spcPct val="80000"/>
              </a:lnSpc>
              <a:spcBef>
                <a:spcPts val="400"/>
              </a:spcBef>
              <a:buClrTx/>
              <a:buFontTx/>
              <a:buNone/>
            </a:pPr>
            <a:r>
              <a:rPr lang="en-US" altLang="en-US" sz="1600" b="1">
                <a:latin typeface="Courier New" panose="02070309020205020404" pitchFamily="49" charset="0"/>
                <a:cs typeface="Courier New" panose="02070309020205020404" pitchFamily="49" charset="0"/>
              </a:rPr>
              <a:t>}</a:t>
            </a:r>
          </a:p>
          <a:p>
            <a:pPr eaLnBrk="1" hangingPunct="1">
              <a:lnSpc>
                <a:spcPct val="80000"/>
              </a:lnSpc>
              <a:spcBef>
                <a:spcPts val="400"/>
              </a:spcBef>
              <a:buClrTx/>
              <a:buFontTx/>
              <a:buNone/>
            </a:pPr>
            <a:endParaRPr lang="en-US" altLang="en-US" sz="1600" b="1">
              <a:latin typeface="Courier New" panose="02070309020205020404" pitchFamily="49" charset="0"/>
              <a:cs typeface="Courier New" panose="02070309020205020404" pitchFamily="49" charset="0"/>
            </a:endParaRPr>
          </a:p>
        </p:txBody>
      </p:sp>
      <p:sp>
        <p:nvSpPr>
          <p:cNvPr id="6147" name="Text Box 3">
            <a:extLst>
              <a:ext uri="{FF2B5EF4-FFF2-40B4-BE49-F238E27FC236}">
                <a16:creationId xmlns:a16="http://schemas.microsoft.com/office/drawing/2014/main" id="{42A5597A-8B2E-4967-86E7-CD82FC57C3F8}"/>
              </a:ext>
            </a:extLst>
          </p:cNvPr>
          <p:cNvSpPr txBox="1">
            <a:spLocks noChangeArrowheads="1"/>
          </p:cNvSpPr>
          <p:nvPr/>
        </p:nvSpPr>
        <p:spPr bwMode="auto">
          <a:xfrm>
            <a:off x="4343400" y="1828800"/>
            <a:ext cx="3352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solidFill>
                  <a:srgbClr val="FF0000"/>
                </a:solidFill>
                <a:latin typeface="Tahoma" panose="020B0604030504040204" pitchFamily="34" charset="0"/>
                <a:cs typeface="Arial" panose="020B0604020202020204" pitchFamily="34" charset="0"/>
              </a:rPr>
              <a:t>Hàm được định nghĩa bên ngoài hàm main</a:t>
            </a:r>
          </a:p>
        </p:txBody>
      </p:sp>
      <p:sp>
        <p:nvSpPr>
          <p:cNvPr id="6148" name="Text Box 4">
            <a:extLst>
              <a:ext uri="{FF2B5EF4-FFF2-40B4-BE49-F238E27FC236}">
                <a16:creationId xmlns:a16="http://schemas.microsoft.com/office/drawing/2014/main" id="{F3BAF478-28BD-4C88-91A3-F1748BBA4722}"/>
              </a:ext>
            </a:extLst>
          </p:cNvPr>
          <p:cNvSpPr txBox="1">
            <a:spLocks noChangeArrowheads="1"/>
          </p:cNvSpPr>
          <p:nvPr/>
        </p:nvSpPr>
        <p:spPr bwMode="auto">
          <a:xfrm>
            <a:off x="990600" y="1676400"/>
            <a:ext cx="3124200"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47675" indent="-442913">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1pPr>
            <a:lvl2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2pPr>
            <a:lvl3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3pPr>
            <a:lvl4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4pPr>
            <a:lvl5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a:solidFill>
                  <a:srgbClr val="006699"/>
                </a:solidFill>
                <a:latin typeface="Arial" panose="020B0604020202020204" pitchFamily="34" charset="0"/>
                <a:cs typeface="Tahoma" panose="020B0604030504040204" pitchFamily="34" charset="0"/>
              </a:defRPr>
            </a:lvl9pPr>
          </a:lstStyle>
          <a:p>
            <a:pPr>
              <a:lnSpc>
                <a:spcPct val="80000"/>
              </a:lnSpc>
              <a:spcBef>
                <a:spcPts val="400"/>
              </a:spcBef>
              <a:buClrTx/>
              <a:buSzPct val="70000"/>
              <a:buFontTx/>
              <a:buNone/>
            </a:pPr>
            <a:r>
              <a:rPr lang="en-US" altLang="en-US" sz="1600" b="1">
                <a:solidFill>
                  <a:srgbClr val="0000FF"/>
                </a:solidFill>
                <a:latin typeface="Courier New" panose="02070309020205020404" pitchFamily="49" charset="0"/>
                <a:cs typeface="Courier New" panose="02070309020205020404" pitchFamily="49" charset="0"/>
              </a:rPr>
              <a:t>double</a:t>
            </a:r>
            <a:r>
              <a:rPr lang="en-US" altLang="en-US" sz="1600" b="1">
                <a:latin typeface="Courier New" panose="02070309020205020404" pitchFamily="49" charset="0"/>
                <a:cs typeface="Courier New" panose="02070309020205020404" pitchFamily="49" charset="0"/>
              </a:rPr>
              <a:t> square(</a:t>
            </a:r>
            <a:r>
              <a:rPr lang="en-US" altLang="en-US" sz="1600" b="1">
                <a:solidFill>
                  <a:srgbClr val="0000FF"/>
                </a:solidFill>
                <a:latin typeface="Courier New" panose="02070309020205020404" pitchFamily="49" charset="0"/>
                <a:cs typeface="Courier New" panose="02070309020205020404" pitchFamily="49" charset="0"/>
              </a:rPr>
              <a:t>double</a:t>
            </a:r>
            <a:r>
              <a:rPr lang="en-US" altLang="en-US" sz="1600" b="1">
                <a:latin typeface="Courier New" panose="02070309020205020404" pitchFamily="49" charset="0"/>
                <a:cs typeface="Courier New" panose="02070309020205020404" pitchFamily="49" charset="0"/>
              </a:rPr>
              <a:t> a) </a:t>
            </a:r>
          </a:p>
          <a:p>
            <a:pPr>
              <a:lnSpc>
                <a:spcPct val="80000"/>
              </a:lnSpc>
              <a:spcBef>
                <a:spcPts val="400"/>
              </a:spcBef>
              <a:buClrTx/>
              <a:buSzPct val="70000"/>
              <a:buFontTx/>
              <a:buNone/>
            </a:pPr>
            <a:r>
              <a:rPr lang="en-US" altLang="en-US" sz="1600" b="1">
                <a:latin typeface="Courier New" panose="02070309020205020404" pitchFamily="49" charset="0"/>
                <a:cs typeface="Courier New" panose="02070309020205020404" pitchFamily="49" charset="0"/>
              </a:rPr>
              <a:t>{</a:t>
            </a:r>
          </a:p>
          <a:p>
            <a:pPr>
              <a:lnSpc>
                <a:spcPct val="80000"/>
              </a:lnSpc>
              <a:spcBef>
                <a:spcPts val="400"/>
              </a:spcBef>
              <a:buClrTx/>
              <a:buSzPct val="70000"/>
              <a:buFontTx/>
              <a:buNone/>
            </a:pP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return</a:t>
            </a:r>
            <a:r>
              <a:rPr lang="en-US" altLang="en-US" sz="1600" b="1">
                <a:latin typeface="Courier New" panose="02070309020205020404" pitchFamily="49" charset="0"/>
                <a:cs typeface="Courier New" panose="02070309020205020404" pitchFamily="49" charset="0"/>
              </a:rPr>
              <a:t> a * a;</a:t>
            </a:r>
          </a:p>
          <a:p>
            <a:pPr>
              <a:lnSpc>
                <a:spcPct val="80000"/>
              </a:lnSpc>
              <a:spcBef>
                <a:spcPts val="400"/>
              </a:spcBef>
              <a:buClrTx/>
              <a:buSzPct val="70000"/>
              <a:buFontTx/>
              <a:buNone/>
            </a:pPr>
            <a:r>
              <a:rPr lang="en-US" altLang="en-US" sz="1600" b="1">
                <a:latin typeface="Courier New" panose="02070309020205020404" pitchFamily="49" charset="0"/>
                <a:cs typeface="Courier New" panose="02070309020205020404" pitchFamily="49" charset="0"/>
              </a:rPr>
              <a:t>}</a:t>
            </a:r>
          </a:p>
        </p:txBody>
      </p:sp>
      <p:sp>
        <p:nvSpPr>
          <p:cNvPr id="6149" name="Rectangle 5">
            <a:extLst>
              <a:ext uri="{FF2B5EF4-FFF2-40B4-BE49-F238E27FC236}">
                <a16:creationId xmlns:a16="http://schemas.microsoft.com/office/drawing/2014/main" id="{4905164C-BFDB-4086-8B18-91705D174A30}"/>
              </a:ext>
            </a:extLst>
          </p:cNvPr>
          <p:cNvSpPr>
            <a:spLocks noChangeArrowheads="1"/>
          </p:cNvSpPr>
          <p:nvPr/>
        </p:nvSpPr>
        <p:spPr bwMode="auto">
          <a:xfrm>
            <a:off x="914400" y="1600200"/>
            <a:ext cx="3124200" cy="1143000"/>
          </a:xfrm>
          <a:prstGeom prst="rect">
            <a:avLst/>
          </a:prstGeom>
          <a:solidFill>
            <a:srgbClr val="FF0000">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150" name="Group 6">
            <a:extLst>
              <a:ext uri="{FF2B5EF4-FFF2-40B4-BE49-F238E27FC236}">
                <a16:creationId xmlns:a16="http://schemas.microsoft.com/office/drawing/2014/main" id="{679EC363-93C7-41A0-8684-2AF683DAFEB2}"/>
              </a:ext>
            </a:extLst>
          </p:cNvPr>
          <p:cNvGrpSpPr>
            <a:grpSpLocks/>
          </p:cNvGrpSpPr>
          <p:nvPr/>
        </p:nvGrpSpPr>
        <p:grpSpPr bwMode="auto">
          <a:xfrm>
            <a:off x="3733800" y="4572000"/>
            <a:ext cx="3729038" cy="557213"/>
            <a:chOff x="2352" y="2880"/>
            <a:chExt cx="2349" cy="351"/>
          </a:xfrm>
        </p:grpSpPr>
        <p:sp>
          <p:nvSpPr>
            <p:cNvPr id="6151" name="Text Box 7">
              <a:extLst>
                <a:ext uri="{FF2B5EF4-FFF2-40B4-BE49-F238E27FC236}">
                  <a16:creationId xmlns:a16="http://schemas.microsoft.com/office/drawing/2014/main" id="{D594CD42-5018-4B1F-958C-C5F2DA912F0C}"/>
                </a:ext>
              </a:extLst>
            </p:cNvPr>
            <p:cNvSpPr txBox="1">
              <a:spLocks noChangeArrowheads="1"/>
            </p:cNvSpPr>
            <p:nvPr/>
          </p:nvSpPr>
          <p:spPr bwMode="auto">
            <a:xfrm>
              <a:off x="3024" y="2880"/>
              <a:ext cx="167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6699"/>
                  </a:solidFill>
                  <a:latin typeface="Arial" panose="020B0604020202020204" pitchFamily="34" charset="0"/>
                  <a:cs typeface="Tahoma" panose="020B0604030504040204" pitchFamily="34" charset="0"/>
                </a:defRPr>
              </a:lvl9pPr>
            </a:lstStyle>
            <a:p>
              <a:pPr>
                <a:spcBef>
                  <a:spcPts val="1125"/>
                </a:spcBef>
                <a:buClrTx/>
                <a:buFontTx/>
                <a:buNone/>
              </a:pPr>
              <a:r>
                <a:rPr lang="en-US" altLang="en-US">
                  <a:solidFill>
                    <a:srgbClr val="FF0000"/>
                  </a:solidFill>
                  <a:latin typeface="Tahoma" panose="020B0604030504040204" pitchFamily="34" charset="0"/>
                  <a:cs typeface="Arial" panose="020B0604020202020204" pitchFamily="34" charset="0"/>
                </a:rPr>
                <a:t>Lời gọi hàm</a:t>
              </a:r>
            </a:p>
          </p:txBody>
        </p:sp>
        <p:sp>
          <p:nvSpPr>
            <p:cNvPr id="6152" name="AutoShape 8">
              <a:extLst>
                <a:ext uri="{FF2B5EF4-FFF2-40B4-BE49-F238E27FC236}">
                  <a16:creationId xmlns:a16="http://schemas.microsoft.com/office/drawing/2014/main" id="{F7C34C16-5778-4563-A201-D243817AF010}"/>
                </a:ext>
              </a:extLst>
            </p:cNvPr>
            <p:cNvSpPr>
              <a:spLocks noChangeArrowheads="1"/>
            </p:cNvSpPr>
            <p:nvPr/>
          </p:nvSpPr>
          <p:spPr bwMode="auto">
            <a:xfrm>
              <a:off x="2352" y="2928"/>
              <a:ext cx="611" cy="303"/>
            </a:xfrm>
            <a:prstGeom prst="leftArrow">
              <a:avLst>
                <a:gd name="adj1" fmla="val 50000"/>
                <a:gd name="adj2" fmla="val 50413"/>
              </a:avLst>
            </a:pr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7"/>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14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46F62C90-D380-46FE-8028-B62CA9317CE9}"/>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Tại sao sử dụng hàm?</a:t>
            </a:r>
          </a:p>
        </p:txBody>
      </p:sp>
      <p:sp>
        <p:nvSpPr>
          <p:cNvPr id="7170" name="Rectangle 2">
            <a:extLst>
              <a:ext uri="{FF2B5EF4-FFF2-40B4-BE49-F238E27FC236}">
                <a16:creationId xmlns:a16="http://schemas.microsoft.com/office/drawing/2014/main" id="{31A33A5B-1797-4C8E-A59C-6938B5A581A0}"/>
              </a:ext>
            </a:extLst>
          </p:cNvPr>
          <p:cNvSpPr>
            <a:spLocks noGrp="1" noChangeArrowheads="1"/>
          </p:cNvSpPr>
          <p:nvPr>
            <p:ph type="body" idx="1"/>
          </p:nvPr>
        </p:nvSpPr>
        <p:spPr>
          <a:xfrm>
            <a:off x="457200" y="1600200"/>
            <a:ext cx="8229600" cy="4456113"/>
          </a:xfrm>
          <a:ln/>
        </p:spPr>
        <p:txBody>
          <a:bodyPr/>
          <a:lstStyle/>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Chia nhỏ vấn đề ra các tác vụ con</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dễ dàng xử lý các vấn đề phức tạp</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Tổng quát hóa một tập các câu lệnh lặp đi lặp lại </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không phải gõ lại cùng một đoạn code nhiều lần </a:t>
            </a:r>
          </a:p>
          <a:p>
            <a:pPr marL="738188" lvl="1" indent="-280988">
              <a:spcBef>
                <a:spcPts val="6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400"/>
              <a:t>vd hàm printf và scanf</a:t>
            </a:r>
          </a:p>
          <a:p>
            <a:pPr marL="338138" indent="-338138">
              <a:spcBef>
                <a:spcPts val="700"/>
              </a:spcBef>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altLang="en-US" sz="2800"/>
              <a:t>Chương trình dễ đọc và dễ bảo trì</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4B31549F-F532-43F6-A0F0-5364B7F90CEE}"/>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a:t>Tính chất của hàm</a:t>
            </a:r>
          </a:p>
        </p:txBody>
      </p:sp>
      <p:sp>
        <p:nvSpPr>
          <p:cNvPr id="8194" name="Rectangle 2">
            <a:extLst>
              <a:ext uri="{FF2B5EF4-FFF2-40B4-BE49-F238E27FC236}">
                <a16:creationId xmlns:a16="http://schemas.microsoft.com/office/drawing/2014/main" id="{EDA76943-7BF1-499D-B4BA-720B1460D558}"/>
              </a:ext>
            </a:extLst>
          </p:cNvPr>
          <p:cNvSpPr>
            <a:spLocks noGrp="1" noChangeArrowheads="1"/>
          </p:cNvSpPr>
          <p:nvPr>
            <p:ph type="body" idx="1"/>
          </p:nvPr>
        </p:nvSpPr>
        <p:spPr>
          <a:xfrm>
            <a:off x="457200" y="1600200"/>
            <a:ext cx="8229600" cy="4456113"/>
          </a:xfrm>
          <a:ln/>
        </p:spPr>
        <p:txBody>
          <a:bodyPr/>
          <a:lstStyle/>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solidFill>
                  <a:srgbClr val="0000FF"/>
                </a:solidFill>
                <a:latin typeface="Courier New" panose="02070309020205020404" pitchFamily="49" charset="0"/>
                <a:cs typeface="Courier New" panose="02070309020205020404" pitchFamily="49" charset="0"/>
              </a:rPr>
              <a:t>return-type</a:t>
            </a:r>
            <a:r>
              <a:rPr lang="en-US" altLang="en-US" sz="2400" b="1">
                <a:latin typeface="Courier New" panose="02070309020205020404" pitchFamily="49" charset="0"/>
                <a:cs typeface="Courier New" panose="02070309020205020404" pitchFamily="49" charset="0"/>
              </a:rPr>
              <a:t> name(</a:t>
            </a:r>
            <a:r>
              <a:rPr lang="en-US" altLang="en-US" sz="2400" b="1">
                <a:solidFill>
                  <a:srgbClr val="0000FF"/>
                </a:solidFill>
                <a:latin typeface="Courier New" panose="02070309020205020404" pitchFamily="49" charset="0"/>
                <a:cs typeface="Courier New" panose="02070309020205020404" pitchFamily="49" charset="0"/>
              </a:rPr>
              <a:t>argument-list</a:t>
            </a:r>
            <a:r>
              <a:rPr lang="en-US" altLang="en-US" sz="2400" b="1">
                <a:latin typeface="Courier New" panose="02070309020205020404" pitchFamily="49" charset="0"/>
                <a:cs typeface="Courier New" panose="02070309020205020404" pitchFamily="49" charset="0"/>
              </a:rPr>
              <a:t>)</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a:t>
            </a:r>
            <a:br>
              <a:rPr lang="en-US" altLang="en-US" sz="2400" b="1">
                <a:latin typeface="Courier New" panose="02070309020205020404" pitchFamily="49" charset="0"/>
                <a:cs typeface="Courier New" panose="02070309020205020404" pitchFamily="49" charset="0"/>
              </a:rPr>
            </a:br>
            <a:r>
              <a:rPr lang="en-US" altLang="en-US" sz="2400" b="1">
                <a:latin typeface="Courier New" panose="02070309020205020404" pitchFamily="49" charset="0"/>
                <a:cs typeface="Courier New" panose="02070309020205020404" pitchFamily="49" charset="0"/>
              </a:rPr>
              <a:t>local-declarations</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statements</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	return return-value;</a:t>
            </a:r>
          </a:p>
          <a:p>
            <a:pPr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b="1">
                <a:latin typeface="Courier New" panose="02070309020205020404" pitchFamily="49" charset="0"/>
                <a:cs typeface="Courier New" panose="02070309020205020404" pitchFamily="49" charset="0"/>
              </a:rPr>
              <a:t>}</a:t>
            </a:r>
          </a:p>
          <a:p>
            <a:pPr marL="338138" indent="-333375">
              <a:lnSpc>
                <a:spcPct val="90000"/>
              </a:lnSpc>
              <a:spcBef>
                <a:spcPts val="600"/>
              </a:spcBef>
              <a:buClr>
                <a:srgbClr val="006699"/>
              </a:buClr>
              <a:buFont typeface="Verdana" panose="020B060403050404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t>Khi gọi hàm, có thể kèm theo </a:t>
            </a:r>
            <a:r>
              <a:rPr lang="en-US" altLang="en-US" sz="2400" b="1"/>
              <a:t>tham số của hàm</a:t>
            </a:r>
          </a:p>
          <a:p>
            <a:pPr marL="338138" indent="-333375">
              <a:lnSpc>
                <a:spcPct val="90000"/>
              </a:lnSpc>
              <a:spcBef>
                <a:spcPts val="600"/>
              </a:spcBef>
              <a:buClr>
                <a:srgbClr val="006699"/>
              </a:buClr>
              <a:buFont typeface="Verdana" panose="020B060403050404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a:t>Khai báo tham số trong nguyên mẫu hàm</a:t>
            </a:r>
          </a:p>
          <a:p>
            <a:pPr marL="341313" indent="-338138">
              <a:lnSpc>
                <a:spcPct val="90000"/>
              </a:lnSpc>
              <a:spcBef>
                <a:spcPts val="6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FCB72014-DEE4-40EA-B449-F09C8A451D9A}"/>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9.1</a:t>
            </a:r>
          </a:p>
        </p:txBody>
      </p:sp>
      <p:sp>
        <p:nvSpPr>
          <p:cNvPr id="9218" name="Rectangle 2">
            <a:extLst>
              <a:ext uri="{FF2B5EF4-FFF2-40B4-BE49-F238E27FC236}">
                <a16:creationId xmlns:a16="http://schemas.microsoft.com/office/drawing/2014/main" id="{B2A1D34E-AA70-46E1-824C-D4E276449A8A}"/>
              </a:ext>
            </a:extLst>
          </p:cNvPr>
          <p:cNvSpPr>
            <a:spLocks noGrp="1" noChangeArrowheads="1"/>
          </p:cNvSpPr>
          <p:nvPr>
            <p:ph type="body" idx="1"/>
          </p:nvPr>
        </p:nvSpPr>
        <p:spPr>
          <a:xfrm>
            <a:off x="457200" y="1600200"/>
            <a:ext cx="8229600" cy="4456113"/>
          </a:xfrm>
          <a:ln/>
        </p:spPr>
        <p:txBody>
          <a:bodyPr/>
          <a:lstStyle/>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Viết hàm tính động năng của một vật </a:t>
            </a:r>
          </a:p>
          <a:p>
            <a:pPr marL="338138" indent="-333375">
              <a:buClr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	ke= mv</a:t>
            </a:r>
            <a:r>
              <a:rPr lang="fr-FR" altLang="en-US" baseline="30000"/>
              <a:t>2</a:t>
            </a:r>
            <a:r>
              <a:rPr lang="fr-FR" altLang="en-US"/>
              <a:t>/2, với m là khối lượng (kg) và v là tốc độ (m/s) </a:t>
            </a:r>
          </a:p>
          <a:p>
            <a:pPr marL="338138" indent="-338138">
              <a:buClr>
                <a:srgbClr val="006699"/>
              </a:buClr>
              <a:buFont typeface="Verdana" panose="020B060403050404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fr-FR" altLang="en-US"/>
              <a:t>Sử dụng hàm trong chương trình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275C6FE-39CD-4548-A47D-1BB5CC0FA837}"/>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10242" name="Rectangle 2">
            <a:extLst>
              <a:ext uri="{FF2B5EF4-FFF2-40B4-BE49-F238E27FC236}">
                <a16:creationId xmlns:a16="http://schemas.microsoft.com/office/drawing/2014/main" id="{3CF9488B-9ADB-4D9C-9D54-4FD69B544187}"/>
              </a:ext>
            </a:extLst>
          </p:cNvPr>
          <p:cNvSpPr>
            <a:spLocks noGrp="1" noChangeArrowheads="1"/>
          </p:cNvSpPr>
          <p:nvPr>
            <p:ph type="body" idx="1"/>
          </p:nvPr>
        </p:nvSpPr>
        <p:spPr>
          <a:xfrm>
            <a:off x="990600" y="1600200"/>
            <a:ext cx="7696200" cy="4456113"/>
          </a:xfrm>
          <a:ln/>
        </p:spPr>
        <p:txBody>
          <a:bodyPr/>
          <a:lstStyle/>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#include &lt;stdio.h&gt;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double kineticEnergy(double m, double v){</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return m*v*v/2;</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void main(){</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double m, v;</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do {</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printf("Enter mass:"); scanf("%f",&amp;m);</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printf("Enter speed:"); scanf("%f",&amp;v);</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 while (m&gt;0 &amp;&amp; v &gt;=0);</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	printf("Kinetic Energy of element is:%f", kineticEnergy(m,v));</a:t>
            </a:r>
          </a:p>
          <a:p>
            <a:pPr indent="-338138">
              <a:lnSpc>
                <a:spcPct val="9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fr-FR" altLang="en-US" sz="2000">
                <a:latin typeface="Courier New" panose="02070309020205020404"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904521B0-0621-46FB-8B0A-6475B0B99B53}"/>
              </a:ext>
            </a:extLst>
          </p:cNvPr>
          <p:cNvSpPr>
            <a:spLocks noGrp="1" noChangeArrowheads="1"/>
          </p:cNvSpPr>
          <p:nvPr>
            <p:ph type="title" idx="4294967295"/>
          </p:nvPr>
        </p:nvSpPr>
        <p:spPr>
          <a:xfrm>
            <a:off x="442913" y="103188"/>
            <a:ext cx="8243887" cy="131445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Bài tập 9.2</a:t>
            </a:r>
          </a:p>
        </p:txBody>
      </p:sp>
      <p:sp>
        <p:nvSpPr>
          <p:cNvPr id="11266" name="Rectangle 2">
            <a:extLst>
              <a:ext uri="{FF2B5EF4-FFF2-40B4-BE49-F238E27FC236}">
                <a16:creationId xmlns:a16="http://schemas.microsoft.com/office/drawing/2014/main" id="{DF663623-A346-435F-A877-EAC4083A1C2C}"/>
              </a:ext>
            </a:extLst>
          </p:cNvPr>
          <p:cNvSpPr>
            <a:spLocks noGrp="1" noChangeArrowheads="1"/>
          </p:cNvSpPr>
          <p:nvPr>
            <p:ph type="body" idx="1"/>
          </p:nvPr>
        </p:nvSpPr>
        <p:spPr>
          <a:xfrm>
            <a:off x="457200" y="1600200"/>
            <a:ext cx="8229600" cy="4456113"/>
          </a:xfrm>
          <a:ln/>
        </p:spPr>
        <p:txBody>
          <a:bodyPr/>
          <a:lstStyle/>
          <a:p>
            <a:pPr marL="604838" indent="-604838">
              <a:spcBef>
                <a:spcPts val="700"/>
              </a:spcBef>
              <a:buClr>
                <a:srgbClr val="006699"/>
              </a:buClr>
              <a:buFont typeface="Times New Roman" panose="02020603050405020304" pitchFamily="18" charset="0"/>
              <a:buAutoNum type="arabicPeriod"/>
              <a:tabLst>
                <a:tab pos="604838" algn="l"/>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Lst>
            </a:pPr>
            <a:r>
              <a:rPr lang="en-US" altLang="en-US" sz="2800"/>
              <a:t>Viết hàm </a:t>
            </a:r>
            <a:r>
              <a:rPr lang="en-US" altLang="en-US" sz="2800">
                <a:latin typeface="Courier New" panose="02070309020205020404" pitchFamily="49" charset="0"/>
                <a:cs typeface="Courier New" panose="02070309020205020404" pitchFamily="49" charset="0"/>
              </a:rPr>
              <a:t>is_prime</a:t>
            </a:r>
            <a:r>
              <a:rPr lang="en-US" altLang="en-US" sz="2800"/>
              <a:t> nhận vào một số nguyên dương và trả về 1 nếu là số nguyên tố, 0 nếu ngược lại.</a:t>
            </a:r>
            <a:br>
              <a:rPr lang="en-US" altLang="en-US" sz="2800"/>
            </a:br>
            <a:r>
              <a:rPr lang="en-US" altLang="en-US" sz="2800"/>
              <a:t>nguyên mẫu: </a:t>
            </a:r>
            <a:r>
              <a:rPr lang="en-US" altLang="en-US" sz="2800">
                <a:latin typeface="Courier New" panose="02070309020205020404" pitchFamily="49" charset="0"/>
                <a:cs typeface="Courier New" panose="02070309020205020404" pitchFamily="49" charset="0"/>
              </a:rPr>
              <a:t>int is_prime(int n);</a:t>
            </a:r>
          </a:p>
          <a:p>
            <a:pPr marL="604838" indent="-604838">
              <a:spcBef>
                <a:spcPts val="700"/>
              </a:spcBef>
              <a:buClr>
                <a:srgbClr val="006699"/>
              </a:buClr>
              <a:buFont typeface="Times New Roman" panose="02020603050405020304" pitchFamily="18" charset="0"/>
              <a:buAutoNum type="arabicPeriod"/>
              <a:tabLst>
                <a:tab pos="604838" algn="l"/>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Lst>
            </a:pPr>
            <a:r>
              <a:rPr lang="en-US" altLang="en-US" sz="2800"/>
              <a:t>Viết chương trình cho người dùng nhập vào một số nguyên dương N và in ra màn hình tất cả các số nguyên tố từ 2 tới N sử dụng hàm trên</a:t>
            </a:r>
          </a:p>
          <a:p>
            <a:pPr marL="608013" indent="-604838">
              <a:spcBef>
                <a:spcPts val="700"/>
              </a:spcBef>
              <a:buClrTx/>
              <a:buFontTx/>
              <a:buNone/>
              <a:tabLst>
                <a:tab pos="604838" algn="l"/>
                <a:tab pos="7175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Lst>
            </a:pPr>
            <a:endParaRPr lang="en-US" altLang="en-US"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91572A98-FF12-4F91-A04D-018A07417902}"/>
              </a:ext>
            </a:extLst>
          </p:cNvPr>
          <p:cNvSpPr>
            <a:spLocks noGrp="1" noChangeArrowheads="1"/>
          </p:cNvSpPr>
          <p:nvPr>
            <p:ph type="title" idx="4294967295"/>
          </p:nvPr>
        </p:nvSpPr>
        <p:spPr>
          <a:xfrm>
            <a:off x="442913" y="103188"/>
            <a:ext cx="8243887" cy="963612"/>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r-FR" altLang="en-US"/>
              <a:t>Lời giải</a:t>
            </a:r>
          </a:p>
        </p:txBody>
      </p:sp>
      <p:sp>
        <p:nvSpPr>
          <p:cNvPr id="12290" name="Rectangle 2">
            <a:extLst>
              <a:ext uri="{FF2B5EF4-FFF2-40B4-BE49-F238E27FC236}">
                <a16:creationId xmlns:a16="http://schemas.microsoft.com/office/drawing/2014/main" id="{487B0481-5381-4FA5-936B-BC1ABC872CE4}"/>
              </a:ext>
            </a:extLst>
          </p:cNvPr>
          <p:cNvSpPr>
            <a:spLocks noGrp="1" noChangeArrowheads="1"/>
          </p:cNvSpPr>
          <p:nvPr>
            <p:ph type="body" idx="1"/>
          </p:nvPr>
        </p:nvSpPr>
        <p:spPr>
          <a:xfrm>
            <a:off x="457200" y="1143000"/>
            <a:ext cx="8229600" cy="4913313"/>
          </a:xfrm>
          <a:ln/>
        </p:spPr>
        <p:txBody>
          <a:bodyPr/>
          <a:lstStyle/>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solidFill>
                  <a:srgbClr val="0000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is_prime(int n)</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int</a:t>
            </a:r>
            <a:r>
              <a:rPr lang="en-US" altLang="en-US" sz="2000" b="1">
                <a:latin typeface="Courier New" panose="02070309020205020404" pitchFamily="49" charset="0"/>
                <a:cs typeface="Courier New" panose="02070309020205020404" pitchFamily="49" charset="0"/>
              </a:rPr>
              <a:t> i = 0;</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latin typeface="Courier New" panose="02070309020205020404" pitchFamily="49" charset="0"/>
              <a:cs typeface="Courier New" panose="02070309020205020404" pitchFamily="49" charset="0"/>
            </a:endParaRP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9900"/>
                </a:solidFill>
                <a:latin typeface="Courier New" panose="02070309020205020404" pitchFamily="49" charset="0"/>
                <a:cs typeface="Courier New" panose="02070309020205020404" pitchFamily="49" charset="0"/>
              </a:rPr>
              <a:t>/* Check if any of the numbers 2, ... , n-1 divide it.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for</a:t>
            </a:r>
            <a:r>
              <a:rPr lang="en-US" altLang="en-US" sz="2000" b="1">
                <a:latin typeface="Courier New" panose="02070309020205020404" pitchFamily="49" charset="0"/>
                <a:cs typeface="Courier New" panose="02070309020205020404" pitchFamily="49" charset="0"/>
              </a:rPr>
              <a:t> (i = 2; i &lt; sqrt(n); ++i)</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if</a:t>
            </a:r>
            <a:r>
              <a:rPr lang="en-US" altLang="en-US" sz="2000" b="1">
                <a:latin typeface="Courier New" panose="02070309020205020404" pitchFamily="49" charset="0"/>
                <a:cs typeface="Courier New" panose="02070309020205020404" pitchFamily="49" charset="0"/>
              </a:rPr>
              <a:t> (n % i == 0)</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return</a:t>
            </a:r>
            <a:r>
              <a:rPr lang="en-US" altLang="en-US" sz="2000" b="1">
                <a:latin typeface="Courier New" panose="02070309020205020404" pitchFamily="49" charset="0"/>
                <a:cs typeface="Courier New" panose="02070309020205020404" pitchFamily="49" charset="0"/>
              </a:rPr>
              <a:t> 0;</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    </a:t>
            </a:r>
            <a:r>
              <a:rPr lang="en-US" altLang="en-US" sz="2000" b="1">
                <a:solidFill>
                  <a:srgbClr val="0000FF"/>
                </a:solidFill>
                <a:latin typeface="Courier New" panose="02070309020205020404" pitchFamily="49" charset="0"/>
                <a:cs typeface="Courier New" panose="02070309020205020404" pitchFamily="49" charset="0"/>
              </a:rPr>
              <a:t>return</a:t>
            </a:r>
            <a:r>
              <a:rPr lang="en-US" altLang="en-US" sz="2000" b="1">
                <a:latin typeface="Courier New" panose="02070309020205020404" pitchFamily="49" charset="0"/>
                <a:cs typeface="Courier New" panose="02070309020205020404" pitchFamily="49" charset="0"/>
              </a:rPr>
              <a:t> 1;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solidFill>
                  <a:srgbClr val="009900"/>
                </a:solidFill>
                <a:latin typeface="Courier New" panose="02070309020205020404" pitchFamily="49" charset="0"/>
                <a:cs typeface="Courier New" panose="02070309020205020404" pitchFamily="49" charset="0"/>
              </a:rPr>
              <a:t>    /* If we got here - n is necessarily prime */</a:t>
            </a:r>
          </a:p>
          <a:p>
            <a:pPr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b="1">
                <a:latin typeface="Courier New" panose="02070309020205020404" pitchFamily="49" charset="0"/>
                <a:cs typeface="Courier New" panose="02070309020205020404" pitchFamily="49" charset="0"/>
              </a:rPr>
              <a:t>}</a:t>
            </a:r>
          </a:p>
          <a:p>
            <a:pPr marL="341313" indent="-338138">
              <a:lnSpc>
                <a:spcPct val="80000"/>
              </a:lnSpc>
              <a:spcBef>
                <a:spcPts val="500"/>
              </a:spcBef>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000" b="1">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6F2BB13DADB345882905426723F21F" ma:contentTypeVersion="0" ma:contentTypeDescription="Create a new document." ma:contentTypeScope="" ma:versionID="a5c8d04a787cd1cef320df2116c79370">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EEE1A1-93EE-4540-AD29-9DCA9F2B9A32}"/>
</file>

<file path=customXml/itemProps2.xml><?xml version="1.0" encoding="utf-8"?>
<ds:datastoreItem xmlns:ds="http://schemas.openxmlformats.org/officeDocument/2006/customXml" ds:itemID="{984BA273-DFDD-4E3B-95E3-6352D46FBAB2}"/>
</file>

<file path=customXml/itemProps3.xml><?xml version="1.0" encoding="utf-8"?>
<ds:datastoreItem xmlns:ds="http://schemas.openxmlformats.org/officeDocument/2006/customXml" ds:itemID="{1740927A-E557-4AEB-A29C-57181A71687B}"/>
</file>

<file path=docProps/app.xml><?xml version="1.0" encoding="utf-8"?>
<Properties xmlns="http://schemas.openxmlformats.org/officeDocument/2006/extended-properties" xmlns:vt="http://schemas.openxmlformats.org/officeDocument/2006/docPropsVTypes">
  <Template>Office Theme</Template>
  <TotalTime>76</TotalTime>
  <Words>971</Words>
  <Application>Microsoft Office PowerPoint</Application>
  <PresentationFormat>On-screen Show (4:3)</PresentationFormat>
  <Paragraphs>314</Paragraphs>
  <Slides>28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 New</vt:lpstr>
      <vt:lpstr>Linh AvantGarde</vt:lpstr>
      <vt:lpstr>Segoe UI</vt:lpstr>
      <vt:lpstr>Tahoma</vt:lpstr>
      <vt:lpstr>Times New Roman</vt:lpstr>
      <vt:lpstr>Verdana</vt:lpstr>
      <vt:lpstr>Office Theme</vt:lpstr>
      <vt:lpstr>PowerPoint Presentation</vt:lpstr>
      <vt:lpstr>Hàm</vt:lpstr>
      <vt:lpstr>VD: Bình phương</vt:lpstr>
      <vt:lpstr>Tại sao sử dụng hàm?</vt:lpstr>
      <vt:lpstr>Tính chất của hàm</vt:lpstr>
      <vt:lpstr>Bài tập 9.1</vt:lpstr>
      <vt:lpstr>Lời giải</vt:lpstr>
      <vt:lpstr>Bài tập 9.2</vt:lpstr>
      <vt:lpstr>Lời giải</vt:lpstr>
      <vt:lpstr>Lời giải</vt:lpstr>
      <vt:lpstr>Truyền tham số</vt:lpstr>
      <vt:lpstr>Bài tập 9.3</vt:lpstr>
      <vt:lpstr>Lời giải</vt:lpstr>
      <vt:lpstr>Lời giải</vt:lpstr>
      <vt:lpstr>Bài tập 9.4</vt:lpstr>
      <vt:lpstr>Lời giải</vt:lpstr>
      <vt:lpstr>Bài tập 9.5</vt:lpstr>
      <vt:lpstr>Lời giải</vt:lpstr>
      <vt:lpstr>Bài tập 9.6</vt:lpstr>
      <vt:lpstr>Lời giải</vt:lpstr>
      <vt:lpstr>Bài tập 9.7</vt:lpstr>
      <vt:lpstr>Lời giải</vt:lpstr>
      <vt:lpstr>Bài tập 9.8 </vt:lpstr>
      <vt:lpstr>Lời giải</vt:lpstr>
      <vt:lpstr>Lời giải</vt:lpstr>
      <vt:lpstr>Lời giải</vt:lpstr>
      <vt:lpstr>Bài tập 9.9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Nguyen Kiem Hieu</cp:lastModifiedBy>
  <cp:revision>24</cp:revision>
  <dcterms:created xsi:type="dcterms:W3CDTF">2020-04-20T02:25:53Z</dcterms:created>
  <dcterms:modified xsi:type="dcterms:W3CDTF">2021-01-10T20:03:02Z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0x010100CD6F2BB13DADB345882905426723F21F</vt:lpwstr>
  </property>
</Properties>
</file>