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1"/>
  </p:notesMasterIdLst>
  <p:sldIdLst>
    <p:sldId id="262" r:id="rId5"/>
    <p:sldId id="257" r:id="rId6"/>
    <p:sldId id="258" r:id="rId7"/>
    <p:sldId id="259" r:id="rId8"/>
    <p:sldId id="260" r:id="rId9"/>
    <p:sldId id="261" r:id="rId10"/>
    <p:sldId id="266" r:id="rId11"/>
    <p:sldId id="263" r:id="rId12"/>
    <p:sldId id="264"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65"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04C56D-F37B-8A93-8258-4BF24177998C}" v="17" dt="2020-04-21T01:07:19.938"/>
    <p1510:client id="{911AC38F-A83B-4353-B036-3C5696465EEF}" v="1" dt="2020-12-02T05:18:45.1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1" autoAdjust="0"/>
    <p:restoredTop sz="94660"/>
  </p:normalViewPr>
  <p:slideViewPr>
    <p:cSldViewPr snapToGrid="0">
      <p:cViewPr varScale="1">
        <p:scale>
          <a:sx n="64" d="100"/>
          <a:sy n="64" d="100"/>
        </p:scale>
        <p:origin x="67" y="5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95014D-FB10-4489-BDE4-0900BD231376}" type="datetimeFigureOut">
              <a:rPr lang="en-US" smtClean="0"/>
              <a:t>11/24/2021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C6F62E-C6A6-40FD-A3A9-0B9D2807C045}" type="slidenum">
              <a:rPr lang="en-US" smtClean="0"/>
              <a:t>‹#›</a:t>
            </a:fld>
            <a:endParaRPr lang="en-US"/>
          </a:p>
        </p:txBody>
      </p:sp>
    </p:spTree>
    <p:extLst>
      <p:ext uri="{BB962C8B-B14F-4D97-AF65-F5344CB8AC3E}">
        <p14:creationId xmlns:p14="http://schemas.microsoft.com/office/powerpoint/2010/main" val="4086026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8EEA5B4F-7102-41A2-98A5-EFC48A9B6D4A}"/>
              </a:ext>
            </a:extLst>
          </p:cNvPr>
          <p:cNvSpPr>
            <a:spLocks noGrp="1" noChangeArrowheads="1"/>
          </p:cNvSpPr>
          <p:nvPr>
            <p:ph type="sldNum"/>
          </p:nvPr>
        </p:nvSpPr>
        <p:spPr>
          <a:ln/>
        </p:spPr>
        <p:txBody>
          <a:bodyPr/>
          <a:lstStyle/>
          <a:p>
            <a:fld id="{D3315EAE-AC08-46C5-97BE-76086F9D03E5}" type="slidenum">
              <a:rPr lang="fr-FR" altLang="en-US"/>
              <a:pPr/>
              <a:t>2</a:t>
            </a:fld>
            <a:endParaRPr lang="fr-FR" altLang="en-US"/>
          </a:p>
        </p:txBody>
      </p:sp>
      <p:sp>
        <p:nvSpPr>
          <p:cNvPr id="40961" name="Rectangle 1">
            <a:extLst>
              <a:ext uri="{FF2B5EF4-FFF2-40B4-BE49-F238E27FC236}">
                <a16:creationId xmlns:a16="http://schemas.microsoft.com/office/drawing/2014/main" id="{7C614882-7A32-4332-88D5-56FFE7A099A3}"/>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2" name="Text Box 2">
            <a:extLst>
              <a:ext uri="{FF2B5EF4-FFF2-40B4-BE49-F238E27FC236}">
                <a16:creationId xmlns:a16="http://schemas.microsoft.com/office/drawing/2014/main" id="{5DA011E5-1F23-4645-AF58-7B132C62B614}"/>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5B09CA14-FAE5-4D0A-91DB-2ECDB3D2586A}"/>
              </a:ext>
            </a:extLst>
          </p:cNvPr>
          <p:cNvSpPr>
            <a:spLocks noGrp="1" noChangeArrowheads="1"/>
          </p:cNvSpPr>
          <p:nvPr>
            <p:ph type="sldNum"/>
          </p:nvPr>
        </p:nvSpPr>
        <p:spPr>
          <a:ln/>
        </p:spPr>
        <p:txBody>
          <a:bodyPr/>
          <a:lstStyle/>
          <a:p>
            <a:fld id="{3BBE1287-9209-4FCE-890D-9549671A2F84}" type="slidenum">
              <a:rPr lang="fr-FR" altLang="en-US"/>
              <a:pPr/>
              <a:t>11</a:t>
            </a:fld>
            <a:endParaRPr lang="fr-FR" altLang="en-US"/>
          </a:p>
        </p:txBody>
      </p:sp>
      <p:sp>
        <p:nvSpPr>
          <p:cNvPr id="50177" name="Rectangle 1">
            <a:extLst>
              <a:ext uri="{FF2B5EF4-FFF2-40B4-BE49-F238E27FC236}">
                <a16:creationId xmlns:a16="http://schemas.microsoft.com/office/drawing/2014/main" id="{FC40C75B-F1CA-4912-B491-925953ECCAC3}"/>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78" name="Text Box 2">
            <a:extLst>
              <a:ext uri="{FF2B5EF4-FFF2-40B4-BE49-F238E27FC236}">
                <a16:creationId xmlns:a16="http://schemas.microsoft.com/office/drawing/2014/main" id="{711F6449-BFFE-4069-A531-AE47B49DFF60}"/>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E5A7180F-0186-4DB0-BF48-5F9CA3BDAF72}"/>
              </a:ext>
            </a:extLst>
          </p:cNvPr>
          <p:cNvSpPr>
            <a:spLocks noGrp="1" noChangeArrowheads="1"/>
          </p:cNvSpPr>
          <p:nvPr>
            <p:ph type="sldNum"/>
          </p:nvPr>
        </p:nvSpPr>
        <p:spPr>
          <a:ln/>
        </p:spPr>
        <p:txBody>
          <a:bodyPr/>
          <a:lstStyle/>
          <a:p>
            <a:fld id="{385EFDB8-8336-481F-9D17-1EECEB20AF28}" type="slidenum">
              <a:rPr lang="fr-FR" altLang="en-US"/>
              <a:pPr/>
              <a:t>12</a:t>
            </a:fld>
            <a:endParaRPr lang="fr-FR" altLang="en-US"/>
          </a:p>
        </p:txBody>
      </p:sp>
      <p:sp>
        <p:nvSpPr>
          <p:cNvPr id="51201" name="Rectangle 1">
            <a:extLst>
              <a:ext uri="{FF2B5EF4-FFF2-40B4-BE49-F238E27FC236}">
                <a16:creationId xmlns:a16="http://schemas.microsoft.com/office/drawing/2014/main" id="{E848FF86-E606-48C6-A3FE-3F828F3CCE0C}"/>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2" name="Text Box 2">
            <a:extLst>
              <a:ext uri="{FF2B5EF4-FFF2-40B4-BE49-F238E27FC236}">
                <a16:creationId xmlns:a16="http://schemas.microsoft.com/office/drawing/2014/main" id="{8994E488-C9FC-4D53-87F0-103FD11610A2}"/>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71210F00-3654-4890-8F14-E5F5CB124F6B}"/>
              </a:ext>
            </a:extLst>
          </p:cNvPr>
          <p:cNvSpPr>
            <a:spLocks noGrp="1" noChangeArrowheads="1"/>
          </p:cNvSpPr>
          <p:nvPr>
            <p:ph type="sldNum"/>
          </p:nvPr>
        </p:nvSpPr>
        <p:spPr>
          <a:ln/>
        </p:spPr>
        <p:txBody>
          <a:bodyPr/>
          <a:lstStyle/>
          <a:p>
            <a:fld id="{20643C06-2298-4611-A2F2-ED8F60177135}" type="slidenum">
              <a:rPr lang="fr-FR" altLang="en-US"/>
              <a:pPr/>
              <a:t>13</a:t>
            </a:fld>
            <a:endParaRPr lang="fr-FR" altLang="en-US"/>
          </a:p>
        </p:txBody>
      </p:sp>
      <p:sp>
        <p:nvSpPr>
          <p:cNvPr id="52225" name="Rectangle 1">
            <a:extLst>
              <a:ext uri="{FF2B5EF4-FFF2-40B4-BE49-F238E27FC236}">
                <a16:creationId xmlns:a16="http://schemas.microsoft.com/office/drawing/2014/main" id="{ED72F033-02AB-415C-93EA-3BA3462807F3}"/>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6" name="Text Box 2">
            <a:extLst>
              <a:ext uri="{FF2B5EF4-FFF2-40B4-BE49-F238E27FC236}">
                <a16:creationId xmlns:a16="http://schemas.microsoft.com/office/drawing/2014/main" id="{4CF870B8-CC5C-4B2A-8FC4-A1415C830CE0}"/>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F3455220-BF39-4D57-8D16-638E893B3FD6}"/>
              </a:ext>
            </a:extLst>
          </p:cNvPr>
          <p:cNvSpPr>
            <a:spLocks noGrp="1" noChangeArrowheads="1"/>
          </p:cNvSpPr>
          <p:nvPr>
            <p:ph type="sldNum"/>
          </p:nvPr>
        </p:nvSpPr>
        <p:spPr>
          <a:ln/>
        </p:spPr>
        <p:txBody>
          <a:bodyPr/>
          <a:lstStyle/>
          <a:p>
            <a:fld id="{C9E79886-341D-4624-83FF-552220C582AE}" type="slidenum">
              <a:rPr lang="fr-FR" altLang="en-US"/>
              <a:pPr/>
              <a:t>14</a:t>
            </a:fld>
            <a:endParaRPr lang="fr-FR" altLang="en-US"/>
          </a:p>
        </p:txBody>
      </p:sp>
      <p:sp>
        <p:nvSpPr>
          <p:cNvPr id="53249" name="Rectangle 1">
            <a:extLst>
              <a:ext uri="{FF2B5EF4-FFF2-40B4-BE49-F238E27FC236}">
                <a16:creationId xmlns:a16="http://schemas.microsoft.com/office/drawing/2014/main" id="{089A87E0-B157-4483-8E80-8EAD59E47A6C}"/>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0" name="Text Box 2">
            <a:extLst>
              <a:ext uri="{FF2B5EF4-FFF2-40B4-BE49-F238E27FC236}">
                <a16:creationId xmlns:a16="http://schemas.microsoft.com/office/drawing/2014/main" id="{ECD72542-7ED9-4D99-A0DC-FE1C495D873E}"/>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DA8AE486-16A3-41D4-81BB-57222C03D0DB}"/>
              </a:ext>
            </a:extLst>
          </p:cNvPr>
          <p:cNvSpPr>
            <a:spLocks noGrp="1" noChangeArrowheads="1"/>
          </p:cNvSpPr>
          <p:nvPr>
            <p:ph type="sldNum"/>
          </p:nvPr>
        </p:nvSpPr>
        <p:spPr>
          <a:ln/>
        </p:spPr>
        <p:txBody>
          <a:bodyPr/>
          <a:lstStyle/>
          <a:p>
            <a:fld id="{C5D767A7-5E43-455A-AE5F-7A13C5F8A573}" type="slidenum">
              <a:rPr lang="fr-FR" altLang="en-US"/>
              <a:pPr/>
              <a:t>15</a:t>
            </a:fld>
            <a:endParaRPr lang="fr-FR" altLang="en-US"/>
          </a:p>
        </p:txBody>
      </p:sp>
      <p:sp>
        <p:nvSpPr>
          <p:cNvPr id="54273" name="Rectangle 1">
            <a:extLst>
              <a:ext uri="{FF2B5EF4-FFF2-40B4-BE49-F238E27FC236}">
                <a16:creationId xmlns:a16="http://schemas.microsoft.com/office/drawing/2014/main" id="{E0B7E46E-7E55-4CDD-8D2E-AB6131A8BE5D}"/>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4" name="Text Box 2">
            <a:extLst>
              <a:ext uri="{FF2B5EF4-FFF2-40B4-BE49-F238E27FC236}">
                <a16:creationId xmlns:a16="http://schemas.microsoft.com/office/drawing/2014/main" id="{8A125F34-8FEC-47D5-9FB6-885824625B16}"/>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35DAE893-A738-42C7-8654-CF3B3288BCB1}"/>
              </a:ext>
            </a:extLst>
          </p:cNvPr>
          <p:cNvSpPr>
            <a:spLocks noGrp="1" noChangeArrowheads="1"/>
          </p:cNvSpPr>
          <p:nvPr>
            <p:ph type="sldNum"/>
          </p:nvPr>
        </p:nvSpPr>
        <p:spPr>
          <a:ln/>
        </p:spPr>
        <p:txBody>
          <a:bodyPr/>
          <a:lstStyle/>
          <a:p>
            <a:fld id="{0A1F16D6-2EE8-4F38-A653-CEC12DC0A6E4}" type="slidenum">
              <a:rPr lang="fr-FR" altLang="en-US"/>
              <a:pPr/>
              <a:t>16</a:t>
            </a:fld>
            <a:endParaRPr lang="fr-FR" altLang="en-US"/>
          </a:p>
        </p:txBody>
      </p:sp>
      <p:sp>
        <p:nvSpPr>
          <p:cNvPr id="55297" name="Rectangle 1">
            <a:extLst>
              <a:ext uri="{FF2B5EF4-FFF2-40B4-BE49-F238E27FC236}">
                <a16:creationId xmlns:a16="http://schemas.microsoft.com/office/drawing/2014/main" id="{22D1133D-9FEB-4115-A7EC-937FFF8B5E13}"/>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298" name="Text Box 2">
            <a:extLst>
              <a:ext uri="{FF2B5EF4-FFF2-40B4-BE49-F238E27FC236}">
                <a16:creationId xmlns:a16="http://schemas.microsoft.com/office/drawing/2014/main" id="{3A2C64C3-F3D2-48D9-B734-A4446C61EF49}"/>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B5D70169-832C-4EF9-B759-8C59E2579282}"/>
              </a:ext>
            </a:extLst>
          </p:cNvPr>
          <p:cNvSpPr>
            <a:spLocks noGrp="1" noChangeArrowheads="1"/>
          </p:cNvSpPr>
          <p:nvPr>
            <p:ph type="sldNum"/>
          </p:nvPr>
        </p:nvSpPr>
        <p:spPr>
          <a:ln/>
        </p:spPr>
        <p:txBody>
          <a:bodyPr/>
          <a:lstStyle/>
          <a:p>
            <a:fld id="{38F93253-EE18-4388-8851-1F0D33BE1493}" type="slidenum">
              <a:rPr lang="fr-FR" altLang="en-US"/>
              <a:pPr/>
              <a:t>17</a:t>
            </a:fld>
            <a:endParaRPr lang="fr-FR" altLang="en-US"/>
          </a:p>
        </p:txBody>
      </p:sp>
      <p:sp>
        <p:nvSpPr>
          <p:cNvPr id="56321" name="Rectangle 1">
            <a:extLst>
              <a:ext uri="{FF2B5EF4-FFF2-40B4-BE49-F238E27FC236}">
                <a16:creationId xmlns:a16="http://schemas.microsoft.com/office/drawing/2014/main" id="{481EC58D-70B5-4028-8A3C-09DCCA7F8567}"/>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2" name="Text Box 2">
            <a:extLst>
              <a:ext uri="{FF2B5EF4-FFF2-40B4-BE49-F238E27FC236}">
                <a16:creationId xmlns:a16="http://schemas.microsoft.com/office/drawing/2014/main" id="{67BE668F-AE35-40E3-94D9-268C0A27B335}"/>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B48ADA39-2F8F-4EC0-B274-F2993CC061A7}"/>
              </a:ext>
            </a:extLst>
          </p:cNvPr>
          <p:cNvSpPr>
            <a:spLocks noGrp="1" noChangeArrowheads="1"/>
          </p:cNvSpPr>
          <p:nvPr>
            <p:ph type="sldNum"/>
          </p:nvPr>
        </p:nvSpPr>
        <p:spPr>
          <a:ln/>
        </p:spPr>
        <p:txBody>
          <a:bodyPr/>
          <a:lstStyle/>
          <a:p>
            <a:fld id="{9699CDD0-D4D7-42AD-AA56-531F64AB0611}" type="slidenum">
              <a:rPr lang="fr-FR" altLang="en-US"/>
              <a:pPr/>
              <a:t>18</a:t>
            </a:fld>
            <a:endParaRPr lang="fr-FR" altLang="en-US"/>
          </a:p>
        </p:txBody>
      </p:sp>
      <p:sp>
        <p:nvSpPr>
          <p:cNvPr id="57345" name="Rectangle 1">
            <a:extLst>
              <a:ext uri="{FF2B5EF4-FFF2-40B4-BE49-F238E27FC236}">
                <a16:creationId xmlns:a16="http://schemas.microsoft.com/office/drawing/2014/main" id="{E07BEDED-06E2-4CC7-9F3D-71D274B9367D}"/>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6" name="Text Box 2">
            <a:extLst>
              <a:ext uri="{FF2B5EF4-FFF2-40B4-BE49-F238E27FC236}">
                <a16:creationId xmlns:a16="http://schemas.microsoft.com/office/drawing/2014/main" id="{F7244475-23C1-4DF8-A7AF-0C97B408A5E1}"/>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95B7A586-ADDF-4F27-819A-8B8D3D9D6F38}"/>
              </a:ext>
            </a:extLst>
          </p:cNvPr>
          <p:cNvSpPr>
            <a:spLocks noGrp="1" noChangeArrowheads="1"/>
          </p:cNvSpPr>
          <p:nvPr>
            <p:ph type="sldNum"/>
          </p:nvPr>
        </p:nvSpPr>
        <p:spPr>
          <a:ln/>
        </p:spPr>
        <p:txBody>
          <a:bodyPr/>
          <a:lstStyle/>
          <a:p>
            <a:fld id="{75968409-B9BC-400E-ABCA-BAAFC55B5AE2}" type="slidenum">
              <a:rPr lang="fr-FR" altLang="en-US"/>
              <a:pPr/>
              <a:t>19</a:t>
            </a:fld>
            <a:endParaRPr lang="fr-FR" altLang="en-US"/>
          </a:p>
        </p:txBody>
      </p:sp>
      <p:sp>
        <p:nvSpPr>
          <p:cNvPr id="58369" name="Rectangle 1">
            <a:extLst>
              <a:ext uri="{FF2B5EF4-FFF2-40B4-BE49-F238E27FC236}">
                <a16:creationId xmlns:a16="http://schemas.microsoft.com/office/drawing/2014/main" id="{A4CA1F68-0A99-4620-A811-239B9164FDE6}"/>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0" name="Text Box 2">
            <a:extLst>
              <a:ext uri="{FF2B5EF4-FFF2-40B4-BE49-F238E27FC236}">
                <a16:creationId xmlns:a16="http://schemas.microsoft.com/office/drawing/2014/main" id="{0CB72820-38DF-4DEA-89B1-9D0BFCE4CE14}"/>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F4FA8202-683B-4E71-8E70-423C96FF269E}"/>
              </a:ext>
            </a:extLst>
          </p:cNvPr>
          <p:cNvSpPr>
            <a:spLocks noGrp="1" noChangeArrowheads="1"/>
          </p:cNvSpPr>
          <p:nvPr>
            <p:ph type="sldNum"/>
          </p:nvPr>
        </p:nvSpPr>
        <p:spPr>
          <a:ln/>
        </p:spPr>
        <p:txBody>
          <a:bodyPr/>
          <a:lstStyle/>
          <a:p>
            <a:fld id="{A8AE1898-AE74-446A-BBB4-69881420BE17}" type="slidenum">
              <a:rPr lang="fr-FR" altLang="en-US"/>
              <a:pPr/>
              <a:t>20</a:t>
            </a:fld>
            <a:endParaRPr lang="fr-FR" altLang="en-US"/>
          </a:p>
        </p:txBody>
      </p:sp>
      <p:sp>
        <p:nvSpPr>
          <p:cNvPr id="59393" name="Rectangle 1">
            <a:extLst>
              <a:ext uri="{FF2B5EF4-FFF2-40B4-BE49-F238E27FC236}">
                <a16:creationId xmlns:a16="http://schemas.microsoft.com/office/drawing/2014/main" id="{9459B5A7-EC62-415A-8795-AE39F428FE8F}"/>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4" name="Text Box 2">
            <a:extLst>
              <a:ext uri="{FF2B5EF4-FFF2-40B4-BE49-F238E27FC236}">
                <a16:creationId xmlns:a16="http://schemas.microsoft.com/office/drawing/2014/main" id="{3FA8C08B-7198-45E5-8E3B-820C99235FFE}"/>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BD2D86B2-DF3A-4847-8C32-A82BF6F40550}"/>
              </a:ext>
            </a:extLst>
          </p:cNvPr>
          <p:cNvSpPr>
            <a:spLocks noGrp="1" noChangeArrowheads="1"/>
          </p:cNvSpPr>
          <p:nvPr>
            <p:ph type="sldNum"/>
          </p:nvPr>
        </p:nvSpPr>
        <p:spPr>
          <a:ln/>
        </p:spPr>
        <p:txBody>
          <a:bodyPr/>
          <a:lstStyle/>
          <a:p>
            <a:fld id="{33B8490E-1D3A-4C6C-A861-1A4BDEAAB4F0}" type="slidenum">
              <a:rPr lang="fr-FR" altLang="en-US"/>
              <a:pPr/>
              <a:t>3</a:t>
            </a:fld>
            <a:endParaRPr lang="fr-FR" altLang="en-US"/>
          </a:p>
        </p:txBody>
      </p:sp>
      <p:sp>
        <p:nvSpPr>
          <p:cNvPr id="41985" name="Rectangle 1">
            <a:extLst>
              <a:ext uri="{FF2B5EF4-FFF2-40B4-BE49-F238E27FC236}">
                <a16:creationId xmlns:a16="http://schemas.microsoft.com/office/drawing/2014/main" id="{C5429147-6F6E-46B9-AAC2-84EC2C2EB410}"/>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6" name="Text Box 2">
            <a:extLst>
              <a:ext uri="{FF2B5EF4-FFF2-40B4-BE49-F238E27FC236}">
                <a16:creationId xmlns:a16="http://schemas.microsoft.com/office/drawing/2014/main" id="{D4913B5D-17B8-4EFE-B6BD-C0453238DE8E}"/>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CEDE0675-9F46-428C-9CF4-83EC9C3678A6}"/>
              </a:ext>
            </a:extLst>
          </p:cNvPr>
          <p:cNvSpPr>
            <a:spLocks noGrp="1" noChangeArrowheads="1"/>
          </p:cNvSpPr>
          <p:nvPr>
            <p:ph type="sldNum"/>
          </p:nvPr>
        </p:nvSpPr>
        <p:spPr>
          <a:ln/>
        </p:spPr>
        <p:txBody>
          <a:bodyPr/>
          <a:lstStyle/>
          <a:p>
            <a:fld id="{2714266F-E07C-4B2D-8385-ACF40B0C0769}" type="slidenum">
              <a:rPr lang="fr-FR" altLang="en-US"/>
              <a:pPr/>
              <a:t>21</a:t>
            </a:fld>
            <a:endParaRPr lang="fr-FR" altLang="en-US"/>
          </a:p>
        </p:txBody>
      </p:sp>
      <p:sp>
        <p:nvSpPr>
          <p:cNvPr id="60417" name="Rectangle 1">
            <a:extLst>
              <a:ext uri="{FF2B5EF4-FFF2-40B4-BE49-F238E27FC236}">
                <a16:creationId xmlns:a16="http://schemas.microsoft.com/office/drawing/2014/main" id="{BC85054B-4381-46CF-97E1-5FF8EBB3250F}"/>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18" name="Text Box 2">
            <a:extLst>
              <a:ext uri="{FF2B5EF4-FFF2-40B4-BE49-F238E27FC236}">
                <a16:creationId xmlns:a16="http://schemas.microsoft.com/office/drawing/2014/main" id="{98CE56EA-493A-4DC7-85EB-84570688D19B}"/>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06931A6A-8C8E-4D74-B66E-D145CE9CD4C8}"/>
              </a:ext>
            </a:extLst>
          </p:cNvPr>
          <p:cNvSpPr>
            <a:spLocks noGrp="1" noChangeArrowheads="1"/>
          </p:cNvSpPr>
          <p:nvPr>
            <p:ph type="sldNum"/>
          </p:nvPr>
        </p:nvSpPr>
        <p:spPr>
          <a:ln/>
        </p:spPr>
        <p:txBody>
          <a:bodyPr/>
          <a:lstStyle/>
          <a:p>
            <a:fld id="{F02FA699-8EC2-46E4-81D7-0FB665C02503}" type="slidenum">
              <a:rPr lang="fr-FR" altLang="en-US"/>
              <a:pPr/>
              <a:t>22</a:t>
            </a:fld>
            <a:endParaRPr lang="fr-FR" altLang="en-US"/>
          </a:p>
        </p:txBody>
      </p:sp>
      <p:sp>
        <p:nvSpPr>
          <p:cNvPr id="61441" name="Rectangle 1">
            <a:extLst>
              <a:ext uri="{FF2B5EF4-FFF2-40B4-BE49-F238E27FC236}">
                <a16:creationId xmlns:a16="http://schemas.microsoft.com/office/drawing/2014/main" id="{E51C4B43-FA2E-45F2-A70D-4A8305144BBE}"/>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2" name="Text Box 2">
            <a:extLst>
              <a:ext uri="{FF2B5EF4-FFF2-40B4-BE49-F238E27FC236}">
                <a16:creationId xmlns:a16="http://schemas.microsoft.com/office/drawing/2014/main" id="{7496D81E-2A39-4D0C-BB8F-FEA33A78DE8C}"/>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841DA3DD-0D62-4FC1-AFED-28D8143F87D8}"/>
              </a:ext>
            </a:extLst>
          </p:cNvPr>
          <p:cNvSpPr>
            <a:spLocks noGrp="1" noChangeArrowheads="1"/>
          </p:cNvSpPr>
          <p:nvPr>
            <p:ph type="sldNum"/>
          </p:nvPr>
        </p:nvSpPr>
        <p:spPr>
          <a:ln/>
        </p:spPr>
        <p:txBody>
          <a:bodyPr/>
          <a:lstStyle/>
          <a:p>
            <a:fld id="{D1EBBA92-4E12-42B7-85D0-467778D0D5AF}" type="slidenum">
              <a:rPr lang="fr-FR" altLang="en-US"/>
              <a:pPr/>
              <a:t>23</a:t>
            </a:fld>
            <a:endParaRPr lang="fr-FR" altLang="en-US"/>
          </a:p>
        </p:txBody>
      </p:sp>
      <p:sp>
        <p:nvSpPr>
          <p:cNvPr id="62465" name="Rectangle 1">
            <a:extLst>
              <a:ext uri="{FF2B5EF4-FFF2-40B4-BE49-F238E27FC236}">
                <a16:creationId xmlns:a16="http://schemas.microsoft.com/office/drawing/2014/main" id="{75441551-235F-461A-94DA-AF0A368D6159}"/>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Text Box 2">
            <a:extLst>
              <a:ext uri="{FF2B5EF4-FFF2-40B4-BE49-F238E27FC236}">
                <a16:creationId xmlns:a16="http://schemas.microsoft.com/office/drawing/2014/main" id="{AC2607D3-2ACD-466E-B603-C1EC49F5E696}"/>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20BA6927-D447-4F83-970B-9DF187CC2205}"/>
              </a:ext>
            </a:extLst>
          </p:cNvPr>
          <p:cNvSpPr>
            <a:spLocks noGrp="1" noChangeArrowheads="1"/>
          </p:cNvSpPr>
          <p:nvPr>
            <p:ph type="sldNum"/>
          </p:nvPr>
        </p:nvSpPr>
        <p:spPr>
          <a:ln/>
        </p:spPr>
        <p:txBody>
          <a:bodyPr/>
          <a:lstStyle/>
          <a:p>
            <a:fld id="{D0346477-B5A9-433D-8048-73950E190E43}" type="slidenum">
              <a:rPr lang="fr-FR" altLang="en-US"/>
              <a:pPr/>
              <a:t>24</a:t>
            </a:fld>
            <a:endParaRPr lang="fr-FR" altLang="en-US"/>
          </a:p>
        </p:txBody>
      </p:sp>
      <p:sp>
        <p:nvSpPr>
          <p:cNvPr id="63489" name="Rectangle 1">
            <a:extLst>
              <a:ext uri="{FF2B5EF4-FFF2-40B4-BE49-F238E27FC236}">
                <a16:creationId xmlns:a16="http://schemas.microsoft.com/office/drawing/2014/main" id="{CF771F7F-95D2-4C0A-86E0-F853928AFB17}"/>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Text Box 2">
            <a:extLst>
              <a:ext uri="{FF2B5EF4-FFF2-40B4-BE49-F238E27FC236}">
                <a16:creationId xmlns:a16="http://schemas.microsoft.com/office/drawing/2014/main" id="{C221FE91-9593-4896-AFB6-08AECBA5AC81}"/>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D1934C98-87B6-4899-847D-113564367F7E}"/>
              </a:ext>
            </a:extLst>
          </p:cNvPr>
          <p:cNvSpPr>
            <a:spLocks noGrp="1" noChangeArrowheads="1"/>
          </p:cNvSpPr>
          <p:nvPr>
            <p:ph type="sldNum"/>
          </p:nvPr>
        </p:nvSpPr>
        <p:spPr>
          <a:ln/>
        </p:spPr>
        <p:txBody>
          <a:bodyPr/>
          <a:lstStyle/>
          <a:p>
            <a:fld id="{08F52969-AC7A-4EB8-BDD2-881A26E064B1}" type="slidenum">
              <a:rPr lang="fr-FR" altLang="en-US"/>
              <a:pPr/>
              <a:t>25</a:t>
            </a:fld>
            <a:endParaRPr lang="fr-FR" altLang="en-US"/>
          </a:p>
        </p:txBody>
      </p:sp>
      <p:sp>
        <p:nvSpPr>
          <p:cNvPr id="64513" name="Rectangle 1">
            <a:extLst>
              <a:ext uri="{FF2B5EF4-FFF2-40B4-BE49-F238E27FC236}">
                <a16:creationId xmlns:a16="http://schemas.microsoft.com/office/drawing/2014/main" id="{0F6823E9-3FF6-47EE-B0A7-E2A4E298D976}"/>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Text Box 2">
            <a:extLst>
              <a:ext uri="{FF2B5EF4-FFF2-40B4-BE49-F238E27FC236}">
                <a16:creationId xmlns:a16="http://schemas.microsoft.com/office/drawing/2014/main" id="{03B04B8E-6302-4847-950F-F2DA11E00088}"/>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6338CA72-5524-4DB0-8C20-86AC5B887323}"/>
              </a:ext>
            </a:extLst>
          </p:cNvPr>
          <p:cNvSpPr>
            <a:spLocks noGrp="1" noChangeArrowheads="1"/>
          </p:cNvSpPr>
          <p:nvPr>
            <p:ph type="sldNum"/>
          </p:nvPr>
        </p:nvSpPr>
        <p:spPr>
          <a:ln/>
        </p:spPr>
        <p:txBody>
          <a:bodyPr/>
          <a:lstStyle/>
          <a:p>
            <a:fld id="{827BD7E4-18FA-4556-9E40-D0B82D99974F}" type="slidenum">
              <a:rPr lang="fr-FR" altLang="en-US"/>
              <a:pPr/>
              <a:t>26</a:t>
            </a:fld>
            <a:endParaRPr lang="fr-FR" altLang="en-US"/>
          </a:p>
        </p:txBody>
      </p:sp>
      <p:sp>
        <p:nvSpPr>
          <p:cNvPr id="65537" name="Rectangle 1">
            <a:extLst>
              <a:ext uri="{FF2B5EF4-FFF2-40B4-BE49-F238E27FC236}">
                <a16:creationId xmlns:a16="http://schemas.microsoft.com/office/drawing/2014/main" id="{EACD9617-CB50-4BF0-9DEE-267DA34E8428}"/>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8" name="Text Box 2">
            <a:extLst>
              <a:ext uri="{FF2B5EF4-FFF2-40B4-BE49-F238E27FC236}">
                <a16:creationId xmlns:a16="http://schemas.microsoft.com/office/drawing/2014/main" id="{D473D926-6CA3-4D16-A599-2B8095717DF2}"/>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2015AA38-44F1-43A2-A2E8-D6D882ED4496}"/>
              </a:ext>
            </a:extLst>
          </p:cNvPr>
          <p:cNvSpPr>
            <a:spLocks noGrp="1" noChangeArrowheads="1"/>
          </p:cNvSpPr>
          <p:nvPr>
            <p:ph type="sldNum"/>
          </p:nvPr>
        </p:nvSpPr>
        <p:spPr>
          <a:ln/>
        </p:spPr>
        <p:txBody>
          <a:bodyPr/>
          <a:lstStyle/>
          <a:p>
            <a:fld id="{1D346DF7-2D72-48FA-8158-AC759EE16607}" type="slidenum">
              <a:rPr lang="fr-FR" altLang="en-US"/>
              <a:pPr/>
              <a:t>27</a:t>
            </a:fld>
            <a:endParaRPr lang="fr-FR" altLang="en-US"/>
          </a:p>
        </p:txBody>
      </p:sp>
      <p:sp>
        <p:nvSpPr>
          <p:cNvPr id="66561" name="Rectangle 1">
            <a:extLst>
              <a:ext uri="{FF2B5EF4-FFF2-40B4-BE49-F238E27FC236}">
                <a16:creationId xmlns:a16="http://schemas.microsoft.com/office/drawing/2014/main" id="{6A7120C8-B60C-4A28-A89C-58D543152FA6}"/>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2" name="Text Box 2">
            <a:extLst>
              <a:ext uri="{FF2B5EF4-FFF2-40B4-BE49-F238E27FC236}">
                <a16:creationId xmlns:a16="http://schemas.microsoft.com/office/drawing/2014/main" id="{1F00EB6D-A7C8-496E-8201-A11B12408B7C}"/>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2F444EC5-CEF7-4B6E-88A1-58BF9D67DD9F}"/>
              </a:ext>
            </a:extLst>
          </p:cNvPr>
          <p:cNvSpPr>
            <a:spLocks noGrp="1" noChangeArrowheads="1"/>
          </p:cNvSpPr>
          <p:nvPr>
            <p:ph type="sldNum"/>
          </p:nvPr>
        </p:nvSpPr>
        <p:spPr>
          <a:ln/>
        </p:spPr>
        <p:txBody>
          <a:bodyPr/>
          <a:lstStyle/>
          <a:p>
            <a:fld id="{1598C314-6C91-42BA-8BB3-44F70BED4EF5}" type="slidenum">
              <a:rPr lang="fr-FR" altLang="en-US"/>
              <a:pPr/>
              <a:t>28</a:t>
            </a:fld>
            <a:endParaRPr lang="fr-FR" altLang="en-US"/>
          </a:p>
        </p:txBody>
      </p:sp>
      <p:sp>
        <p:nvSpPr>
          <p:cNvPr id="67585" name="Rectangle 1">
            <a:extLst>
              <a:ext uri="{FF2B5EF4-FFF2-40B4-BE49-F238E27FC236}">
                <a16:creationId xmlns:a16="http://schemas.microsoft.com/office/drawing/2014/main" id="{E28F0206-D1DE-4882-865C-A151ADA51FC3}"/>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6" name="Text Box 2">
            <a:extLst>
              <a:ext uri="{FF2B5EF4-FFF2-40B4-BE49-F238E27FC236}">
                <a16:creationId xmlns:a16="http://schemas.microsoft.com/office/drawing/2014/main" id="{18C6A919-FB1E-416B-AFB7-52401C19C69B}"/>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3D93DB90-D673-45C3-869E-34C1D8CE80E0}"/>
              </a:ext>
            </a:extLst>
          </p:cNvPr>
          <p:cNvSpPr>
            <a:spLocks noGrp="1" noChangeArrowheads="1"/>
          </p:cNvSpPr>
          <p:nvPr>
            <p:ph type="sldNum"/>
          </p:nvPr>
        </p:nvSpPr>
        <p:spPr>
          <a:ln/>
        </p:spPr>
        <p:txBody>
          <a:bodyPr/>
          <a:lstStyle/>
          <a:p>
            <a:fld id="{E17FE9D3-3067-472A-B721-38D177B762F4}" type="slidenum">
              <a:rPr lang="fr-FR" altLang="en-US"/>
              <a:pPr/>
              <a:t>29</a:t>
            </a:fld>
            <a:endParaRPr lang="fr-FR" altLang="en-US"/>
          </a:p>
        </p:txBody>
      </p:sp>
      <p:sp>
        <p:nvSpPr>
          <p:cNvPr id="68609" name="Rectangle 1">
            <a:extLst>
              <a:ext uri="{FF2B5EF4-FFF2-40B4-BE49-F238E27FC236}">
                <a16:creationId xmlns:a16="http://schemas.microsoft.com/office/drawing/2014/main" id="{3603C6B6-6B21-4C58-B10C-72087579F111}"/>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0" name="Text Box 2">
            <a:extLst>
              <a:ext uri="{FF2B5EF4-FFF2-40B4-BE49-F238E27FC236}">
                <a16:creationId xmlns:a16="http://schemas.microsoft.com/office/drawing/2014/main" id="{F6B185DF-C038-45D3-A098-0DE6917A8D7B}"/>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C2801A75-0E3D-438C-B6A0-A111B64895BD}"/>
              </a:ext>
            </a:extLst>
          </p:cNvPr>
          <p:cNvSpPr>
            <a:spLocks noGrp="1" noChangeArrowheads="1"/>
          </p:cNvSpPr>
          <p:nvPr>
            <p:ph type="sldNum"/>
          </p:nvPr>
        </p:nvSpPr>
        <p:spPr>
          <a:ln/>
        </p:spPr>
        <p:txBody>
          <a:bodyPr/>
          <a:lstStyle/>
          <a:p>
            <a:fld id="{5691A5F3-39ED-4980-A7B4-C66BD119E780}" type="slidenum">
              <a:rPr lang="fr-FR" altLang="en-US"/>
              <a:pPr/>
              <a:t>30</a:t>
            </a:fld>
            <a:endParaRPr lang="fr-FR" altLang="en-US"/>
          </a:p>
        </p:txBody>
      </p:sp>
      <p:sp>
        <p:nvSpPr>
          <p:cNvPr id="69633" name="Rectangle 1">
            <a:extLst>
              <a:ext uri="{FF2B5EF4-FFF2-40B4-BE49-F238E27FC236}">
                <a16:creationId xmlns:a16="http://schemas.microsoft.com/office/drawing/2014/main" id="{465A3125-906B-48F0-9DC1-BF8F6B603D84}"/>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Text Box 2">
            <a:extLst>
              <a:ext uri="{FF2B5EF4-FFF2-40B4-BE49-F238E27FC236}">
                <a16:creationId xmlns:a16="http://schemas.microsoft.com/office/drawing/2014/main" id="{B260C5DA-6060-46DD-939A-801BA77AFC75}"/>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5F82C0EB-650B-4EA6-988A-02D14B3DAE39}"/>
              </a:ext>
            </a:extLst>
          </p:cNvPr>
          <p:cNvSpPr>
            <a:spLocks noGrp="1" noChangeArrowheads="1"/>
          </p:cNvSpPr>
          <p:nvPr>
            <p:ph type="sldNum"/>
          </p:nvPr>
        </p:nvSpPr>
        <p:spPr>
          <a:ln/>
        </p:spPr>
        <p:txBody>
          <a:bodyPr/>
          <a:lstStyle/>
          <a:p>
            <a:fld id="{79B20B41-C7CC-4F01-853F-719BFB85ADCF}" type="slidenum">
              <a:rPr lang="fr-FR" altLang="en-US"/>
              <a:pPr/>
              <a:t>4</a:t>
            </a:fld>
            <a:endParaRPr lang="fr-FR" altLang="en-US"/>
          </a:p>
        </p:txBody>
      </p:sp>
      <p:sp>
        <p:nvSpPr>
          <p:cNvPr id="43009" name="Rectangle 1">
            <a:extLst>
              <a:ext uri="{FF2B5EF4-FFF2-40B4-BE49-F238E27FC236}">
                <a16:creationId xmlns:a16="http://schemas.microsoft.com/office/drawing/2014/main" id="{014159D2-4668-48F0-9D54-2C4987CAD720}"/>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0" name="Text Box 2">
            <a:extLst>
              <a:ext uri="{FF2B5EF4-FFF2-40B4-BE49-F238E27FC236}">
                <a16:creationId xmlns:a16="http://schemas.microsoft.com/office/drawing/2014/main" id="{7A25C63E-0C88-45EA-86CD-3E018409A8A3}"/>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C318E775-5D5E-4D0F-8275-E8044745966D}"/>
              </a:ext>
            </a:extLst>
          </p:cNvPr>
          <p:cNvSpPr>
            <a:spLocks noGrp="1" noChangeArrowheads="1"/>
          </p:cNvSpPr>
          <p:nvPr>
            <p:ph type="sldNum"/>
          </p:nvPr>
        </p:nvSpPr>
        <p:spPr>
          <a:ln/>
        </p:spPr>
        <p:txBody>
          <a:bodyPr/>
          <a:lstStyle/>
          <a:p>
            <a:fld id="{8EF02255-F2F7-4E99-9ACA-9EF21025B175}" type="slidenum">
              <a:rPr lang="fr-FR" altLang="en-US"/>
              <a:pPr/>
              <a:t>31</a:t>
            </a:fld>
            <a:endParaRPr lang="fr-FR" altLang="en-US"/>
          </a:p>
        </p:txBody>
      </p:sp>
      <p:sp>
        <p:nvSpPr>
          <p:cNvPr id="70657" name="Rectangle 1">
            <a:extLst>
              <a:ext uri="{FF2B5EF4-FFF2-40B4-BE49-F238E27FC236}">
                <a16:creationId xmlns:a16="http://schemas.microsoft.com/office/drawing/2014/main" id="{24437C3E-D810-4AC2-B3A6-E250E010B99F}"/>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58" name="Text Box 2">
            <a:extLst>
              <a:ext uri="{FF2B5EF4-FFF2-40B4-BE49-F238E27FC236}">
                <a16:creationId xmlns:a16="http://schemas.microsoft.com/office/drawing/2014/main" id="{DAD255D7-7643-4705-B82F-4D5D135F37FF}"/>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B8154202-8DC2-4458-B87D-859300F818F5}"/>
              </a:ext>
            </a:extLst>
          </p:cNvPr>
          <p:cNvSpPr>
            <a:spLocks noGrp="1" noChangeArrowheads="1"/>
          </p:cNvSpPr>
          <p:nvPr>
            <p:ph type="sldNum"/>
          </p:nvPr>
        </p:nvSpPr>
        <p:spPr>
          <a:ln/>
        </p:spPr>
        <p:txBody>
          <a:bodyPr/>
          <a:lstStyle/>
          <a:p>
            <a:fld id="{50DF0E29-2401-4637-A6FB-B956265E8D25}" type="slidenum">
              <a:rPr lang="fr-FR" altLang="en-US"/>
              <a:pPr/>
              <a:t>32</a:t>
            </a:fld>
            <a:endParaRPr lang="fr-FR" altLang="en-US"/>
          </a:p>
        </p:txBody>
      </p:sp>
      <p:sp>
        <p:nvSpPr>
          <p:cNvPr id="71681" name="Rectangle 1">
            <a:extLst>
              <a:ext uri="{FF2B5EF4-FFF2-40B4-BE49-F238E27FC236}">
                <a16:creationId xmlns:a16="http://schemas.microsoft.com/office/drawing/2014/main" id="{6FF30323-94F7-405D-852F-E79FD0E41BB9}"/>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2" name="Text Box 2">
            <a:extLst>
              <a:ext uri="{FF2B5EF4-FFF2-40B4-BE49-F238E27FC236}">
                <a16:creationId xmlns:a16="http://schemas.microsoft.com/office/drawing/2014/main" id="{FE3D6A09-18A8-4DCF-9133-5BAF23ECF570}"/>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5BADE0E9-C77F-41DD-911F-8D45553DDE8F}"/>
              </a:ext>
            </a:extLst>
          </p:cNvPr>
          <p:cNvSpPr>
            <a:spLocks noGrp="1" noChangeArrowheads="1"/>
          </p:cNvSpPr>
          <p:nvPr>
            <p:ph type="sldNum"/>
          </p:nvPr>
        </p:nvSpPr>
        <p:spPr>
          <a:ln/>
        </p:spPr>
        <p:txBody>
          <a:bodyPr/>
          <a:lstStyle/>
          <a:p>
            <a:fld id="{30743858-A05F-49B8-AD65-11819CADB597}" type="slidenum">
              <a:rPr lang="fr-FR" altLang="en-US"/>
              <a:pPr/>
              <a:t>33</a:t>
            </a:fld>
            <a:endParaRPr lang="fr-FR" altLang="en-US"/>
          </a:p>
        </p:txBody>
      </p:sp>
      <p:sp>
        <p:nvSpPr>
          <p:cNvPr id="72705" name="Rectangle 1">
            <a:extLst>
              <a:ext uri="{FF2B5EF4-FFF2-40B4-BE49-F238E27FC236}">
                <a16:creationId xmlns:a16="http://schemas.microsoft.com/office/drawing/2014/main" id="{D25C3ED9-5A95-46F8-A0B4-FBDEF74F039F}"/>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6" name="Text Box 2">
            <a:extLst>
              <a:ext uri="{FF2B5EF4-FFF2-40B4-BE49-F238E27FC236}">
                <a16:creationId xmlns:a16="http://schemas.microsoft.com/office/drawing/2014/main" id="{9EB3969E-EBA5-4252-8DEE-9A6DAEE053C0}"/>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09DA153C-966B-47E2-A63D-F0B22EEB9FDE}"/>
              </a:ext>
            </a:extLst>
          </p:cNvPr>
          <p:cNvSpPr>
            <a:spLocks noGrp="1" noChangeArrowheads="1"/>
          </p:cNvSpPr>
          <p:nvPr>
            <p:ph type="sldNum"/>
          </p:nvPr>
        </p:nvSpPr>
        <p:spPr>
          <a:ln/>
        </p:spPr>
        <p:txBody>
          <a:bodyPr/>
          <a:lstStyle/>
          <a:p>
            <a:fld id="{858730B0-6517-416D-AE12-05FB180F6154}" type="slidenum">
              <a:rPr lang="fr-FR" altLang="en-US"/>
              <a:pPr/>
              <a:t>34</a:t>
            </a:fld>
            <a:endParaRPr lang="fr-FR" altLang="en-US"/>
          </a:p>
        </p:txBody>
      </p:sp>
      <p:sp>
        <p:nvSpPr>
          <p:cNvPr id="73729" name="Rectangle 1">
            <a:extLst>
              <a:ext uri="{FF2B5EF4-FFF2-40B4-BE49-F238E27FC236}">
                <a16:creationId xmlns:a16="http://schemas.microsoft.com/office/drawing/2014/main" id="{9ECADDD0-DFF3-45BB-A35A-2DD65C085030}"/>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0" name="Text Box 2">
            <a:extLst>
              <a:ext uri="{FF2B5EF4-FFF2-40B4-BE49-F238E27FC236}">
                <a16:creationId xmlns:a16="http://schemas.microsoft.com/office/drawing/2014/main" id="{C0D4B5EA-2CC2-418D-A513-28AE6EDD5C15}"/>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7CC0CCCC-C2DA-4A92-B6BA-9B2127D2CD7F}"/>
              </a:ext>
            </a:extLst>
          </p:cNvPr>
          <p:cNvSpPr>
            <a:spLocks noGrp="1" noChangeArrowheads="1"/>
          </p:cNvSpPr>
          <p:nvPr>
            <p:ph type="sldNum"/>
          </p:nvPr>
        </p:nvSpPr>
        <p:spPr>
          <a:ln/>
        </p:spPr>
        <p:txBody>
          <a:bodyPr/>
          <a:lstStyle/>
          <a:p>
            <a:fld id="{3E669901-D06E-4827-91DA-4FEF938F9BAB}" type="slidenum">
              <a:rPr lang="fr-FR" altLang="en-US"/>
              <a:pPr/>
              <a:t>35</a:t>
            </a:fld>
            <a:endParaRPr lang="fr-FR" altLang="en-US"/>
          </a:p>
        </p:txBody>
      </p:sp>
      <p:sp>
        <p:nvSpPr>
          <p:cNvPr id="74753" name="Rectangle 1">
            <a:extLst>
              <a:ext uri="{FF2B5EF4-FFF2-40B4-BE49-F238E27FC236}">
                <a16:creationId xmlns:a16="http://schemas.microsoft.com/office/drawing/2014/main" id="{CD18F1F7-7F61-4B7A-A70D-E5D3EF825769}"/>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54" name="Text Box 2">
            <a:extLst>
              <a:ext uri="{FF2B5EF4-FFF2-40B4-BE49-F238E27FC236}">
                <a16:creationId xmlns:a16="http://schemas.microsoft.com/office/drawing/2014/main" id="{E67162DD-39CB-42FF-AD19-1CA569F13F98}"/>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A66348FB-875F-40F3-8ED1-6AE2B1B2DD43}"/>
              </a:ext>
            </a:extLst>
          </p:cNvPr>
          <p:cNvSpPr>
            <a:spLocks noGrp="1" noChangeArrowheads="1"/>
          </p:cNvSpPr>
          <p:nvPr>
            <p:ph type="sldNum"/>
          </p:nvPr>
        </p:nvSpPr>
        <p:spPr>
          <a:ln/>
        </p:spPr>
        <p:txBody>
          <a:bodyPr/>
          <a:lstStyle/>
          <a:p>
            <a:fld id="{F94EE7DE-06EE-4CD5-93B4-6F214B1208A2}" type="slidenum">
              <a:rPr lang="fr-FR" altLang="en-US"/>
              <a:pPr/>
              <a:t>5</a:t>
            </a:fld>
            <a:endParaRPr lang="fr-FR" altLang="en-US"/>
          </a:p>
        </p:txBody>
      </p:sp>
      <p:sp>
        <p:nvSpPr>
          <p:cNvPr id="44033" name="Rectangle 1">
            <a:extLst>
              <a:ext uri="{FF2B5EF4-FFF2-40B4-BE49-F238E27FC236}">
                <a16:creationId xmlns:a16="http://schemas.microsoft.com/office/drawing/2014/main" id="{C4A89AA3-F9D8-4487-92E9-DE6760B9EB5F}"/>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4" name="Text Box 2">
            <a:extLst>
              <a:ext uri="{FF2B5EF4-FFF2-40B4-BE49-F238E27FC236}">
                <a16:creationId xmlns:a16="http://schemas.microsoft.com/office/drawing/2014/main" id="{C86123F7-65AD-4024-B5AB-E38B726BCD03}"/>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46664BD8-940A-4998-B7FC-E53F64AAC040}"/>
              </a:ext>
            </a:extLst>
          </p:cNvPr>
          <p:cNvSpPr>
            <a:spLocks noGrp="1" noChangeArrowheads="1"/>
          </p:cNvSpPr>
          <p:nvPr>
            <p:ph type="sldNum"/>
          </p:nvPr>
        </p:nvSpPr>
        <p:spPr>
          <a:ln/>
        </p:spPr>
        <p:txBody>
          <a:bodyPr/>
          <a:lstStyle/>
          <a:p>
            <a:fld id="{64EAAF5F-D218-4934-8673-4DAC44157408}" type="slidenum">
              <a:rPr lang="fr-FR" altLang="en-US"/>
              <a:pPr/>
              <a:t>6</a:t>
            </a:fld>
            <a:endParaRPr lang="fr-FR" altLang="en-US"/>
          </a:p>
        </p:txBody>
      </p:sp>
      <p:sp>
        <p:nvSpPr>
          <p:cNvPr id="45057" name="Rectangle 1">
            <a:extLst>
              <a:ext uri="{FF2B5EF4-FFF2-40B4-BE49-F238E27FC236}">
                <a16:creationId xmlns:a16="http://schemas.microsoft.com/office/drawing/2014/main" id="{CC3A0A99-6529-4CCF-B2F3-7D812144A90B}"/>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8" name="Text Box 2">
            <a:extLst>
              <a:ext uri="{FF2B5EF4-FFF2-40B4-BE49-F238E27FC236}">
                <a16:creationId xmlns:a16="http://schemas.microsoft.com/office/drawing/2014/main" id="{CBD4D5C2-93A1-4C57-A4EC-1E34759173B0}"/>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EA5138FE-76F0-4159-AB9C-65DB014B8AC5}"/>
              </a:ext>
            </a:extLst>
          </p:cNvPr>
          <p:cNvSpPr>
            <a:spLocks noGrp="1" noChangeArrowheads="1"/>
          </p:cNvSpPr>
          <p:nvPr>
            <p:ph type="sldNum"/>
          </p:nvPr>
        </p:nvSpPr>
        <p:spPr>
          <a:ln/>
        </p:spPr>
        <p:txBody>
          <a:bodyPr/>
          <a:lstStyle/>
          <a:p>
            <a:fld id="{5755EAF9-D3AC-4F04-AEA1-7DC0C580B4D4}" type="slidenum">
              <a:rPr lang="fr-FR" altLang="en-US"/>
              <a:pPr/>
              <a:t>7</a:t>
            </a:fld>
            <a:endParaRPr lang="fr-FR" altLang="en-US"/>
          </a:p>
        </p:txBody>
      </p:sp>
      <p:sp>
        <p:nvSpPr>
          <p:cNvPr id="46081" name="Rectangle 1">
            <a:extLst>
              <a:ext uri="{FF2B5EF4-FFF2-40B4-BE49-F238E27FC236}">
                <a16:creationId xmlns:a16="http://schemas.microsoft.com/office/drawing/2014/main" id="{6669EEE5-6D7A-44CB-BC1D-E1516D63022B}"/>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2" name="Text Box 2">
            <a:extLst>
              <a:ext uri="{FF2B5EF4-FFF2-40B4-BE49-F238E27FC236}">
                <a16:creationId xmlns:a16="http://schemas.microsoft.com/office/drawing/2014/main" id="{9A1D9FEF-CFE4-4CC2-AB50-DC420DD2F7C6}"/>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2E0204AE-1837-4921-91AE-32CF31E14CFB}"/>
              </a:ext>
            </a:extLst>
          </p:cNvPr>
          <p:cNvSpPr>
            <a:spLocks noGrp="1" noChangeArrowheads="1"/>
          </p:cNvSpPr>
          <p:nvPr>
            <p:ph type="sldNum"/>
          </p:nvPr>
        </p:nvSpPr>
        <p:spPr>
          <a:ln/>
        </p:spPr>
        <p:txBody>
          <a:bodyPr/>
          <a:lstStyle/>
          <a:p>
            <a:fld id="{69F932AE-8BBC-440A-A06F-3FD617228B9D}" type="slidenum">
              <a:rPr lang="fr-FR" altLang="en-US"/>
              <a:pPr/>
              <a:t>8</a:t>
            </a:fld>
            <a:endParaRPr lang="fr-FR" altLang="en-US"/>
          </a:p>
        </p:txBody>
      </p:sp>
      <p:sp>
        <p:nvSpPr>
          <p:cNvPr id="47105" name="Rectangle 1">
            <a:extLst>
              <a:ext uri="{FF2B5EF4-FFF2-40B4-BE49-F238E27FC236}">
                <a16:creationId xmlns:a16="http://schemas.microsoft.com/office/drawing/2014/main" id="{D23E2E1B-B580-4563-A13F-F0DEDBBE014C}"/>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6" name="Text Box 2">
            <a:extLst>
              <a:ext uri="{FF2B5EF4-FFF2-40B4-BE49-F238E27FC236}">
                <a16:creationId xmlns:a16="http://schemas.microsoft.com/office/drawing/2014/main" id="{79DF35B6-59B1-4361-AA52-9D174AD5F2F9}"/>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50ED065F-843D-4857-9104-566EB4CF6815}"/>
              </a:ext>
            </a:extLst>
          </p:cNvPr>
          <p:cNvSpPr>
            <a:spLocks noGrp="1" noChangeArrowheads="1"/>
          </p:cNvSpPr>
          <p:nvPr>
            <p:ph type="sldNum"/>
          </p:nvPr>
        </p:nvSpPr>
        <p:spPr>
          <a:ln/>
        </p:spPr>
        <p:txBody>
          <a:bodyPr/>
          <a:lstStyle/>
          <a:p>
            <a:fld id="{019DF2E1-2E84-4D63-98DA-A361BCFB0343}" type="slidenum">
              <a:rPr lang="fr-FR" altLang="en-US"/>
              <a:pPr/>
              <a:t>9</a:t>
            </a:fld>
            <a:endParaRPr lang="fr-FR" altLang="en-US"/>
          </a:p>
        </p:txBody>
      </p:sp>
      <p:sp>
        <p:nvSpPr>
          <p:cNvPr id="48129" name="Rectangle 1">
            <a:extLst>
              <a:ext uri="{FF2B5EF4-FFF2-40B4-BE49-F238E27FC236}">
                <a16:creationId xmlns:a16="http://schemas.microsoft.com/office/drawing/2014/main" id="{9B000A1F-45C8-4B6C-B6A2-4DE1CF992387}"/>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0" name="Text Box 2">
            <a:extLst>
              <a:ext uri="{FF2B5EF4-FFF2-40B4-BE49-F238E27FC236}">
                <a16:creationId xmlns:a16="http://schemas.microsoft.com/office/drawing/2014/main" id="{28BFA94D-F906-4687-A19D-40BE9B9972BD}"/>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7A12EE1D-A859-4EF8-B545-7946A51967A9}"/>
              </a:ext>
            </a:extLst>
          </p:cNvPr>
          <p:cNvSpPr>
            <a:spLocks noGrp="1" noChangeArrowheads="1"/>
          </p:cNvSpPr>
          <p:nvPr>
            <p:ph type="sldNum"/>
          </p:nvPr>
        </p:nvSpPr>
        <p:spPr>
          <a:ln/>
        </p:spPr>
        <p:txBody>
          <a:bodyPr/>
          <a:lstStyle/>
          <a:p>
            <a:fld id="{C6F1B278-046F-4941-A1EE-0550D6AAB136}" type="slidenum">
              <a:rPr lang="fr-FR" altLang="en-US"/>
              <a:pPr/>
              <a:t>10</a:t>
            </a:fld>
            <a:endParaRPr lang="fr-FR" altLang="en-US"/>
          </a:p>
        </p:txBody>
      </p:sp>
      <p:sp>
        <p:nvSpPr>
          <p:cNvPr id="49153" name="Rectangle 1">
            <a:extLst>
              <a:ext uri="{FF2B5EF4-FFF2-40B4-BE49-F238E27FC236}">
                <a16:creationId xmlns:a16="http://schemas.microsoft.com/office/drawing/2014/main" id="{BDA64AB3-940C-4249-B203-CAD07B150BE7}"/>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4" name="Text Box 2">
            <a:extLst>
              <a:ext uri="{FF2B5EF4-FFF2-40B4-BE49-F238E27FC236}">
                <a16:creationId xmlns:a16="http://schemas.microsoft.com/office/drawing/2014/main" id="{06616351-9B90-4E6A-8AD6-5753F099A804}"/>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solidFill>
                  <a:schemeClr val="bg1"/>
                </a:solidFill>
                <a:latin typeface="Times New Roman" panose="02020603050405020304" pitchFamily="18" charset="0"/>
                <a:cs typeface="Times New Roman" panose="02020603050405020304" pitchFamily="18" charset="0"/>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bg1">
                    <a:lumMod val="95000"/>
                  </a:schemeClr>
                </a:solidFill>
                <a:latin typeface="Times New Roman" panose="02020603050405020304" pitchFamily="18" charset="0"/>
                <a:cs typeface="Times New Roman" panose="02020603050405020304" pitchFamily="18" charset="0"/>
              </a:defRPr>
            </a:lvl1pPr>
          </a:lstStyle>
          <a:p>
            <a:fld id="{9FE6C9D9-BBD6-4D47-BAD9-8F0E18C0FE3C}" type="datetimeFigureOut">
              <a:rPr lang="zh-CN" altLang="en-US" smtClean="0"/>
              <a:pPr/>
              <a:t>2021/11/24</a:t>
            </a:fld>
            <a:endParaRPr lang="zh-CN" altLang="en-US" dirty="0"/>
          </a:p>
        </p:txBody>
      </p:sp>
      <p:sp>
        <p:nvSpPr>
          <p:cNvPr id="5" name="Footer Placeholder 4"/>
          <p:cNvSpPr>
            <a:spLocks noGrp="1"/>
          </p:cNvSpPr>
          <p:nvPr>
            <p:ph type="ftr" sz="quarter" idx="11"/>
          </p:nvPr>
        </p:nvSpPr>
        <p:spPr/>
        <p:txBody>
          <a:bodyPr/>
          <a:lstStyle>
            <a:lvl1pPr>
              <a:defRPr>
                <a:solidFill>
                  <a:schemeClr val="bg1">
                    <a:lumMod val="95000"/>
                  </a:schemeClr>
                </a:solidFill>
                <a:latin typeface="Times New Roman" panose="02020603050405020304" pitchFamily="18" charset="0"/>
                <a:cs typeface="Times New Roman" panose="02020603050405020304" pitchFamily="18" charset="0"/>
              </a:defRPr>
            </a:lvl1pPr>
          </a:lstStyle>
          <a:p>
            <a:endParaRPr lang="zh-CN" altLang="en-US" dirty="0"/>
          </a:p>
        </p:txBody>
      </p:sp>
      <p:sp>
        <p:nvSpPr>
          <p:cNvPr id="6" name="Slide Number Placeholder 5"/>
          <p:cNvSpPr>
            <a:spLocks noGrp="1"/>
          </p:cNvSpPr>
          <p:nvPr>
            <p:ph type="sldNum" sz="quarter" idx="12"/>
          </p:nvPr>
        </p:nvSpPr>
        <p:spPr/>
        <p:txBody>
          <a:bodyPr/>
          <a:lstStyle>
            <a:lvl1pPr>
              <a:defRPr>
                <a:solidFill>
                  <a:schemeClr val="bg1">
                    <a:lumMod val="95000"/>
                  </a:schemeClr>
                </a:solidFill>
                <a:latin typeface="Times New Roman" panose="02020603050405020304" pitchFamily="18" charset="0"/>
                <a:cs typeface="Times New Roman" panose="02020603050405020304" pitchFamily="18" charset="0"/>
              </a:defRPr>
            </a:lvl1pPr>
          </a:lstStyle>
          <a:p>
            <a:fld id="{11F88B7E-86B8-4862-842E-2DB840C1EC76}" type="slidenum">
              <a:rPr lang="zh-CN" altLang="en-US" smtClean="0"/>
              <a:pPr/>
              <a:t>‹#›</a:t>
            </a:fld>
            <a:endParaRPr lang="zh-CN" altLang="en-US" dirty="0"/>
          </a:p>
        </p:txBody>
      </p:sp>
    </p:spTree>
    <p:extLst>
      <p:ext uri="{BB962C8B-B14F-4D97-AF65-F5344CB8AC3E}">
        <p14:creationId xmlns:p14="http://schemas.microsoft.com/office/powerpoint/2010/main" val="4071749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E6C9D9-BBD6-4D47-BAD9-8F0E18C0FE3C}" type="datetimeFigureOut">
              <a:rPr lang="zh-CN" altLang="en-US" smtClean="0"/>
              <a:t>2021/11/24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459692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E6C9D9-BBD6-4D47-BAD9-8F0E18C0FE3C}" type="datetimeFigureOut">
              <a:rPr lang="zh-CN" altLang="en-US" smtClean="0"/>
              <a:t>2021/11/24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632246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3887391" y="457200"/>
            <a:ext cx="4629150" cy="54038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9FE6C9D9-BBD6-4D47-BAD9-8F0E18C0FE3C}" type="datetimeFigureOut">
              <a:rPr lang="zh-CN" altLang="en-US" smtClean="0"/>
              <a:t>2021/11/24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262923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3887391" y="457200"/>
            <a:ext cx="4629150" cy="540385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9FE6C9D9-BBD6-4D47-BAD9-8F0E18C0FE3C}" type="datetimeFigureOut">
              <a:rPr lang="zh-CN" altLang="en-US" smtClean="0"/>
              <a:t>2021/11/24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1453787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9FE6C9D9-BBD6-4D47-BAD9-8F0E18C0FE3C}" type="datetimeFigureOut">
              <a:rPr lang="zh-CN" altLang="en-US" smtClean="0"/>
              <a:t>2021/11/24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7138746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9FE6C9D9-BBD6-4D47-BAD9-8F0E18C0FE3C}" type="datetimeFigureOut">
              <a:rPr lang="zh-CN" altLang="en-US" smtClean="0"/>
              <a:t>2021/11/24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26835465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7BA83-3B49-4188-85EC-43F2CE622328}"/>
              </a:ext>
            </a:extLst>
          </p:cNvPr>
          <p:cNvSpPr>
            <a:spLocks noGrp="1"/>
          </p:cNvSpPr>
          <p:nvPr>
            <p:ph type="title"/>
          </p:nvPr>
        </p:nvSpPr>
        <p:spPr>
          <a:xfrm>
            <a:off x="442913" y="103188"/>
            <a:ext cx="8240712" cy="1311275"/>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3D383A-121B-4771-AF92-4626B2170CAE}"/>
              </a:ext>
            </a:extLst>
          </p:cNvPr>
          <p:cNvSpPr>
            <a:spLocks noGrp="1"/>
          </p:cNvSpPr>
          <p:nvPr>
            <p:ph type="body" sz="half" idx="1"/>
          </p:nvPr>
        </p:nvSpPr>
        <p:spPr>
          <a:xfrm>
            <a:off x="457200" y="1600200"/>
            <a:ext cx="4037013" cy="4452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4E1E2D-B77D-430C-A52B-0E24D58269F1}"/>
              </a:ext>
            </a:extLst>
          </p:cNvPr>
          <p:cNvSpPr>
            <a:spLocks noGrp="1"/>
          </p:cNvSpPr>
          <p:nvPr>
            <p:ph sz="half" idx="2"/>
          </p:nvPr>
        </p:nvSpPr>
        <p:spPr>
          <a:xfrm>
            <a:off x="4646613" y="1600200"/>
            <a:ext cx="4037012" cy="4452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492FC8-ABE5-4EDC-9672-901764B222FC}"/>
              </a:ext>
            </a:extLst>
          </p:cNvPr>
          <p:cNvSpPr>
            <a:spLocks noGrp="1"/>
          </p:cNvSpPr>
          <p:nvPr>
            <p:ph type="dt" idx="10"/>
          </p:nvPr>
        </p:nvSpPr>
        <p:spPr>
          <a:xfrm>
            <a:off x="457200" y="6243638"/>
            <a:ext cx="2130425" cy="454025"/>
          </a:xfr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055F7712-DBCA-43DA-B0C3-9C5E1F822367}"/>
              </a:ext>
            </a:extLst>
          </p:cNvPr>
          <p:cNvSpPr>
            <a:spLocks noGrp="1"/>
          </p:cNvSpPr>
          <p:nvPr>
            <p:ph type="ftr" idx="11"/>
          </p:nvPr>
        </p:nvSpPr>
        <p:spPr>
          <a:xfrm>
            <a:off x="3124200" y="6248400"/>
            <a:ext cx="2892425" cy="454025"/>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9434B939-BB4D-4562-B040-1216C418C663}"/>
              </a:ext>
            </a:extLst>
          </p:cNvPr>
          <p:cNvSpPr>
            <a:spLocks noGrp="1"/>
          </p:cNvSpPr>
          <p:nvPr>
            <p:ph type="sldNum" idx="12"/>
          </p:nvPr>
        </p:nvSpPr>
        <p:spPr>
          <a:xfrm>
            <a:off x="6553200" y="6243638"/>
            <a:ext cx="2130425" cy="454025"/>
          </a:xfrm>
        </p:spPr>
        <p:txBody>
          <a:bodyPr/>
          <a:lstStyle>
            <a:lvl1pPr>
              <a:defRPr/>
            </a:lvl1pPr>
          </a:lstStyle>
          <a:p>
            <a:fld id="{41334151-D613-4AAA-982B-AD024C7E3364}" type="slidenum">
              <a:rPr lang="en-US" altLang="en-US"/>
              <a:pPr/>
              <a:t>‹#›</a:t>
            </a:fld>
            <a:endParaRPr lang="en-US" altLang="en-US"/>
          </a:p>
        </p:txBody>
      </p:sp>
    </p:spTree>
    <p:extLst>
      <p:ext uri="{BB962C8B-B14F-4D97-AF65-F5344CB8AC3E}">
        <p14:creationId xmlns:p14="http://schemas.microsoft.com/office/powerpoint/2010/main" val="833722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146842"/>
            <a:ext cx="7886700" cy="1325563"/>
          </a:xfrm>
        </p:spPr>
        <p:txBody>
          <a:bodyPr/>
          <a:lstStyle/>
          <a:p>
            <a:r>
              <a:rPr lang="en-US" altLang="zh-CN" dirty="0"/>
              <a:t>Click to edit Master title style</a:t>
            </a:r>
            <a:endParaRPr lang="en-US" dirty="0"/>
          </a:p>
        </p:txBody>
      </p:sp>
      <p:sp>
        <p:nvSpPr>
          <p:cNvPr id="3" name="Content Placeholder 2"/>
          <p:cNvSpPr>
            <a:spLocks noGrp="1"/>
          </p:cNvSpPr>
          <p:nvPr>
            <p:ph idx="1"/>
          </p:nvPr>
        </p:nvSpPr>
        <p:spPr>
          <a:xfrm>
            <a:off x="628650" y="1593851"/>
            <a:ext cx="7886700" cy="4483100"/>
          </a:xfrm>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10"/>
          </p:nvPr>
        </p:nvSpPr>
        <p:spPr>
          <a:xfrm>
            <a:off x="6457950" y="6141245"/>
            <a:ext cx="2057400" cy="365125"/>
          </a:xfrm>
        </p:spPr>
        <p:txBody>
          <a:bodyPr/>
          <a:lstStyle>
            <a:lvl1pPr algn="r">
              <a:defRPr/>
            </a:lvl1pPr>
          </a:lstStyle>
          <a:p>
            <a:fld id="{9FE6C9D9-BBD6-4D47-BAD9-8F0E18C0FE3C}" type="datetimeFigureOut">
              <a:rPr lang="zh-CN" altLang="en-US" smtClean="0"/>
              <a:pPr/>
              <a:t>2021/11/24</a:t>
            </a:fld>
            <a:endParaRPr lang="zh-CN" altLang="en-US"/>
          </a:p>
        </p:txBody>
      </p:sp>
      <p:sp>
        <p:nvSpPr>
          <p:cNvPr id="6" name="Slide Number Placeholder 5"/>
          <p:cNvSpPr>
            <a:spLocks noGrp="1"/>
          </p:cNvSpPr>
          <p:nvPr>
            <p:ph type="sldNum" sz="quarter" idx="12"/>
          </p:nvPr>
        </p:nvSpPr>
        <p:spPr>
          <a:xfrm>
            <a:off x="7372350" y="6413501"/>
            <a:ext cx="1143000" cy="365125"/>
          </a:xfr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2386601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23966"/>
            <a:ext cx="7886700" cy="2852737"/>
          </a:xfrm>
        </p:spPr>
        <p:txBody>
          <a:bodyPr anchor="b"/>
          <a:lstStyle>
            <a:lvl1pPr>
              <a:defRPr sz="6000"/>
            </a:lvl1pPr>
          </a:lstStyle>
          <a:p>
            <a:r>
              <a:rPr lang="en-US" altLang="zh-CN" dirty="0"/>
              <a:t>Click to edit Master title style</a:t>
            </a:r>
            <a:endParaRPr lang="en-US" dirty="0"/>
          </a:p>
        </p:txBody>
      </p:sp>
      <p:sp>
        <p:nvSpPr>
          <p:cNvPr id="3" name="Text Placeholder 2"/>
          <p:cNvSpPr>
            <a:spLocks noGrp="1"/>
          </p:cNvSpPr>
          <p:nvPr>
            <p:ph type="body" idx="1"/>
          </p:nvPr>
        </p:nvSpPr>
        <p:spPr>
          <a:xfrm>
            <a:off x="623888" y="43227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9FE6C9D9-BBD6-4D47-BAD9-8F0E18C0FE3C}" type="datetimeFigureOut">
              <a:rPr lang="zh-CN" altLang="en-US" smtClean="0"/>
              <a:t>2021/11/24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523757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Click to edit Master title style</a:t>
            </a:r>
            <a:endParaRPr lang="en-US" dirty="0"/>
          </a:p>
        </p:txBody>
      </p:sp>
      <p:sp>
        <p:nvSpPr>
          <p:cNvPr id="3" name="Content Placeholder 2"/>
          <p:cNvSpPr>
            <a:spLocks noGrp="1"/>
          </p:cNvSpPr>
          <p:nvPr>
            <p:ph sz="half" idx="1"/>
          </p:nvPr>
        </p:nvSpPr>
        <p:spPr>
          <a:xfrm>
            <a:off x="628650" y="1628775"/>
            <a:ext cx="3886200" cy="4351338"/>
          </a:xfrm>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Content Placeholder 3"/>
          <p:cNvSpPr>
            <a:spLocks noGrp="1"/>
          </p:cNvSpPr>
          <p:nvPr>
            <p:ph sz="half" idx="2"/>
          </p:nvPr>
        </p:nvSpPr>
        <p:spPr>
          <a:xfrm>
            <a:off x="4629150" y="162877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9FE6C9D9-BBD6-4D47-BAD9-8F0E18C0FE3C}" type="datetimeFigureOut">
              <a:rPr lang="zh-CN" altLang="en-US" smtClean="0"/>
              <a:t>2021/11/24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743755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9FE6C9D9-BBD6-4D47-BAD9-8F0E18C0FE3C}" type="datetimeFigureOut">
              <a:rPr lang="zh-CN" altLang="en-US" smtClean="0"/>
              <a:t>2021/11/24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4107549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9FE6C9D9-BBD6-4D47-BAD9-8F0E18C0FE3C}" type="datetimeFigureOut">
              <a:rPr lang="zh-CN" altLang="en-US" smtClean="0"/>
              <a:t>2021/11/24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59854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5900" y="1781176"/>
            <a:ext cx="2711450" cy="4244974"/>
          </a:xfrm>
        </p:spPr>
        <p:txBody>
          <a:bodyPr/>
          <a:lstStyle>
            <a:lvl1pPr>
              <a:defRPr>
                <a:solidFill>
                  <a:schemeClr val="bg1">
                    <a:lumMod val="95000"/>
                  </a:schemeClr>
                </a:solidFill>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p:txBody>
          <a:bodyPr/>
          <a:lstStyle/>
          <a:p>
            <a:fld id="{9FE6C9D9-BBD6-4D47-BAD9-8F0E18C0FE3C}" type="datetimeFigureOut">
              <a:rPr lang="zh-CN" altLang="en-US" smtClean="0"/>
              <a:t>2021/11/24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715013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bg1"/>
                </a:solidFill>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p:txBody>
          <a:bodyPr/>
          <a:lstStyle/>
          <a:p>
            <a:fld id="{9FE6C9D9-BBD6-4D47-BAD9-8F0E18C0FE3C}" type="datetimeFigureOut">
              <a:rPr lang="zh-CN" altLang="en-US" smtClean="0"/>
              <a:t>2021/11/24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21979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E6C9D9-BBD6-4D47-BAD9-8F0E18C0FE3C}" type="datetimeFigureOut">
              <a:rPr lang="zh-CN" altLang="en-US" smtClean="0"/>
              <a:t>2021/11/24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828364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55576"/>
            <a:ext cx="7886700" cy="1325563"/>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628650" y="1625600"/>
            <a:ext cx="7886700" cy="4460876"/>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7397750" y="6121400"/>
            <a:ext cx="1117600" cy="276227"/>
          </a:xfrm>
          <a:prstGeom prst="rect">
            <a:avLst/>
          </a:prstGeom>
        </p:spPr>
        <p:txBody>
          <a:bodyPr vert="horz" lIns="91440" tIns="45720" rIns="91440" bIns="45720" rtlCol="0" anchor="ctr"/>
          <a:lstStyle>
            <a:lvl1pPr algn="r">
              <a:defRPr sz="1200">
                <a:solidFill>
                  <a:schemeClr val="tx1">
                    <a:lumMod val="75000"/>
                    <a:lumOff val="25000"/>
                  </a:schemeClr>
                </a:solidFill>
              </a:defRPr>
            </a:lvl1pPr>
          </a:lstStyle>
          <a:p>
            <a:fld id="{9FE6C9D9-BBD6-4D47-BAD9-8F0E18C0FE3C}" type="datetimeFigureOut">
              <a:rPr lang="zh-CN" altLang="en-US" smtClean="0"/>
              <a:pPr/>
              <a:t>2021/11/24</a:t>
            </a:fld>
            <a:endParaRPr lang="zh-CN" altLang="en-US" dirty="0"/>
          </a:p>
        </p:txBody>
      </p:sp>
      <p:sp>
        <p:nvSpPr>
          <p:cNvPr id="5" name="Footer Placeholder 4"/>
          <p:cNvSpPr>
            <a:spLocks noGrp="1"/>
          </p:cNvSpPr>
          <p:nvPr>
            <p:ph type="ftr" sz="quarter" idx="3"/>
          </p:nvPr>
        </p:nvSpPr>
        <p:spPr>
          <a:xfrm>
            <a:off x="4387850" y="6432550"/>
            <a:ext cx="3009900" cy="365125"/>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zh-CN" altLang="en-US" dirty="0"/>
          </a:p>
        </p:txBody>
      </p:sp>
      <p:sp>
        <p:nvSpPr>
          <p:cNvPr id="6" name="Slide Number Placeholder 5"/>
          <p:cNvSpPr>
            <a:spLocks noGrp="1"/>
          </p:cNvSpPr>
          <p:nvPr>
            <p:ph type="sldNum" sz="quarter" idx="4"/>
          </p:nvPr>
        </p:nvSpPr>
        <p:spPr>
          <a:xfrm>
            <a:off x="7397750" y="6432551"/>
            <a:ext cx="1117600"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11F88B7E-86B8-4862-842E-2DB840C1EC76}" type="slidenum">
              <a:rPr lang="zh-CN" altLang="en-US" smtClean="0"/>
              <a:pPr/>
              <a:t>‹#›</a:t>
            </a:fld>
            <a:endParaRPr lang="zh-CN" altLang="en-US" dirty="0"/>
          </a:p>
        </p:txBody>
      </p:sp>
    </p:spTree>
    <p:extLst>
      <p:ext uri="{BB962C8B-B14F-4D97-AF65-F5344CB8AC3E}">
        <p14:creationId xmlns:p14="http://schemas.microsoft.com/office/powerpoint/2010/main" val="17153411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73" r:id="rId7"/>
    <p:sldLayoutId id="2147483672" r:id="rId8"/>
    <p:sldLayoutId id="2147483667" r:id="rId9"/>
    <p:sldLayoutId id="2147483675" r:id="rId10"/>
    <p:sldLayoutId id="2147483674" r:id="rId11"/>
    <p:sldLayoutId id="2147483668" r:id="rId12"/>
    <p:sldLayoutId id="2147483669" r:id="rId13"/>
    <p:sldLayoutId id="2147483670" r:id="rId14"/>
    <p:sldLayoutId id="2147483671" r:id="rId15"/>
    <p:sldLayoutId id="2147483677" r:id="rId16"/>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6.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D28F74-C3F4-40F2-86CC-D1DEF9C44300}"/>
              </a:ext>
            </a:extLst>
          </p:cNvPr>
          <p:cNvSpPr>
            <a:spLocks noGrp="1"/>
          </p:cNvSpPr>
          <p:nvPr>
            <p:ph idx="1"/>
          </p:nvPr>
        </p:nvSpPr>
        <p:spPr>
          <a:xfrm>
            <a:off x="628650" y="1938359"/>
            <a:ext cx="7886700" cy="3410254"/>
          </a:xfrm>
        </p:spPr>
        <p:txBody>
          <a:bodyPr>
            <a:normAutofit/>
          </a:bodyPr>
          <a:lstStyle/>
          <a:p>
            <a:pPr marL="0" indent="0" algn="ctr">
              <a:buNone/>
            </a:pPr>
            <a:r>
              <a:rPr lang="en-US" altLang="zh-CN" sz="6000" b="1" dirty="0">
                <a:solidFill>
                  <a:schemeClr val="bg1"/>
                </a:solidFill>
                <a:latin typeface="Linh AvantGarde" panose="02000603030000020004" pitchFamily="2" charset="0"/>
              </a:rPr>
              <a:t>C PROGRAMMING INTRODUCTION</a:t>
            </a:r>
          </a:p>
          <a:p>
            <a:pPr marL="0" indent="0" algn="ctr">
              <a:buNone/>
            </a:pPr>
            <a:r>
              <a:rPr lang="en-US" altLang="zh-CN" sz="3600" b="1" dirty="0">
                <a:solidFill>
                  <a:schemeClr val="bg1"/>
                </a:solidFill>
                <a:latin typeface="Linh AvantGarde" panose="02000603030000020004" pitchFamily="2" charset="0"/>
              </a:rPr>
              <a:t>TUẦN 10: MẢNG</a:t>
            </a:r>
            <a:endParaRPr lang="zh-CN" altLang="en-US" sz="3600" b="1" dirty="0">
              <a:solidFill>
                <a:schemeClr val="bg1"/>
              </a:solidFill>
              <a:latin typeface="Linh AvantGarde" panose="02000603030000020004" pitchFamily="2" charset="0"/>
            </a:endParaRPr>
          </a:p>
        </p:txBody>
      </p:sp>
    </p:spTree>
    <p:extLst>
      <p:ext uri="{BB962C8B-B14F-4D97-AF65-F5344CB8AC3E}">
        <p14:creationId xmlns:p14="http://schemas.microsoft.com/office/powerpoint/2010/main" val="22302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DCAB874-9631-47B1-B300-9C59B6D1DA4A}"/>
              </a:ext>
            </a:extLst>
          </p:cNvPr>
          <p:cNvSpPr>
            <a:spLocks noGrp="1"/>
          </p:cNvSpPr>
          <p:nvPr>
            <p:ph type="sldNum" idx="12"/>
          </p:nvPr>
        </p:nvSpPr>
        <p:spPr/>
        <p:txBody>
          <a:bodyPr/>
          <a:lstStyle/>
          <a:p>
            <a:fld id="{0E20D8AA-A2D9-4756-A72D-47F28150B6BD}" type="slidenum">
              <a:rPr lang="en-US" altLang="en-US"/>
              <a:pPr/>
              <a:t>10</a:t>
            </a:fld>
            <a:endParaRPr lang="en-US" altLang="en-US"/>
          </a:p>
        </p:txBody>
      </p:sp>
      <p:sp>
        <p:nvSpPr>
          <p:cNvPr id="13313" name="Rectangle 1">
            <a:extLst>
              <a:ext uri="{FF2B5EF4-FFF2-40B4-BE49-F238E27FC236}">
                <a16:creationId xmlns:a16="http://schemas.microsoft.com/office/drawing/2014/main" id="{C5F7DFDC-9B5E-4981-BF95-E7C9354ED641}"/>
              </a:ext>
            </a:extLst>
          </p:cNvPr>
          <p:cNvSpPr>
            <a:spLocks noGrp="1" noChangeArrowheads="1"/>
          </p:cNvSpPr>
          <p:nvPr>
            <p:ph type="title" idx="4294967295"/>
          </p:nvPr>
        </p:nvSpPr>
        <p:spPr>
          <a:xfrm>
            <a:off x="442913" y="103188"/>
            <a:ext cx="8243887" cy="658812"/>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sz="4000"/>
              <a:t>Lời giải</a:t>
            </a:r>
          </a:p>
        </p:txBody>
      </p:sp>
      <p:sp>
        <p:nvSpPr>
          <p:cNvPr id="13314" name="Rectangle 2">
            <a:extLst>
              <a:ext uri="{FF2B5EF4-FFF2-40B4-BE49-F238E27FC236}">
                <a16:creationId xmlns:a16="http://schemas.microsoft.com/office/drawing/2014/main" id="{446D0DAA-E661-4059-9243-E89827C76E17}"/>
              </a:ext>
            </a:extLst>
          </p:cNvPr>
          <p:cNvSpPr>
            <a:spLocks noGrp="1" noChangeArrowheads="1"/>
          </p:cNvSpPr>
          <p:nvPr>
            <p:ph type="body" idx="1"/>
          </p:nvPr>
        </p:nvSpPr>
        <p:spPr>
          <a:xfrm>
            <a:off x="457200" y="838200"/>
            <a:ext cx="8229600" cy="5715000"/>
          </a:xfrm>
          <a:ln/>
        </p:spPr>
        <p:txBody>
          <a:bodyPr/>
          <a:lstStyle/>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latin typeface="Courier New" panose="02070309020205020404" pitchFamily="49" charset="0"/>
                <a:cs typeface="Courier New" panose="02070309020205020404" pitchFamily="49" charset="0"/>
              </a:rPr>
              <a:t>#include &lt;stdio.h&gt;</a:t>
            </a:r>
            <a:r>
              <a:rPr lang="en-US" altLang="en-US" sz="1800">
                <a:latin typeface="Courier New" panose="02070309020205020404" pitchFamily="49" charset="0"/>
                <a:cs typeface="Times New Roman" panose="02020603050405020304" pitchFamily="18" charset="0"/>
              </a:rPr>
              <a:t>      </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latin typeface="Courier New" panose="02070309020205020404" pitchFamily="49" charset="0"/>
                <a:cs typeface="Courier New" panose="02070309020205020404" pitchFamily="49" charset="0"/>
              </a:rPr>
              <a:t>#define MAX 20</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latin typeface="Courier New" panose="02070309020205020404" pitchFamily="49" charset="0"/>
                <a:cs typeface="Times New Roman" panose="02020603050405020304" pitchFamily="18" charset="0"/>
              </a:rPr>
              <a:t>     </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latin typeface="Courier New" panose="02070309020205020404" pitchFamily="49" charset="0"/>
                <a:cs typeface="Courier New" panose="02070309020205020404" pitchFamily="49" charset="0"/>
              </a:rPr>
              <a:t>int main()</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latin typeface="Courier New" panose="02070309020205020404" pitchFamily="49" charset="0"/>
                <a:cs typeface="Courier New" panose="02070309020205020404" pitchFamily="49" charset="0"/>
              </a:rPr>
              <a:t>{</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latin typeface="Courier New" panose="02070309020205020404" pitchFamily="49" charset="0"/>
                <a:cs typeface="Courier New" panose="02070309020205020404" pitchFamily="49" charset="0"/>
              </a:rPr>
              <a:t>     int a[MAX];  </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latin typeface="Courier New" panose="02070309020205020404" pitchFamily="49" charset="0"/>
                <a:cs typeface="Courier New" panose="02070309020205020404" pitchFamily="49" charset="0"/>
              </a:rPr>
              <a:t>     int i,s,min;   </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latin typeface="Courier New" panose="02070309020205020404" pitchFamily="49" charset="0"/>
                <a:cs typeface="Courier New" panose="02070309020205020404" pitchFamily="49" charset="0"/>
              </a:rPr>
              <a:t>     for ( i = 0; i &lt; MAX; i++ ){</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latin typeface="Courier New" panose="02070309020205020404" pitchFamily="49" charset="0"/>
                <a:cs typeface="Courier New" panose="02070309020205020404" pitchFamily="49" charset="0"/>
              </a:rPr>
              <a:t>		printf("a[%d]=",i);scanf("%d", &amp;a[i]);</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latin typeface="Courier New" panose="02070309020205020404" pitchFamily="49" charset="0"/>
                <a:cs typeface="Courier New" panose="02070309020205020404" pitchFamily="49" charset="0"/>
              </a:rPr>
              <a:t>	  }</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latin typeface="Courier New" panose="02070309020205020404" pitchFamily="49" charset="0"/>
                <a:cs typeface="Courier New" panose="02070309020205020404" pitchFamily="49" charset="0"/>
              </a:rPr>
              <a:t>	  s=0; min=a[0];	</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latin typeface="Courier New" panose="02070309020205020404" pitchFamily="49" charset="0"/>
                <a:cs typeface="Courier New" panose="02070309020205020404" pitchFamily="49" charset="0"/>
              </a:rPr>
              <a:t> 	  for ( i = 0; i &lt; MAX; i++ ){</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latin typeface="Courier New" panose="02070309020205020404" pitchFamily="49" charset="0"/>
                <a:cs typeface="Courier New" panose="02070309020205020404" pitchFamily="49" charset="0"/>
              </a:rPr>
              <a:t>		if (a[i] &lt; min) min = a[i];</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latin typeface="Courier New" panose="02070309020205020404" pitchFamily="49" charset="0"/>
                <a:cs typeface="Courier New" panose="02070309020205020404" pitchFamily="49" charset="0"/>
              </a:rPr>
              <a:t>		if (a[i]%2==1) s= s+ a[i];</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latin typeface="Courier New" panose="02070309020205020404" pitchFamily="49" charset="0"/>
                <a:cs typeface="Courier New" panose="02070309020205020404" pitchFamily="49" charset="0"/>
              </a:rPr>
              <a:t>	  } 	</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latin typeface="Courier New" panose="02070309020205020404" pitchFamily="49" charset="0"/>
                <a:cs typeface="Courier New" panose="02070309020205020404" pitchFamily="49" charset="0"/>
              </a:rPr>
              <a:t>     printf("\nMinimum value in the array: %d",min);</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latin typeface="Courier New" panose="02070309020205020404" pitchFamily="49" charset="0"/>
                <a:cs typeface="Courier New" panose="02070309020205020404" pitchFamily="49" charset="0"/>
              </a:rPr>
              <a:t>	  printf("Sum of all odd numbers: %d",s);	</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800">
                <a:latin typeface="Courier New" panose="02070309020205020404" pitchFamily="49" charset="0"/>
                <a:cs typeface="Courier New" panose="02070309020205020404" pitchFamily="49" charset="0"/>
              </a:rPr>
              <a:t>	  return 0;</a:t>
            </a:r>
          </a:p>
          <a:p>
            <a:pPr indent="-33972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latin typeface="Courier New" panose="02070309020205020404" pitchFamily="49"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9877582-6B57-4E19-8F02-33B449C046A9}"/>
              </a:ext>
            </a:extLst>
          </p:cNvPr>
          <p:cNvSpPr>
            <a:spLocks noGrp="1"/>
          </p:cNvSpPr>
          <p:nvPr>
            <p:ph type="sldNum" idx="12"/>
          </p:nvPr>
        </p:nvSpPr>
        <p:spPr/>
        <p:txBody>
          <a:bodyPr/>
          <a:lstStyle/>
          <a:p>
            <a:fld id="{49D5FAAA-5016-4562-96C1-36FB2632818D}" type="slidenum">
              <a:rPr lang="en-US" altLang="en-US"/>
              <a:pPr/>
              <a:t>11</a:t>
            </a:fld>
            <a:endParaRPr lang="en-US" altLang="en-US"/>
          </a:p>
        </p:txBody>
      </p:sp>
      <p:sp>
        <p:nvSpPr>
          <p:cNvPr id="14337" name="Rectangle 1">
            <a:extLst>
              <a:ext uri="{FF2B5EF4-FFF2-40B4-BE49-F238E27FC236}">
                <a16:creationId xmlns:a16="http://schemas.microsoft.com/office/drawing/2014/main" id="{AFE6EFD5-A72E-49C8-A79E-AA4B5CE0EC5C}"/>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Bài tập 10.2</a:t>
            </a:r>
          </a:p>
        </p:txBody>
      </p:sp>
      <p:sp>
        <p:nvSpPr>
          <p:cNvPr id="14338" name="Rectangle 2">
            <a:extLst>
              <a:ext uri="{FF2B5EF4-FFF2-40B4-BE49-F238E27FC236}">
                <a16:creationId xmlns:a16="http://schemas.microsoft.com/office/drawing/2014/main" id="{013F0982-EC0A-4EB5-8F4D-938D96007353}"/>
              </a:ext>
            </a:extLst>
          </p:cNvPr>
          <p:cNvSpPr>
            <a:spLocks noGrp="1" noChangeArrowheads="1"/>
          </p:cNvSpPr>
          <p:nvPr>
            <p:ph type="body" idx="1"/>
          </p:nvPr>
        </p:nvSpPr>
        <p:spPr>
          <a:xfrm>
            <a:off x="457200" y="1600200"/>
            <a:ext cx="8229600" cy="4456113"/>
          </a:xfrm>
          <a:ln/>
        </p:spPr>
        <p:txBody>
          <a:bodyPr/>
          <a:lstStyle/>
          <a:p>
            <a:pPr marL="339725" indent="-339725">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a:t>Cho một mảng gồm các phần tử được nhập vào bởi người dùng. Tính tổng của các cực trị địa phương trong mảng (cực trị địa phương là phần tử có giá trị lớn hơn phần tử liền trước và liền sau nó)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8A376-6730-470E-AECA-21839644AB65}"/>
              </a:ext>
            </a:extLst>
          </p:cNvPr>
          <p:cNvSpPr>
            <a:spLocks noGrp="1"/>
          </p:cNvSpPr>
          <p:nvPr>
            <p:ph type="sldNum" idx="12"/>
          </p:nvPr>
        </p:nvSpPr>
        <p:spPr/>
        <p:txBody>
          <a:bodyPr/>
          <a:lstStyle/>
          <a:p>
            <a:fld id="{33083566-11A5-4FD3-835C-5F8EF6E1E653}" type="slidenum">
              <a:rPr lang="en-US" altLang="en-US"/>
              <a:pPr/>
              <a:t>12</a:t>
            </a:fld>
            <a:endParaRPr lang="en-US" altLang="en-US"/>
          </a:p>
        </p:txBody>
      </p:sp>
      <p:sp>
        <p:nvSpPr>
          <p:cNvPr id="15361" name="Rectangle 1">
            <a:extLst>
              <a:ext uri="{FF2B5EF4-FFF2-40B4-BE49-F238E27FC236}">
                <a16:creationId xmlns:a16="http://schemas.microsoft.com/office/drawing/2014/main" id="{2455663D-56BE-4546-9F14-9693BD4745FE}"/>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Lời giải </a:t>
            </a:r>
          </a:p>
        </p:txBody>
      </p:sp>
      <p:sp>
        <p:nvSpPr>
          <p:cNvPr id="15362" name="Rectangle 2">
            <a:extLst>
              <a:ext uri="{FF2B5EF4-FFF2-40B4-BE49-F238E27FC236}">
                <a16:creationId xmlns:a16="http://schemas.microsoft.com/office/drawing/2014/main" id="{71A819D1-55F4-4A79-91F2-2F0BBE8A6703}"/>
              </a:ext>
            </a:extLst>
          </p:cNvPr>
          <p:cNvSpPr>
            <a:spLocks noGrp="1" noChangeArrowheads="1"/>
          </p:cNvSpPr>
          <p:nvPr>
            <p:ph type="body" idx="1"/>
          </p:nvPr>
        </p:nvSpPr>
        <p:spPr>
          <a:xfrm>
            <a:off x="1371600" y="1600200"/>
            <a:ext cx="7315200" cy="4456113"/>
          </a:xfrm>
          <a:ln/>
        </p:spPr>
        <p:txBody>
          <a:bodyPr/>
          <a:lstStyle/>
          <a:p>
            <a:pPr indent="-339725">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latin typeface="Courier New" panose="02070309020205020404" pitchFamily="49" charset="0"/>
              </a:rPr>
              <a:t>.. // Array data input</a:t>
            </a:r>
          </a:p>
          <a:p>
            <a:pPr indent="-339725">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latin typeface="Courier New" panose="02070309020205020404" pitchFamily="49" charset="0"/>
              </a:rPr>
              <a:t>sum=0;</a:t>
            </a:r>
          </a:p>
          <a:p>
            <a:pPr indent="-339725">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latin typeface="Courier New" panose="02070309020205020404" pitchFamily="49" charset="0"/>
              </a:rPr>
              <a:t>for (i=1; i&lt;=size-1; i++)</a:t>
            </a:r>
          </a:p>
          <a:p>
            <a:pPr indent="-339725">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latin typeface="Courier New" panose="02070309020205020404" pitchFamily="49" charset="0"/>
              </a:rPr>
              <a:t>      if (a[i]&gt;=a[i-1] &amp;&amp; a[i]&gt;=a[i+1]) 			sum +=a[i];</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F75482-C9C3-4C39-8E1D-A7941AAAD0E3}"/>
              </a:ext>
            </a:extLst>
          </p:cNvPr>
          <p:cNvSpPr>
            <a:spLocks noGrp="1"/>
          </p:cNvSpPr>
          <p:nvPr>
            <p:ph type="sldNum" idx="12"/>
          </p:nvPr>
        </p:nvSpPr>
        <p:spPr/>
        <p:txBody>
          <a:bodyPr/>
          <a:lstStyle/>
          <a:p>
            <a:fld id="{419DD65E-80C6-455C-9C76-E642B996EC66}" type="slidenum">
              <a:rPr lang="en-US" altLang="en-US"/>
              <a:pPr/>
              <a:t>13</a:t>
            </a:fld>
            <a:endParaRPr lang="en-US" altLang="en-US"/>
          </a:p>
        </p:txBody>
      </p:sp>
      <p:sp>
        <p:nvSpPr>
          <p:cNvPr id="16385" name="Rectangle 1">
            <a:extLst>
              <a:ext uri="{FF2B5EF4-FFF2-40B4-BE49-F238E27FC236}">
                <a16:creationId xmlns:a16="http://schemas.microsoft.com/office/drawing/2014/main" id="{645E4B58-2611-43DD-82E8-D459E81958FB}"/>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Mảng là tham số của hàm</a:t>
            </a:r>
          </a:p>
        </p:txBody>
      </p:sp>
      <p:sp>
        <p:nvSpPr>
          <p:cNvPr id="16386" name="Rectangle 2">
            <a:extLst>
              <a:ext uri="{FF2B5EF4-FFF2-40B4-BE49-F238E27FC236}">
                <a16:creationId xmlns:a16="http://schemas.microsoft.com/office/drawing/2014/main" id="{B114D3A6-AEDE-458C-92DE-A690981A1364}"/>
              </a:ext>
            </a:extLst>
          </p:cNvPr>
          <p:cNvSpPr>
            <a:spLocks noGrp="1" noChangeArrowheads="1"/>
          </p:cNvSpPr>
          <p:nvPr>
            <p:ph type="body" idx="1"/>
          </p:nvPr>
        </p:nvSpPr>
        <p:spPr>
          <a:xfrm>
            <a:off x="457200" y="1600200"/>
            <a:ext cx="8229600" cy="4456113"/>
          </a:xfrm>
          <a:ln/>
        </p:spPr>
        <p:txBody>
          <a:bodyPr/>
          <a:lstStyle/>
          <a:p>
            <a:pPr marL="339725" indent="-339725">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t>Hàm nhận tham số là mảng</a:t>
            </a:r>
          </a:p>
          <a:p>
            <a:pPr marL="339725" indent="-339725">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t>Thường cần thêm tham số là kích thước mảng (tại sao?)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7FCAF89-19D2-4CCE-AC36-532DEA84B84D}"/>
              </a:ext>
            </a:extLst>
          </p:cNvPr>
          <p:cNvSpPr>
            <a:spLocks noGrp="1"/>
          </p:cNvSpPr>
          <p:nvPr>
            <p:ph type="sldNum" idx="12"/>
          </p:nvPr>
        </p:nvSpPr>
        <p:spPr/>
        <p:txBody>
          <a:bodyPr/>
          <a:lstStyle/>
          <a:p>
            <a:fld id="{C2DDFFA6-24D0-4868-B4D3-DFE9B8EB5745}" type="slidenum">
              <a:rPr lang="en-US" altLang="en-US"/>
              <a:pPr/>
              <a:t>14</a:t>
            </a:fld>
            <a:endParaRPr lang="en-US" altLang="en-US"/>
          </a:p>
        </p:txBody>
      </p:sp>
      <p:sp>
        <p:nvSpPr>
          <p:cNvPr id="17409" name="Rectangle 1">
            <a:extLst>
              <a:ext uri="{FF2B5EF4-FFF2-40B4-BE49-F238E27FC236}">
                <a16:creationId xmlns:a16="http://schemas.microsoft.com/office/drawing/2014/main" id="{12EFC508-C54C-4351-9E2C-1C6D41174877}"/>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Mảng là tham số của hàm (tiếp)</a:t>
            </a:r>
          </a:p>
        </p:txBody>
      </p:sp>
      <p:sp>
        <p:nvSpPr>
          <p:cNvPr id="17410" name="Rectangle 2">
            <a:extLst>
              <a:ext uri="{FF2B5EF4-FFF2-40B4-BE49-F238E27FC236}">
                <a16:creationId xmlns:a16="http://schemas.microsoft.com/office/drawing/2014/main" id="{FAC90FE6-1EDB-4848-9E18-3F8CB2C4AD7C}"/>
              </a:ext>
            </a:extLst>
          </p:cNvPr>
          <p:cNvSpPr>
            <a:spLocks noGrp="1" noChangeArrowheads="1"/>
          </p:cNvSpPr>
          <p:nvPr>
            <p:ph type="body" idx="1"/>
          </p:nvPr>
        </p:nvSpPr>
        <p:spPr>
          <a:xfrm>
            <a:off x="457200" y="1600200"/>
            <a:ext cx="8229600" cy="4456113"/>
          </a:xfrm>
          <a:ln/>
        </p:spPr>
        <p:txBody>
          <a:bodyPr/>
          <a:lstStyle/>
          <a:p>
            <a:pPr marL="339725" indent="-339725">
              <a:spcBef>
                <a:spcPts val="600"/>
              </a:spcBef>
              <a:buClr>
                <a:srgbClr val="006699"/>
              </a:buClr>
              <a:buFont typeface="Verdana" panose="020B0604030504040204" pitchFamily="34" charset="0"/>
              <a:buChar char="•"/>
              <a:tabLst>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pPr>
            <a:r>
              <a:rPr lang="en-US" altLang="en-US"/>
              <a:t>VD:	</a:t>
            </a:r>
            <a:br>
              <a:rPr lang="en-US" altLang="en-US"/>
            </a:br>
            <a:r>
              <a:rPr lang="en-US" altLang="en-US"/>
              <a:t>	</a:t>
            </a:r>
            <a:r>
              <a:rPr lang="en-US" altLang="en-US" sz="2400" b="1">
                <a:solidFill>
                  <a:srgbClr val="3333FF"/>
                </a:solidFill>
                <a:latin typeface="Courier New" panose="02070309020205020404" pitchFamily="49" charset="0"/>
                <a:cs typeface="Courier New" panose="02070309020205020404" pitchFamily="49" charset="0"/>
              </a:rPr>
              <a:t>int</a:t>
            </a:r>
            <a:r>
              <a:rPr lang="en-US" altLang="en-US" sz="2400" b="1">
                <a:latin typeface="Courier New" panose="02070309020205020404" pitchFamily="49" charset="0"/>
                <a:cs typeface="Courier New" panose="02070309020205020404" pitchFamily="49" charset="0"/>
              </a:rPr>
              <a:t> calc_sum(</a:t>
            </a:r>
            <a:r>
              <a:rPr lang="en-US" altLang="en-US" sz="2400" b="1">
                <a:solidFill>
                  <a:srgbClr val="3333FF"/>
                </a:solidFill>
                <a:latin typeface="Courier New" panose="02070309020205020404" pitchFamily="49" charset="0"/>
                <a:cs typeface="Courier New" panose="02070309020205020404" pitchFamily="49" charset="0"/>
              </a:rPr>
              <a:t>int</a:t>
            </a:r>
            <a:r>
              <a:rPr lang="en-US" altLang="en-US" sz="2400" b="1">
                <a:latin typeface="Courier New" panose="02070309020205020404" pitchFamily="49" charset="0"/>
                <a:cs typeface="Courier New" panose="02070309020205020404" pitchFamily="49" charset="0"/>
              </a:rPr>
              <a:t> arr[], </a:t>
            </a:r>
            <a:r>
              <a:rPr lang="en-US" altLang="en-US" sz="2400" b="1">
                <a:solidFill>
                  <a:srgbClr val="3333FF"/>
                </a:solidFill>
                <a:latin typeface="Courier New" panose="02070309020205020404" pitchFamily="49" charset="0"/>
                <a:cs typeface="Courier New" panose="02070309020205020404" pitchFamily="49" charset="0"/>
              </a:rPr>
              <a:t>int </a:t>
            </a:r>
            <a:r>
              <a:rPr lang="en-US" altLang="en-US" sz="2400" b="1">
                <a:latin typeface="Courier New" panose="02070309020205020404" pitchFamily="49" charset="0"/>
                <a:cs typeface="Courier New" panose="02070309020205020404" pitchFamily="49" charset="0"/>
              </a:rPr>
              <a:t>size);</a:t>
            </a:r>
          </a:p>
          <a:p>
            <a:pPr marL="339725" indent="-339725">
              <a:buClr>
                <a:srgbClr val="006699"/>
              </a:buClr>
              <a:buFont typeface="Verdana" panose="020B0604030504040204" pitchFamily="34" charset="0"/>
              <a:buChar char="•"/>
              <a:tabLst>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pPr>
            <a:r>
              <a:rPr lang="en-US" altLang="en-US"/>
              <a:t>Trong hàm </a:t>
            </a:r>
            <a:r>
              <a:rPr lang="en-US" altLang="en-US" b="1">
                <a:latin typeface="Courier New" panose="02070309020205020404" pitchFamily="49" charset="0"/>
                <a:cs typeface="Courier New" panose="02070309020205020404" pitchFamily="49" charset="0"/>
              </a:rPr>
              <a:t>arr</a:t>
            </a:r>
            <a:r>
              <a:rPr lang="en-US" altLang="en-US"/>
              <a:t> được truy cập như bình thường</a:t>
            </a:r>
          </a:p>
          <a:p>
            <a:pPr marL="339725" indent="-339725">
              <a:buClr>
                <a:srgbClr val="006699"/>
              </a:buClr>
              <a:buFont typeface="Verdana" panose="020B0604030504040204" pitchFamily="34" charset="0"/>
              <a:buChar char="•"/>
              <a:tabLst>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pPr>
            <a:r>
              <a:rPr lang="en-US" altLang="en-US"/>
              <a:t>Thay đổi trong hàm tạo ra thay đổi trong mảng (</a:t>
            </a:r>
            <a:r>
              <a:rPr lang="en-US" altLang="en-US">
                <a:solidFill>
                  <a:srgbClr val="FF3333"/>
                </a:solidFill>
              </a:rPr>
              <a:t>!</a:t>
            </a:r>
            <a:r>
              <a:rPr lang="en-US" altLang="en-US"/>
              <a:t>)</a:t>
            </a:r>
          </a:p>
          <a:p>
            <a:pPr marL="341313" indent="-339725">
              <a:buClrTx/>
              <a:buFontTx/>
              <a:buNone/>
              <a:tabLst>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pPr>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674EAE4-3A52-4621-AA30-9B55E15976C0}"/>
              </a:ext>
            </a:extLst>
          </p:cNvPr>
          <p:cNvSpPr>
            <a:spLocks noGrp="1"/>
          </p:cNvSpPr>
          <p:nvPr>
            <p:ph type="sldNum" idx="12"/>
          </p:nvPr>
        </p:nvSpPr>
        <p:spPr/>
        <p:txBody>
          <a:bodyPr/>
          <a:lstStyle/>
          <a:p>
            <a:fld id="{92A3D527-690E-4767-A358-8B2383CC89B9}" type="slidenum">
              <a:rPr lang="en-US" altLang="en-US"/>
              <a:pPr/>
              <a:t>15</a:t>
            </a:fld>
            <a:endParaRPr lang="en-US" altLang="en-US"/>
          </a:p>
        </p:txBody>
      </p:sp>
      <p:sp>
        <p:nvSpPr>
          <p:cNvPr id="18433" name="Rectangle 1">
            <a:extLst>
              <a:ext uri="{FF2B5EF4-FFF2-40B4-BE49-F238E27FC236}">
                <a16:creationId xmlns:a16="http://schemas.microsoft.com/office/drawing/2014/main" id="{ADEA40A5-CFFC-45D2-9008-D09D38128528}"/>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VD</a:t>
            </a:r>
          </a:p>
        </p:txBody>
      </p:sp>
      <p:sp>
        <p:nvSpPr>
          <p:cNvPr id="18434" name="Rectangle 2">
            <a:extLst>
              <a:ext uri="{FF2B5EF4-FFF2-40B4-BE49-F238E27FC236}">
                <a16:creationId xmlns:a16="http://schemas.microsoft.com/office/drawing/2014/main" id="{52E4D02D-C634-4241-B060-B1AB282655B3}"/>
              </a:ext>
            </a:extLst>
          </p:cNvPr>
          <p:cNvSpPr>
            <a:spLocks noGrp="1" noChangeArrowheads="1"/>
          </p:cNvSpPr>
          <p:nvPr>
            <p:ph type="body" idx="1"/>
          </p:nvPr>
        </p:nvSpPr>
        <p:spPr>
          <a:xfrm>
            <a:off x="457200" y="1600200"/>
            <a:ext cx="8229600" cy="4456113"/>
          </a:xfrm>
          <a:ln/>
        </p:spPr>
        <p:txBody>
          <a:bodyPr/>
          <a:lstStyle/>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a:solidFill>
                  <a:srgbClr val="3333FF"/>
                </a:solidFill>
                <a:latin typeface="Courier New" panose="02070309020205020404" pitchFamily="49" charset="0"/>
                <a:cs typeface="Courier New" panose="02070309020205020404" pitchFamily="49" charset="0"/>
              </a:rPr>
              <a:t>int</a:t>
            </a:r>
            <a:r>
              <a:rPr lang="en-US" altLang="en-US" sz="2400" b="1">
                <a:latin typeface="Courier New" panose="02070309020205020404" pitchFamily="49" charset="0"/>
                <a:cs typeface="Courier New" panose="02070309020205020404" pitchFamily="49" charset="0"/>
              </a:rPr>
              <a:t> calc_sum(</a:t>
            </a:r>
            <a:r>
              <a:rPr lang="en-US" altLang="en-US" sz="2400" b="1">
                <a:solidFill>
                  <a:srgbClr val="3333FF"/>
                </a:solidFill>
                <a:latin typeface="Courier New" panose="02070309020205020404" pitchFamily="49" charset="0"/>
                <a:cs typeface="Courier New" panose="02070309020205020404" pitchFamily="49" charset="0"/>
              </a:rPr>
              <a:t>const</a:t>
            </a:r>
            <a:r>
              <a:rPr lang="en-US" altLang="en-US" sz="2400" b="1">
                <a:latin typeface="Courier New" panose="02070309020205020404" pitchFamily="49" charset="0"/>
                <a:cs typeface="Courier New" panose="02070309020205020404" pitchFamily="49" charset="0"/>
              </a:rPr>
              <a:t> </a:t>
            </a:r>
            <a:r>
              <a:rPr lang="en-US" altLang="en-US" sz="2400" b="1">
                <a:solidFill>
                  <a:srgbClr val="3333FF"/>
                </a:solidFill>
                <a:latin typeface="Courier New" panose="02070309020205020404" pitchFamily="49" charset="0"/>
                <a:cs typeface="Courier New" panose="02070309020205020404" pitchFamily="49" charset="0"/>
              </a:rPr>
              <a:t>int</a:t>
            </a:r>
            <a:r>
              <a:rPr lang="en-US" altLang="en-US" sz="2400" b="1">
                <a:latin typeface="Courier New" panose="02070309020205020404" pitchFamily="49" charset="0"/>
                <a:cs typeface="Courier New" panose="02070309020205020404" pitchFamily="49" charset="0"/>
              </a:rPr>
              <a:t> arr[], </a:t>
            </a:r>
            <a:r>
              <a:rPr lang="en-US" altLang="en-US" sz="2400" b="1">
                <a:solidFill>
                  <a:srgbClr val="3333FF"/>
                </a:solidFill>
                <a:latin typeface="Courier New" panose="02070309020205020404" pitchFamily="49" charset="0"/>
                <a:cs typeface="Courier New" panose="02070309020205020404" pitchFamily="49" charset="0"/>
              </a:rPr>
              <a:t>int</a:t>
            </a:r>
            <a:r>
              <a:rPr lang="en-US" altLang="en-US" sz="2400" b="1">
                <a:latin typeface="Courier New" panose="02070309020205020404" pitchFamily="49" charset="0"/>
                <a:cs typeface="Courier New" panose="02070309020205020404" pitchFamily="49" charset="0"/>
              </a:rPr>
              <a:t> size) </a:t>
            </a:r>
          </a:p>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a:latin typeface="Courier New" panose="02070309020205020404" pitchFamily="49" charset="0"/>
                <a:cs typeface="Courier New" panose="02070309020205020404" pitchFamily="49" charset="0"/>
              </a:rPr>
              <a:t>{</a:t>
            </a:r>
          </a:p>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a:latin typeface="Courier New" panose="02070309020205020404" pitchFamily="49" charset="0"/>
                <a:cs typeface="Courier New" panose="02070309020205020404" pitchFamily="49" charset="0"/>
              </a:rPr>
              <a:t>	</a:t>
            </a:r>
            <a:r>
              <a:rPr lang="en-US" altLang="en-US" sz="2400" b="1">
                <a:solidFill>
                  <a:srgbClr val="3333FF"/>
                </a:solidFill>
                <a:latin typeface="Courier New" panose="02070309020205020404" pitchFamily="49" charset="0"/>
                <a:cs typeface="Courier New" panose="02070309020205020404" pitchFamily="49" charset="0"/>
              </a:rPr>
              <a:t>int</a:t>
            </a:r>
            <a:r>
              <a:rPr lang="en-US" altLang="en-US" sz="2400" b="1">
                <a:latin typeface="Courier New" panose="02070309020205020404" pitchFamily="49" charset="0"/>
                <a:cs typeface="Courier New" panose="02070309020205020404" pitchFamily="49" charset="0"/>
              </a:rPr>
              <a:t> i = 0;</a:t>
            </a:r>
          </a:p>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a:latin typeface="Courier New" panose="02070309020205020404" pitchFamily="49" charset="0"/>
                <a:cs typeface="Courier New" panose="02070309020205020404" pitchFamily="49" charset="0"/>
              </a:rPr>
              <a:t>	</a:t>
            </a:r>
            <a:r>
              <a:rPr lang="en-US" altLang="en-US" sz="2400" b="1">
                <a:solidFill>
                  <a:srgbClr val="3333FF"/>
                </a:solidFill>
                <a:latin typeface="Courier New" panose="02070309020205020404" pitchFamily="49" charset="0"/>
                <a:cs typeface="Courier New" panose="02070309020205020404" pitchFamily="49" charset="0"/>
              </a:rPr>
              <a:t>int</a:t>
            </a:r>
            <a:r>
              <a:rPr lang="en-US" altLang="en-US" sz="2400" b="1">
                <a:latin typeface="Courier New" panose="02070309020205020404" pitchFamily="49" charset="0"/>
                <a:cs typeface="Courier New" panose="02070309020205020404" pitchFamily="49" charset="0"/>
              </a:rPr>
              <a:t> sum = 0;</a:t>
            </a:r>
          </a:p>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400" b="1">
              <a:latin typeface="Courier New" panose="02070309020205020404" pitchFamily="49" charset="0"/>
              <a:cs typeface="Courier New" panose="02070309020205020404" pitchFamily="49" charset="0"/>
            </a:endParaRPr>
          </a:p>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a:latin typeface="Courier New" panose="02070309020205020404" pitchFamily="49" charset="0"/>
                <a:cs typeface="Courier New" panose="02070309020205020404" pitchFamily="49" charset="0"/>
              </a:rPr>
              <a:t>	</a:t>
            </a:r>
            <a:r>
              <a:rPr lang="en-US" altLang="en-US" sz="2400" b="1">
                <a:solidFill>
                  <a:srgbClr val="3333FF"/>
                </a:solidFill>
                <a:latin typeface="Courier New" panose="02070309020205020404" pitchFamily="49" charset="0"/>
                <a:cs typeface="Courier New" panose="02070309020205020404" pitchFamily="49" charset="0"/>
              </a:rPr>
              <a:t>for</a:t>
            </a:r>
            <a:r>
              <a:rPr lang="en-US" altLang="en-US" sz="2400" b="1">
                <a:latin typeface="Courier New" panose="02070309020205020404" pitchFamily="49" charset="0"/>
                <a:cs typeface="Courier New" panose="02070309020205020404" pitchFamily="49" charset="0"/>
              </a:rPr>
              <a:t> (i = 0; i &lt; size; ++i)</a:t>
            </a:r>
          </a:p>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a:latin typeface="Courier New" panose="02070309020205020404" pitchFamily="49" charset="0"/>
                <a:cs typeface="Courier New" panose="02070309020205020404" pitchFamily="49" charset="0"/>
              </a:rPr>
              <a:t>		sum += arr[i];</a:t>
            </a:r>
          </a:p>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400" b="1">
              <a:latin typeface="Courier New" panose="02070309020205020404" pitchFamily="49" charset="0"/>
              <a:cs typeface="Courier New" panose="02070309020205020404" pitchFamily="49" charset="0"/>
            </a:endParaRPr>
          </a:p>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a:latin typeface="Courier New" panose="02070309020205020404" pitchFamily="49" charset="0"/>
                <a:cs typeface="Courier New" panose="02070309020205020404" pitchFamily="49" charset="0"/>
              </a:rPr>
              <a:t>	</a:t>
            </a:r>
            <a:r>
              <a:rPr lang="en-US" altLang="en-US" sz="2400" b="1">
                <a:solidFill>
                  <a:srgbClr val="3333FF"/>
                </a:solidFill>
                <a:latin typeface="Courier New" panose="02070309020205020404" pitchFamily="49" charset="0"/>
                <a:cs typeface="Courier New" panose="02070309020205020404" pitchFamily="49" charset="0"/>
              </a:rPr>
              <a:t>return</a:t>
            </a:r>
            <a:r>
              <a:rPr lang="en-US" altLang="en-US" sz="2400" b="1">
                <a:latin typeface="Courier New" panose="02070309020205020404" pitchFamily="49" charset="0"/>
                <a:cs typeface="Courier New" panose="02070309020205020404" pitchFamily="49" charset="0"/>
              </a:rPr>
              <a:t> sum;</a:t>
            </a:r>
          </a:p>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a:latin typeface="Courier New" panose="02070309020205020404" pitchFamily="49" charset="0"/>
                <a:cs typeface="Courier New" panose="02070309020205020404" pitchFamily="49" charset="0"/>
              </a:rPr>
              <a:t>}</a:t>
            </a:r>
          </a:p>
          <a:p>
            <a:pPr marL="341313"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400" b="1">
              <a:latin typeface="Courier New" panose="02070309020205020404" pitchFamily="49" charset="0"/>
              <a:cs typeface="Courier New" panose="02070309020205020404"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6311BA6-31BA-44B8-BA96-26D9212C6DF4}"/>
              </a:ext>
            </a:extLst>
          </p:cNvPr>
          <p:cNvSpPr>
            <a:spLocks noGrp="1"/>
          </p:cNvSpPr>
          <p:nvPr>
            <p:ph type="sldNum" idx="12"/>
          </p:nvPr>
        </p:nvSpPr>
        <p:spPr/>
        <p:txBody>
          <a:bodyPr/>
          <a:lstStyle/>
          <a:p>
            <a:fld id="{B7810E7C-1FF1-408B-9874-375C92E49FAC}" type="slidenum">
              <a:rPr lang="en-US" altLang="en-US"/>
              <a:pPr/>
              <a:t>16</a:t>
            </a:fld>
            <a:endParaRPr lang="en-US" altLang="en-US"/>
          </a:p>
        </p:txBody>
      </p:sp>
      <p:sp>
        <p:nvSpPr>
          <p:cNvPr id="19457" name="Rectangle 1">
            <a:extLst>
              <a:ext uri="{FF2B5EF4-FFF2-40B4-BE49-F238E27FC236}">
                <a16:creationId xmlns:a16="http://schemas.microsoft.com/office/drawing/2014/main" id="{381680DC-24FD-49DF-99E9-3D613DE66A4D}"/>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Bài tập 10.3</a:t>
            </a:r>
          </a:p>
        </p:txBody>
      </p:sp>
      <p:sp>
        <p:nvSpPr>
          <p:cNvPr id="19458" name="Rectangle 2">
            <a:extLst>
              <a:ext uri="{FF2B5EF4-FFF2-40B4-BE49-F238E27FC236}">
                <a16:creationId xmlns:a16="http://schemas.microsoft.com/office/drawing/2014/main" id="{B2B25085-F9FC-46EC-A52A-77A9E8043225}"/>
              </a:ext>
            </a:extLst>
          </p:cNvPr>
          <p:cNvSpPr>
            <a:spLocks noGrp="1" noChangeArrowheads="1"/>
          </p:cNvSpPr>
          <p:nvPr>
            <p:ph type="body" idx="1"/>
          </p:nvPr>
        </p:nvSpPr>
        <p:spPr>
          <a:xfrm>
            <a:off x="457200" y="1600200"/>
            <a:ext cx="8229600" cy="4456113"/>
          </a:xfrm>
          <a:ln/>
        </p:spPr>
        <p:txBody>
          <a:bodyPr/>
          <a:lstStyle/>
          <a:p>
            <a:pPr marL="339725" indent="-339725">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t>Cài đặt một hàm nhận tham số là hai mảng, trả về 1 nếu hai mảng giống nhau, 0 nếu ngược lại</a:t>
            </a:r>
          </a:p>
          <a:p>
            <a:pPr marL="339725" indent="-339725">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t>Viết chương trình sử dụng hàm này</a:t>
            </a:r>
          </a:p>
          <a:p>
            <a:pPr marL="341313" indent="-339725">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D9A2A4-A1BC-4202-AB7A-AB1C5B1F8B3B}"/>
              </a:ext>
            </a:extLst>
          </p:cNvPr>
          <p:cNvSpPr>
            <a:spLocks noGrp="1"/>
          </p:cNvSpPr>
          <p:nvPr>
            <p:ph type="sldNum" idx="12"/>
          </p:nvPr>
        </p:nvSpPr>
        <p:spPr/>
        <p:txBody>
          <a:bodyPr/>
          <a:lstStyle/>
          <a:p>
            <a:fld id="{6B16DF14-EC5D-40EC-9981-8B979D6D6305}" type="slidenum">
              <a:rPr lang="en-US" altLang="en-US"/>
              <a:pPr/>
              <a:t>17</a:t>
            </a:fld>
            <a:endParaRPr lang="en-US" altLang="en-US"/>
          </a:p>
        </p:txBody>
      </p:sp>
      <p:sp>
        <p:nvSpPr>
          <p:cNvPr id="20481" name="Rectangle 1">
            <a:extLst>
              <a:ext uri="{FF2B5EF4-FFF2-40B4-BE49-F238E27FC236}">
                <a16:creationId xmlns:a16="http://schemas.microsoft.com/office/drawing/2014/main" id="{EB153F39-0D2A-4CC1-ABCC-93B507FAAF6A}"/>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Lời giải</a:t>
            </a:r>
          </a:p>
        </p:txBody>
      </p:sp>
      <p:sp>
        <p:nvSpPr>
          <p:cNvPr id="20482" name="Rectangle 2">
            <a:extLst>
              <a:ext uri="{FF2B5EF4-FFF2-40B4-BE49-F238E27FC236}">
                <a16:creationId xmlns:a16="http://schemas.microsoft.com/office/drawing/2014/main" id="{3049AB82-3FA6-4679-8428-9E8B551F0696}"/>
              </a:ext>
            </a:extLst>
          </p:cNvPr>
          <p:cNvSpPr>
            <a:spLocks noGrp="1" noChangeArrowheads="1"/>
          </p:cNvSpPr>
          <p:nvPr>
            <p:ph type="body" idx="1"/>
          </p:nvPr>
        </p:nvSpPr>
        <p:spPr>
          <a:xfrm>
            <a:off x="457200" y="1600200"/>
            <a:ext cx="8229600" cy="4456113"/>
          </a:xfrm>
          <a:ln/>
        </p:spPr>
        <p:txBody>
          <a:bodyPr/>
          <a:lstStyle/>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solidFill>
                  <a:srgbClr val="3333FF"/>
                </a:solidFill>
                <a:latin typeface="Courier New" panose="02070309020205020404" pitchFamily="49" charset="0"/>
                <a:cs typeface="Courier New" panose="02070309020205020404" pitchFamily="49" charset="0"/>
              </a:rPr>
              <a:t>int</a:t>
            </a:r>
            <a:r>
              <a:rPr lang="en-US" altLang="en-US" sz="2000" b="1">
                <a:latin typeface="Courier New" panose="02070309020205020404" pitchFamily="49" charset="0"/>
                <a:cs typeface="Courier New" panose="02070309020205020404" pitchFamily="49" charset="0"/>
              </a:rPr>
              <a:t> compare_arrays(</a:t>
            </a:r>
            <a:r>
              <a:rPr lang="en-US" altLang="en-US" sz="2000" b="1">
                <a:solidFill>
                  <a:srgbClr val="3333FF"/>
                </a:solidFill>
                <a:latin typeface="Courier New" panose="02070309020205020404" pitchFamily="49" charset="0"/>
                <a:cs typeface="Courier New" panose="02070309020205020404" pitchFamily="49" charset="0"/>
              </a:rPr>
              <a:t>const</a:t>
            </a:r>
            <a:r>
              <a:rPr lang="en-US" altLang="en-US" sz="2000" b="1">
                <a:latin typeface="Courier New" panose="02070309020205020404" pitchFamily="49" charset="0"/>
                <a:cs typeface="Courier New" panose="02070309020205020404" pitchFamily="49" charset="0"/>
              </a:rPr>
              <a:t> </a:t>
            </a:r>
            <a:r>
              <a:rPr lang="en-US" altLang="en-US" sz="2000" b="1">
                <a:solidFill>
                  <a:srgbClr val="3333FF"/>
                </a:solidFill>
                <a:latin typeface="Courier New" panose="02070309020205020404" pitchFamily="49" charset="0"/>
                <a:cs typeface="Courier New" panose="02070309020205020404" pitchFamily="49" charset="0"/>
              </a:rPr>
              <a:t>int</a:t>
            </a:r>
            <a:r>
              <a:rPr lang="en-US" altLang="en-US" sz="2000" b="1">
                <a:latin typeface="Courier New" panose="02070309020205020404" pitchFamily="49" charset="0"/>
                <a:cs typeface="Courier New" panose="02070309020205020404" pitchFamily="49" charset="0"/>
              </a:rPr>
              <a:t> arr1[], </a:t>
            </a:r>
            <a:r>
              <a:rPr lang="en-US" altLang="en-US" sz="2000" b="1">
                <a:solidFill>
                  <a:srgbClr val="3333FF"/>
                </a:solidFill>
                <a:latin typeface="Courier New" panose="02070309020205020404" pitchFamily="49" charset="0"/>
                <a:cs typeface="Courier New" panose="02070309020205020404" pitchFamily="49" charset="0"/>
              </a:rPr>
              <a:t>const int</a:t>
            </a:r>
            <a:r>
              <a:rPr lang="en-US" altLang="en-US" sz="2000" b="1">
                <a:latin typeface="Courier New" panose="02070309020205020404" pitchFamily="49" charset="0"/>
                <a:cs typeface="Courier New" panose="02070309020205020404" pitchFamily="49" charset="0"/>
              </a:rPr>
              <a:t> arr2[], </a:t>
            </a:r>
            <a:r>
              <a:rPr lang="en-US" altLang="en-US" sz="2000" b="1">
                <a:solidFill>
                  <a:srgbClr val="3333FF"/>
                </a:solidFill>
                <a:latin typeface="Courier New" panose="02070309020205020404" pitchFamily="49" charset="0"/>
                <a:cs typeface="Courier New" panose="02070309020205020404" pitchFamily="49" charset="0"/>
              </a:rPr>
              <a:t>int</a:t>
            </a:r>
            <a:r>
              <a:rPr lang="en-US" altLang="en-US" sz="2000" b="1">
                <a:latin typeface="Courier New" panose="02070309020205020404" pitchFamily="49" charset="0"/>
                <a:cs typeface="Courier New" panose="02070309020205020404" pitchFamily="49" charset="0"/>
              </a:rPr>
              <a:t> size)</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	</a:t>
            </a:r>
            <a:r>
              <a:rPr lang="en-US" altLang="en-US" sz="2000" b="1">
                <a:solidFill>
                  <a:srgbClr val="3333FF"/>
                </a:solidFill>
                <a:latin typeface="Courier New" panose="02070309020205020404" pitchFamily="49" charset="0"/>
                <a:cs typeface="Courier New" panose="02070309020205020404" pitchFamily="49" charset="0"/>
              </a:rPr>
              <a:t>int</a:t>
            </a:r>
            <a:r>
              <a:rPr lang="en-US" altLang="en-US" sz="2000" b="1">
                <a:latin typeface="Courier New" panose="02070309020205020404" pitchFamily="49" charset="0"/>
                <a:cs typeface="Courier New" panose="02070309020205020404" pitchFamily="49" charset="0"/>
              </a:rPr>
              <a:t> i = 0;</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000" b="1">
              <a:latin typeface="Courier New" panose="02070309020205020404" pitchFamily="49" charset="0"/>
              <a:cs typeface="Courier New" panose="02070309020205020404" pitchFamily="49" charset="0"/>
            </a:endParaRP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	</a:t>
            </a:r>
            <a:r>
              <a:rPr lang="en-US" altLang="en-US" sz="2000" b="1">
                <a:solidFill>
                  <a:srgbClr val="3333FF"/>
                </a:solidFill>
                <a:latin typeface="Courier New" panose="02070309020205020404" pitchFamily="49" charset="0"/>
                <a:cs typeface="Courier New" panose="02070309020205020404" pitchFamily="49" charset="0"/>
              </a:rPr>
              <a:t>for</a:t>
            </a:r>
            <a:r>
              <a:rPr lang="en-US" altLang="en-US" sz="2000" b="1">
                <a:latin typeface="Courier New" panose="02070309020205020404" pitchFamily="49" charset="0"/>
                <a:cs typeface="Courier New" panose="02070309020205020404" pitchFamily="49" charset="0"/>
              </a:rPr>
              <a:t> (i = 0; i &lt; size; ++i)</a:t>
            </a:r>
            <a:br>
              <a:rPr lang="en-US" altLang="en-US" sz="2000" b="1">
                <a:latin typeface="Courier New" panose="02070309020205020404" pitchFamily="49" charset="0"/>
                <a:cs typeface="Courier New" panose="02070309020205020404" pitchFamily="49" charset="0"/>
              </a:rPr>
            </a:br>
            <a:r>
              <a:rPr lang="en-US" altLang="en-US" sz="2000" b="1">
                <a:latin typeface="Courier New" panose="02070309020205020404" pitchFamily="49" charset="0"/>
                <a:cs typeface="Courier New" panose="02070309020205020404" pitchFamily="49" charset="0"/>
              </a:rPr>
              <a:t>{</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	    if (arr1[i] != arr2[i])</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		    return 0;</a:t>
            </a:r>
            <a:br>
              <a:rPr lang="en-US" altLang="en-US" sz="2000" b="1">
                <a:latin typeface="Courier New" panose="02070309020205020404" pitchFamily="49" charset="0"/>
                <a:cs typeface="Courier New" panose="02070309020205020404" pitchFamily="49" charset="0"/>
              </a:rPr>
            </a:br>
            <a:r>
              <a:rPr lang="en-US" altLang="en-US" sz="2000" b="1">
                <a:latin typeface="Courier New" panose="02070309020205020404" pitchFamily="49" charset="0"/>
                <a:cs typeface="Courier New" panose="02070309020205020404" pitchFamily="49" charset="0"/>
              </a:rPr>
              <a:t>}</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000" b="1">
              <a:latin typeface="Courier New" panose="02070309020205020404" pitchFamily="49" charset="0"/>
              <a:cs typeface="Courier New" panose="02070309020205020404" pitchFamily="49" charset="0"/>
            </a:endParaRP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    </a:t>
            </a:r>
            <a:r>
              <a:rPr lang="en-US" altLang="en-US" sz="2000" b="1">
                <a:solidFill>
                  <a:srgbClr val="009900"/>
                </a:solidFill>
                <a:latin typeface="Courier New" panose="02070309020205020404" pitchFamily="49" charset="0"/>
                <a:cs typeface="Courier New" panose="02070309020205020404" pitchFamily="49" charset="0"/>
              </a:rPr>
              <a:t>/* if we got here, both arrays are identical */</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    return 1;</a:t>
            </a:r>
          </a:p>
          <a:p>
            <a:pPr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a:t>
            </a:r>
          </a:p>
          <a:p>
            <a:pPr marL="341313" indent="-339725">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000" b="1">
              <a:latin typeface="Courier New" panose="02070309020205020404" pitchFamily="49" charset="0"/>
              <a:cs typeface="Courier New" panose="02070309020205020404"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F40643E-66C2-4B7E-8B3A-6C9030C6B3C8}"/>
              </a:ext>
            </a:extLst>
          </p:cNvPr>
          <p:cNvSpPr>
            <a:spLocks noGrp="1"/>
          </p:cNvSpPr>
          <p:nvPr>
            <p:ph type="sldNum" idx="12"/>
          </p:nvPr>
        </p:nvSpPr>
        <p:spPr/>
        <p:txBody>
          <a:bodyPr/>
          <a:lstStyle/>
          <a:p>
            <a:fld id="{B3461B54-1D41-4974-B3F9-495ADDEBDDC6}" type="slidenum">
              <a:rPr lang="en-US" altLang="en-US"/>
              <a:pPr/>
              <a:t>18</a:t>
            </a:fld>
            <a:endParaRPr lang="en-US" altLang="en-US"/>
          </a:p>
        </p:txBody>
      </p:sp>
      <p:sp>
        <p:nvSpPr>
          <p:cNvPr id="21505" name="Rectangle 1">
            <a:extLst>
              <a:ext uri="{FF2B5EF4-FFF2-40B4-BE49-F238E27FC236}">
                <a16:creationId xmlns:a16="http://schemas.microsoft.com/office/drawing/2014/main" id="{6B9C13E1-F2B9-4118-8B0B-DE6A670D7CA9}"/>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Bài tập 10.4</a:t>
            </a:r>
          </a:p>
        </p:txBody>
      </p:sp>
      <p:sp>
        <p:nvSpPr>
          <p:cNvPr id="21506" name="Rectangle 2">
            <a:extLst>
              <a:ext uri="{FF2B5EF4-FFF2-40B4-BE49-F238E27FC236}">
                <a16:creationId xmlns:a16="http://schemas.microsoft.com/office/drawing/2014/main" id="{25180CC4-5FF0-4667-8405-BC079D925216}"/>
              </a:ext>
            </a:extLst>
          </p:cNvPr>
          <p:cNvSpPr>
            <a:spLocks noGrp="1" noChangeArrowheads="1"/>
          </p:cNvSpPr>
          <p:nvPr>
            <p:ph type="body" idx="1"/>
          </p:nvPr>
        </p:nvSpPr>
        <p:spPr>
          <a:xfrm>
            <a:off x="457200" y="1600200"/>
            <a:ext cx="8229600" cy="4456113"/>
          </a:xfrm>
          <a:ln/>
        </p:spPr>
        <p:txBody>
          <a:bodyPr/>
          <a:lstStyle/>
          <a:p>
            <a:pPr marL="339725" indent="-339725">
              <a:lnSpc>
                <a:spcPct val="90000"/>
              </a:lnSpc>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a:t>Viết hai hàm:</a:t>
            </a:r>
          </a:p>
          <a:p>
            <a:pPr marL="739775" lvl="1" indent="-282575">
              <a:lnSpc>
                <a:spcPct val="90000"/>
              </a:lnSpc>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a:t>sắp xếp các số nguyên trong mảng theo thứ tự giảm dần</a:t>
            </a:r>
          </a:p>
          <a:p>
            <a:pPr marL="739775" lvl="1" indent="-282575">
              <a:lnSpc>
                <a:spcPct val="90000"/>
              </a:lnSpc>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a:t>sắp xếp các số lẻ trong mảng theo thứ tự giảm dần</a:t>
            </a:r>
          </a:p>
          <a:p>
            <a:pPr marL="339725" indent="-339725">
              <a:lnSpc>
                <a:spcPct val="90000"/>
              </a:lnSpc>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a:t>Viết chương trình yêu cầu người dùng nhập vào mảng gồm 10 phần tử và thực hiện hai hàm trên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0AECA3A-9349-4035-9447-F0F59007C581}"/>
              </a:ext>
            </a:extLst>
          </p:cNvPr>
          <p:cNvSpPr>
            <a:spLocks noGrp="1"/>
          </p:cNvSpPr>
          <p:nvPr>
            <p:ph type="sldNum" idx="12"/>
          </p:nvPr>
        </p:nvSpPr>
        <p:spPr/>
        <p:txBody>
          <a:bodyPr/>
          <a:lstStyle/>
          <a:p>
            <a:fld id="{61158B28-B7F9-40D5-93D6-1EE9B5221816}" type="slidenum">
              <a:rPr lang="en-US" altLang="en-US"/>
              <a:pPr/>
              <a:t>19</a:t>
            </a:fld>
            <a:endParaRPr lang="en-US" altLang="en-US"/>
          </a:p>
        </p:txBody>
      </p:sp>
      <p:sp>
        <p:nvSpPr>
          <p:cNvPr id="22529" name="Rectangle 1">
            <a:extLst>
              <a:ext uri="{FF2B5EF4-FFF2-40B4-BE49-F238E27FC236}">
                <a16:creationId xmlns:a16="http://schemas.microsoft.com/office/drawing/2014/main" id="{91C9D00F-70D9-48EE-8980-D6FB2A87C6FA}"/>
              </a:ext>
            </a:extLst>
          </p:cNvPr>
          <p:cNvSpPr>
            <a:spLocks noGrp="1" noChangeArrowheads="1"/>
          </p:cNvSpPr>
          <p:nvPr>
            <p:ph type="title" idx="4294967295"/>
          </p:nvPr>
        </p:nvSpPr>
        <p:spPr>
          <a:xfrm>
            <a:off x="442913" y="103188"/>
            <a:ext cx="8243887" cy="735012"/>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sz="3200"/>
              <a:t>Lời giải</a:t>
            </a:r>
          </a:p>
        </p:txBody>
      </p:sp>
      <p:sp>
        <p:nvSpPr>
          <p:cNvPr id="22530" name="Rectangle 2">
            <a:extLst>
              <a:ext uri="{FF2B5EF4-FFF2-40B4-BE49-F238E27FC236}">
                <a16:creationId xmlns:a16="http://schemas.microsoft.com/office/drawing/2014/main" id="{EE8A8EAF-C2DE-4F21-94A6-B42798FFBEC6}"/>
              </a:ext>
            </a:extLst>
          </p:cNvPr>
          <p:cNvSpPr>
            <a:spLocks noGrp="1" noChangeArrowheads="1"/>
          </p:cNvSpPr>
          <p:nvPr>
            <p:ph type="body" idx="1"/>
          </p:nvPr>
        </p:nvSpPr>
        <p:spPr>
          <a:xfrm>
            <a:off x="457200" y="1066800"/>
            <a:ext cx="8229600" cy="4989513"/>
          </a:xfrm>
          <a:ln/>
        </p:spPr>
        <p:txBody>
          <a:bodyPr/>
          <a:lstStyle/>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latin typeface="Courier New" panose="02070309020205020404" pitchFamily="49" charset="0"/>
              </a:rPr>
              <a:t>void DesSort (int a[], int n) </a:t>
            </a:r>
          </a:p>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latin typeface="Courier New" panose="02070309020205020404" pitchFamily="49" charset="0"/>
              </a:rPr>
              <a:t>{ </a:t>
            </a:r>
          </a:p>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latin typeface="Courier New" panose="02070309020205020404" pitchFamily="49" charset="0"/>
              </a:rPr>
              <a:t>	int tmp;	</a:t>
            </a:r>
          </a:p>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latin typeface="Courier New" panose="02070309020205020404" pitchFamily="49" charset="0"/>
              </a:rPr>
              <a:t>  for (i = 0; i &lt; n-1 ; i++) </a:t>
            </a:r>
          </a:p>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latin typeface="Courier New" panose="02070309020205020404" pitchFamily="49" charset="0"/>
              </a:rPr>
              <a:t>    for (j = i+1; j &lt; n; j++) </a:t>
            </a:r>
          </a:p>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latin typeface="Courier New" panose="02070309020205020404" pitchFamily="49" charset="0"/>
              </a:rPr>
              <a:t>      if (a[i] &lt; a [j]) {</a:t>
            </a:r>
          </a:p>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latin typeface="Courier New" panose="02070309020205020404" pitchFamily="49" charset="0"/>
              </a:rPr>
              <a:t>				tmp=a[i];</a:t>
            </a:r>
          </a:p>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latin typeface="Courier New" panose="02070309020205020404" pitchFamily="49" charset="0"/>
              </a:rPr>
              <a:t>				a[i]=a[j];</a:t>
            </a:r>
          </a:p>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latin typeface="Courier New" panose="02070309020205020404" pitchFamily="49" charset="0"/>
              </a:rPr>
              <a:t>				a[j]= tmp;</a:t>
            </a:r>
          </a:p>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latin typeface="Courier New" panose="02070309020205020404" pitchFamily="49" charset="0"/>
              </a:rPr>
              <a:t>		  }</a:t>
            </a:r>
          </a:p>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latin typeface="Courier New" panose="02070309020205020404" pitchFamily="49" charset="0"/>
              </a:rPr>
              <a:t>   }</a:t>
            </a:r>
          </a:p>
          <a:p>
            <a:pPr indent="-339725">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latin typeface="Courier New" panose="02070309020205020404" pitchFamily="49"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729974-AC94-4E0C-972D-9D43B9D2BBD4}"/>
              </a:ext>
            </a:extLst>
          </p:cNvPr>
          <p:cNvSpPr>
            <a:spLocks noGrp="1"/>
          </p:cNvSpPr>
          <p:nvPr>
            <p:ph type="sldNum" idx="12"/>
          </p:nvPr>
        </p:nvSpPr>
        <p:spPr/>
        <p:txBody>
          <a:bodyPr/>
          <a:lstStyle/>
          <a:p>
            <a:fld id="{8F07525F-B854-41AC-9AA1-F0E459BA3671}" type="slidenum">
              <a:rPr lang="en-US" altLang="en-US"/>
              <a:pPr/>
              <a:t>2</a:t>
            </a:fld>
            <a:endParaRPr lang="en-US" altLang="en-US"/>
          </a:p>
        </p:txBody>
      </p:sp>
      <p:sp>
        <p:nvSpPr>
          <p:cNvPr id="5121" name="Rectangle 1">
            <a:extLst>
              <a:ext uri="{FF2B5EF4-FFF2-40B4-BE49-F238E27FC236}">
                <a16:creationId xmlns:a16="http://schemas.microsoft.com/office/drawing/2014/main" id="{79F5FBC1-463A-485A-9C80-E3230689C4D0}"/>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Mảng</a:t>
            </a:r>
          </a:p>
        </p:txBody>
      </p:sp>
      <p:sp>
        <p:nvSpPr>
          <p:cNvPr id="5122" name="Rectangle 2">
            <a:extLst>
              <a:ext uri="{FF2B5EF4-FFF2-40B4-BE49-F238E27FC236}">
                <a16:creationId xmlns:a16="http://schemas.microsoft.com/office/drawing/2014/main" id="{0D2CA116-67EA-436F-9D5C-EAA4B60A1C21}"/>
              </a:ext>
            </a:extLst>
          </p:cNvPr>
          <p:cNvSpPr>
            <a:spLocks noGrp="1" noChangeArrowheads="1"/>
          </p:cNvSpPr>
          <p:nvPr>
            <p:ph type="body" idx="1"/>
          </p:nvPr>
        </p:nvSpPr>
        <p:spPr>
          <a:xfrm>
            <a:off x="457200" y="1600200"/>
            <a:ext cx="8229600" cy="4456113"/>
          </a:xfrm>
          <a:ln/>
        </p:spPr>
        <p:txBody>
          <a:bodyPr/>
          <a:lstStyle/>
          <a:p>
            <a:pPr marL="339725" indent="-339725">
              <a:spcBef>
                <a:spcPts val="700"/>
              </a:spcBef>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800"/>
              <a:t>Một khối gồm nhiều biến có cùng kiểu</a:t>
            </a:r>
          </a:p>
          <a:p>
            <a:pPr marL="339725" indent="-339725">
              <a:spcBef>
                <a:spcPts val="700"/>
              </a:spcBef>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800"/>
              <a:t>Mảng có thể được khai báo bằng kiểu bất kỳ</a:t>
            </a:r>
          </a:p>
          <a:p>
            <a:pPr marL="739775" lvl="1" indent="-282575">
              <a:spcBef>
                <a:spcPts val="600"/>
              </a:spcBef>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400"/>
              <a:t>VD: </a:t>
            </a:r>
            <a:r>
              <a:rPr lang="en-US" altLang="en-US" sz="2400">
                <a:solidFill>
                  <a:srgbClr val="3333FF"/>
                </a:solidFill>
                <a:latin typeface="Courier New" panose="02070309020205020404" pitchFamily="49" charset="0"/>
                <a:cs typeface="Courier New" panose="02070309020205020404" pitchFamily="49" charset="0"/>
              </a:rPr>
              <a:t>int</a:t>
            </a:r>
            <a:r>
              <a:rPr lang="en-US" altLang="en-US" sz="2400">
                <a:latin typeface="Courier New" panose="02070309020205020404" pitchFamily="49" charset="0"/>
                <a:cs typeface="Courier New" panose="02070309020205020404" pitchFamily="49" charset="0"/>
              </a:rPr>
              <a:t> Arr[10]</a:t>
            </a:r>
            <a:r>
              <a:rPr lang="en-US" altLang="en-US" sz="2400"/>
              <a:t> là mảng gồm 10 phần tử số nguyên</a:t>
            </a:r>
          </a:p>
          <a:p>
            <a:pPr marL="339725" indent="-339725">
              <a:spcBef>
                <a:spcPts val="700"/>
              </a:spcBef>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800"/>
              <a:t>VD:</a:t>
            </a:r>
          </a:p>
          <a:p>
            <a:pPr marL="739775" lvl="1" indent="-282575">
              <a:spcBef>
                <a:spcPts val="600"/>
              </a:spcBef>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400"/>
              <a:t>Danh sách điểm của sinh viên</a:t>
            </a:r>
          </a:p>
          <a:p>
            <a:pPr marL="739775" lvl="1" indent="-282575">
              <a:spcBef>
                <a:spcPts val="600"/>
              </a:spcBef>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400"/>
              <a:t>Chuỗi các số nhập vào bởi người dùng</a:t>
            </a:r>
          </a:p>
          <a:p>
            <a:pPr marL="739775" lvl="1" indent="-282575">
              <a:spcBef>
                <a:spcPts val="600"/>
              </a:spcBef>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400"/>
              <a:t>Véc-tơ</a:t>
            </a:r>
          </a:p>
          <a:p>
            <a:pPr marL="739775" lvl="1" indent="-282575">
              <a:spcBef>
                <a:spcPts val="600"/>
              </a:spcBef>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400"/>
              <a:t>Ma trận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3874FE9-C04D-4DB8-91EA-25D3BA8B74A8}"/>
              </a:ext>
            </a:extLst>
          </p:cNvPr>
          <p:cNvSpPr>
            <a:spLocks noGrp="1"/>
          </p:cNvSpPr>
          <p:nvPr>
            <p:ph type="sldNum" idx="12"/>
          </p:nvPr>
        </p:nvSpPr>
        <p:spPr/>
        <p:txBody>
          <a:bodyPr/>
          <a:lstStyle/>
          <a:p>
            <a:fld id="{E70CC471-016A-4961-967B-9B59F574D335}" type="slidenum">
              <a:rPr lang="en-US" altLang="en-US"/>
              <a:pPr/>
              <a:t>20</a:t>
            </a:fld>
            <a:endParaRPr lang="en-US" altLang="en-US"/>
          </a:p>
        </p:txBody>
      </p:sp>
      <p:sp>
        <p:nvSpPr>
          <p:cNvPr id="23553" name="Rectangle 1">
            <a:extLst>
              <a:ext uri="{FF2B5EF4-FFF2-40B4-BE49-F238E27FC236}">
                <a16:creationId xmlns:a16="http://schemas.microsoft.com/office/drawing/2014/main" id="{FFF1DF8C-AD20-4547-A1C6-01600FB01959}"/>
              </a:ext>
            </a:extLst>
          </p:cNvPr>
          <p:cNvSpPr>
            <a:spLocks noGrp="1" noChangeArrowheads="1"/>
          </p:cNvSpPr>
          <p:nvPr>
            <p:ph type="title" idx="4294967295"/>
          </p:nvPr>
        </p:nvSpPr>
        <p:spPr>
          <a:xfrm>
            <a:off x="442913" y="103188"/>
            <a:ext cx="8243887" cy="735012"/>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Lời giải (tiếp)</a:t>
            </a:r>
          </a:p>
        </p:txBody>
      </p:sp>
      <p:sp>
        <p:nvSpPr>
          <p:cNvPr id="23554" name="Rectangle 2">
            <a:extLst>
              <a:ext uri="{FF2B5EF4-FFF2-40B4-BE49-F238E27FC236}">
                <a16:creationId xmlns:a16="http://schemas.microsoft.com/office/drawing/2014/main" id="{6F30D7D0-B27D-42D3-B9D2-572A0020D7B4}"/>
              </a:ext>
            </a:extLst>
          </p:cNvPr>
          <p:cNvSpPr>
            <a:spLocks noGrp="1" noChangeArrowheads="1"/>
          </p:cNvSpPr>
          <p:nvPr>
            <p:ph type="body" idx="1"/>
          </p:nvPr>
        </p:nvSpPr>
        <p:spPr>
          <a:xfrm>
            <a:off x="457200" y="1066800"/>
            <a:ext cx="8229600" cy="4989513"/>
          </a:xfrm>
          <a:ln/>
        </p:spPr>
        <p:txBody>
          <a:bodyPr/>
          <a:lstStyle/>
          <a:p>
            <a:pPr indent="-339725">
              <a:lnSpc>
                <a:spcPct val="8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latin typeface="Courier New" panose="02070309020205020404" pitchFamily="49" charset="0"/>
              </a:rPr>
              <a:t>void OddSort (int a[], int n) </a:t>
            </a:r>
          </a:p>
          <a:p>
            <a:pPr indent="-339725">
              <a:lnSpc>
                <a:spcPct val="8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latin typeface="Courier New" panose="02070309020205020404" pitchFamily="49" charset="0"/>
              </a:rPr>
              <a:t>{ </a:t>
            </a:r>
          </a:p>
          <a:p>
            <a:pPr indent="-339725">
              <a:lnSpc>
                <a:spcPct val="8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latin typeface="Courier New" panose="02070309020205020404" pitchFamily="49" charset="0"/>
              </a:rPr>
              <a:t>	int tmp;	</a:t>
            </a:r>
          </a:p>
          <a:p>
            <a:pPr indent="-339725">
              <a:lnSpc>
                <a:spcPct val="8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latin typeface="Courier New" panose="02070309020205020404" pitchFamily="49" charset="0"/>
              </a:rPr>
              <a:t>  for (i = 0; i &lt; n-1 ; i++) </a:t>
            </a:r>
          </a:p>
          <a:p>
            <a:pPr indent="-339725">
              <a:lnSpc>
                <a:spcPct val="8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latin typeface="Courier New" panose="02070309020205020404" pitchFamily="49" charset="0"/>
              </a:rPr>
              <a:t>    for (j = i+1; j &lt; n; j++) </a:t>
            </a:r>
          </a:p>
          <a:p>
            <a:pPr indent="-339725">
              <a:lnSpc>
                <a:spcPct val="8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latin typeface="Courier New" panose="02070309020205020404" pitchFamily="49" charset="0"/>
              </a:rPr>
              <a:t>      if (a[i]&lt;a[j] &amp;&amp; (a[i]%2) &amp;&amp;	(a[j]%2))</a:t>
            </a:r>
            <a:r>
              <a:rPr lang="fr-FR" altLang="en-US" sz="2400"/>
              <a:t> </a:t>
            </a:r>
            <a:r>
              <a:rPr lang="fr-FR" altLang="en-US" sz="2400">
                <a:latin typeface="Courier New" panose="02070309020205020404" pitchFamily="49" charset="0"/>
              </a:rPr>
              <a:t> 	  {</a:t>
            </a:r>
          </a:p>
          <a:p>
            <a:pPr indent="-339725">
              <a:lnSpc>
                <a:spcPct val="8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latin typeface="Courier New" panose="02070309020205020404" pitchFamily="49" charset="0"/>
              </a:rPr>
              <a:t>				tmp=a[i];</a:t>
            </a:r>
          </a:p>
          <a:p>
            <a:pPr indent="-339725">
              <a:lnSpc>
                <a:spcPct val="8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latin typeface="Courier New" panose="02070309020205020404" pitchFamily="49" charset="0"/>
              </a:rPr>
              <a:t>				a[i]=a[j];</a:t>
            </a:r>
          </a:p>
          <a:p>
            <a:pPr indent="-339725">
              <a:lnSpc>
                <a:spcPct val="8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latin typeface="Courier New" panose="02070309020205020404" pitchFamily="49" charset="0"/>
              </a:rPr>
              <a:t>				a[j]= tmp;</a:t>
            </a:r>
          </a:p>
          <a:p>
            <a:pPr indent="-339725">
              <a:lnSpc>
                <a:spcPct val="8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latin typeface="Courier New" panose="02070309020205020404" pitchFamily="49" charset="0"/>
              </a:rPr>
              <a:t>		  }</a:t>
            </a:r>
          </a:p>
          <a:p>
            <a:pPr indent="-339725">
              <a:lnSpc>
                <a:spcPct val="8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latin typeface="Courier New" panose="02070309020205020404" pitchFamily="49" charset="0"/>
              </a:rPr>
              <a:t>   }</a:t>
            </a:r>
          </a:p>
          <a:p>
            <a:pPr indent="-339725">
              <a:lnSpc>
                <a:spcPct val="8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latin typeface="Courier New" panose="02070309020205020404" pitchFamily="49"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54101D-C892-4419-92B2-46EBAE2BBB0A}"/>
              </a:ext>
            </a:extLst>
          </p:cNvPr>
          <p:cNvSpPr>
            <a:spLocks noGrp="1"/>
          </p:cNvSpPr>
          <p:nvPr>
            <p:ph type="sldNum" idx="12"/>
          </p:nvPr>
        </p:nvSpPr>
        <p:spPr/>
        <p:txBody>
          <a:bodyPr/>
          <a:lstStyle/>
          <a:p>
            <a:fld id="{80E29F1A-9641-40F8-8576-4A093F6CB1A9}" type="slidenum">
              <a:rPr lang="en-US" altLang="en-US"/>
              <a:pPr/>
              <a:t>21</a:t>
            </a:fld>
            <a:endParaRPr lang="en-US" altLang="en-US"/>
          </a:p>
        </p:txBody>
      </p:sp>
      <p:sp>
        <p:nvSpPr>
          <p:cNvPr id="24577" name="Rectangle 1">
            <a:extLst>
              <a:ext uri="{FF2B5EF4-FFF2-40B4-BE49-F238E27FC236}">
                <a16:creationId xmlns:a16="http://schemas.microsoft.com/office/drawing/2014/main" id="{896A5D52-226B-41BA-AA28-C348F258949F}"/>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Bài tập 10.5</a:t>
            </a:r>
          </a:p>
        </p:txBody>
      </p:sp>
      <p:sp>
        <p:nvSpPr>
          <p:cNvPr id="24578" name="Rectangle 2">
            <a:extLst>
              <a:ext uri="{FF2B5EF4-FFF2-40B4-BE49-F238E27FC236}">
                <a16:creationId xmlns:a16="http://schemas.microsoft.com/office/drawing/2014/main" id="{65116DDF-8600-4B11-AFA3-B895A446F4A9}"/>
              </a:ext>
            </a:extLst>
          </p:cNvPr>
          <p:cNvSpPr>
            <a:spLocks noGrp="1" noChangeArrowheads="1"/>
          </p:cNvSpPr>
          <p:nvPr>
            <p:ph type="body" idx="1"/>
          </p:nvPr>
        </p:nvSpPr>
        <p:spPr>
          <a:xfrm>
            <a:off x="457200" y="1600200"/>
            <a:ext cx="8229600" cy="4456113"/>
          </a:xfrm>
          <a:ln/>
        </p:spPr>
        <p:txBody>
          <a:bodyPr/>
          <a:lstStyle/>
          <a:p>
            <a:pPr marL="606425" indent="-606425">
              <a:buClr>
                <a:srgbClr val="006699"/>
              </a:buClr>
              <a:buFont typeface="Verdana" panose="020B0604030504040204" pitchFamily="34" charset="0"/>
              <a:buChar char="•"/>
              <a:tabLst>
                <a:tab pos="606425"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pPr>
            <a:r>
              <a:rPr lang="fr-FR" altLang="en-US"/>
              <a:t>Cho một mảng số nguyên:</a:t>
            </a:r>
          </a:p>
          <a:p>
            <a:pPr marL="987425" lvl="1" indent="-530225">
              <a:buClr>
                <a:srgbClr val="006699"/>
              </a:buClr>
              <a:buFont typeface="Verdana" panose="020B0604030504040204" pitchFamily="34" charset="0"/>
              <a:buAutoNum type="alphaLcParenR"/>
              <a:tabLst>
                <a:tab pos="606425"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pPr>
            <a:r>
              <a:rPr lang="fr-FR" altLang="en-US"/>
              <a:t>Đếm số phần tử có giá trị bằng 0</a:t>
            </a:r>
          </a:p>
          <a:p>
            <a:pPr marL="987425" lvl="1" indent="-530225">
              <a:buClr>
                <a:srgbClr val="006699"/>
              </a:buClr>
              <a:buFont typeface="Verdana" panose="020B0604030504040204" pitchFamily="34" charset="0"/>
              <a:buAutoNum type="alphaLcParenR"/>
              <a:tabLst>
                <a:tab pos="606425"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pPr>
            <a:r>
              <a:rPr lang="fr-FR" altLang="en-US"/>
              <a:t>Tìm độ dài của chuỗi dài nhất gồm các phần tử có giá trị bằng 0</a:t>
            </a:r>
          </a:p>
          <a:p>
            <a:pPr marL="987425" lvl="1" indent="-530225">
              <a:buClr>
                <a:srgbClr val="006699"/>
              </a:buClr>
              <a:buFont typeface="Verdana" panose="020B0604030504040204" pitchFamily="34" charset="0"/>
              <a:buAutoNum type="alphaLcParenR"/>
              <a:tabLst>
                <a:tab pos="606425" algn="l"/>
                <a:tab pos="719138" algn="l"/>
                <a:tab pos="1176338" algn="l"/>
                <a:tab pos="1633538" algn="l"/>
                <a:tab pos="2090738" algn="l"/>
                <a:tab pos="2547938" algn="l"/>
                <a:tab pos="3005138" algn="l"/>
                <a:tab pos="3462338" algn="l"/>
                <a:tab pos="3919538" algn="l"/>
                <a:tab pos="4376738" algn="l"/>
                <a:tab pos="4833938" algn="l"/>
                <a:tab pos="5291138" algn="l"/>
                <a:tab pos="5748338" algn="l"/>
                <a:tab pos="6205538" algn="l"/>
                <a:tab pos="6662738" algn="l"/>
                <a:tab pos="7119938" algn="l"/>
                <a:tab pos="7577138" algn="l"/>
                <a:tab pos="8034338" algn="l"/>
                <a:tab pos="8491538" algn="l"/>
                <a:tab pos="8948738" algn="l"/>
                <a:tab pos="9405938" algn="l"/>
              </a:tabLst>
            </a:pPr>
            <a:r>
              <a:rPr lang="fr-FR" altLang="en-US"/>
              <a:t>Đếm số lần xuất hiện của các phần tử</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995309F-4525-41BE-A409-F9412D0AFB04}"/>
              </a:ext>
            </a:extLst>
          </p:cNvPr>
          <p:cNvSpPr>
            <a:spLocks noGrp="1"/>
          </p:cNvSpPr>
          <p:nvPr>
            <p:ph type="sldNum" idx="12"/>
          </p:nvPr>
        </p:nvSpPr>
        <p:spPr/>
        <p:txBody>
          <a:bodyPr/>
          <a:lstStyle/>
          <a:p>
            <a:fld id="{B7B75E19-1D64-409C-810F-200A2A26063A}" type="slidenum">
              <a:rPr lang="en-US" altLang="en-US"/>
              <a:pPr/>
              <a:t>22</a:t>
            </a:fld>
            <a:endParaRPr lang="en-US" altLang="en-US"/>
          </a:p>
        </p:txBody>
      </p:sp>
      <p:sp>
        <p:nvSpPr>
          <p:cNvPr id="25601" name="Rectangle 1">
            <a:extLst>
              <a:ext uri="{FF2B5EF4-FFF2-40B4-BE49-F238E27FC236}">
                <a16:creationId xmlns:a16="http://schemas.microsoft.com/office/drawing/2014/main" id="{4B241263-8011-4D9F-8CDF-1981D90801B8}"/>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Lời giải</a:t>
            </a:r>
          </a:p>
        </p:txBody>
      </p:sp>
      <p:sp>
        <p:nvSpPr>
          <p:cNvPr id="25602" name="Rectangle 2">
            <a:extLst>
              <a:ext uri="{FF2B5EF4-FFF2-40B4-BE49-F238E27FC236}">
                <a16:creationId xmlns:a16="http://schemas.microsoft.com/office/drawing/2014/main" id="{3D7A6A17-C859-4CE2-AED4-44216CD1DFBE}"/>
              </a:ext>
            </a:extLst>
          </p:cNvPr>
          <p:cNvSpPr>
            <a:spLocks noGrp="1" noChangeArrowheads="1"/>
          </p:cNvSpPr>
          <p:nvPr>
            <p:ph type="body" idx="1"/>
          </p:nvPr>
        </p:nvSpPr>
        <p:spPr>
          <a:xfrm>
            <a:off x="457200" y="1600200"/>
            <a:ext cx="8229600" cy="4456113"/>
          </a:xfrm>
          <a:ln/>
        </p:spPr>
        <p:txBody>
          <a:bodyPr/>
          <a:lstStyle/>
          <a:p>
            <a:pPr indent="-339725">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fr-FR" altLang="en-US" sz="2400">
              <a:latin typeface="Courier New" panose="02070309020205020404" pitchFamily="49" charset="0"/>
            </a:endParaRPr>
          </a:p>
          <a:p>
            <a:pPr indent="-339725">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fr-FR" altLang="en-US" sz="2400">
              <a:latin typeface="Courier New" panose="02070309020205020404" pitchFamily="49" charset="0"/>
            </a:endParaRPr>
          </a:p>
          <a:p>
            <a:pPr indent="-339725">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latin typeface="Courier New" panose="02070309020205020404" pitchFamily="49" charset="0"/>
              </a:rPr>
              <a:t>count=0;</a:t>
            </a:r>
          </a:p>
          <a:p>
            <a:pPr indent="-339725">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latin typeface="Courier New" panose="02070309020205020404" pitchFamily="49" charset="0"/>
              </a:rPr>
              <a:t>for (i=1; i&lt;n; i++)</a:t>
            </a:r>
          </a:p>
          <a:p>
            <a:pPr indent="-339725">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latin typeface="Courier New" panose="02070309020205020404" pitchFamily="49" charset="0"/>
              </a:rPr>
              <a:t>      if (a[i] ==0)</a:t>
            </a:r>
          </a:p>
          <a:p>
            <a:pPr indent="-339725">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latin typeface="Courier New" panose="02070309020205020404" pitchFamily="49" charset="0"/>
              </a:rPr>
              <a:t> 			count++;</a:t>
            </a:r>
          </a:p>
          <a:p>
            <a:pPr marL="341313" indent="-339725">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fr-FR" altLang="en-US" sz="2400">
              <a:latin typeface="Courier New" panose="02070309020205020404"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B304337-3CB3-438C-B921-854BF339E6FF}"/>
              </a:ext>
            </a:extLst>
          </p:cNvPr>
          <p:cNvSpPr>
            <a:spLocks noGrp="1"/>
          </p:cNvSpPr>
          <p:nvPr>
            <p:ph type="sldNum" idx="12"/>
          </p:nvPr>
        </p:nvSpPr>
        <p:spPr/>
        <p:txBody>
          <a:bodyPr/>
          <a:lstStyle/>
          <a:p>
            <a:fld id="{2A0DCEB2-4A37-441C-92DC-B218C0086E45}" type="slidenum">
              <a:rPr lang="en-US" altLang="en-US"/>
              <a:pPr/>
              <a:t>23</a:t>
            </a:fld>
            <a:endParaRPr lang="en-US" altLang="en-US"/>
          </a:p>
        </p:txBody>
      </p:sp>
      <p:sp>
        <p:nvSpPr>
          <p:cNvPr id="26625" name="Rectangle 1">
            <a:extLst>
              <a:ext uri="{FF2B5EF4-FFF2-40B4-BE49-F238E27FC236}">
                <a16:creationId xmlns:a16="http://schemas.microsoft.com/office/drawing/2014/main" id="{6609E435-1C50-4CA8-B944-F1C706283392}"/>
              </a:ext>
            </a:extLst>
          </p:cNvPr>
          <p:cNvSpPr>
            <a:spLocks noGrp="1" noChangeArrowheads="1"/>
          </p:cNvSpPr>
          <p:nvPr>
            <p:ph type="title" idx="4294967295"/>
          </p:nvPr>
        </p:nvSpPr>
        <p:spPr>
          <a:xfrm>
            <a:off x="442913" y="103188"/>
            <a:ext cx="8243887" cy="582612"/>
          </a:xfrm>
          <a:ln/>
        </p:spPr>
        <p:txBody>
          <a:bodyPr>
            <a:normAutofit fontScale="90000"/>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sz="4000"/>
              <a:t>Lời giải (tiếp)</a:t>
            </a:r>
          </a:p>
        </p:txBody>
      </p:sp>
      <p:sp>
        <p:nvSpPr>
          <p:cNvPr id="26626" name="Rectangle 2">
            <a:extLst>
              <a:ext uri="{FF2B5EF4-FFF2-40B4-BE49-F238E27FC236}">
                <a16:creationId xmlns:a16="http://schemas.microsoft.com/office/drawing/2014/main" id="{D3084EEB-52FA-4F8F-93E1-1961D52A97AE}"/>
              </a:ext>
            </a:extLst>
          </p:cNvPr>
          <p:cNvSpPr>
            <a:spLocks noGrp="1" noChangeArrowheads="1"/>
          </p:cNvSpPr>
          <p:nvPr>
            <p:ph type="body" idx="1"/>
          </p:nvPr>
        </p:nvSpPr>
        <p:spPr>
          <a:xfrm>
            <a:off x="1143000" y="838200"/>
            <a:ext cx="7543800" cy="5562600"/>
          </a:xfrm>
          <a:ln/>
        </p:spPr>
        <p:txBody>
          <a:bodyPr/>
          <a:lstStyle/>
          <a:p>
            <a:pPr indent="-339725">
              <a:lnSpc>
                <a:spcPct val="8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fr-FR" altLang="en-US" sz="2400">
              <a:latin typeface="Courier New" panose="02070309020205020404" pitchFamily="49" charset="0"/>
            </a:endParaRPr>
          </a:p>
          <a:p>
            <a:pPr indent="-339725">
              <a:lnSpc>
                <a:spcPct val="8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latin typeface="Courier New" panose="02070309020205020404" pitchFamily="49" charset="0"/>
              </a:rPr>
              <a:t>int max=0,temp=0; </a:t>
            </a:r>
            <a:br>
              <a:rPr lang="fr-FR" altLang="en-US" sz="2400">
                <a:latin typeface="Courier New" panose="02070309020205020404" pitchFamily="49" charset="0"/>
              </a:rPr>
            </a:br>
            <a:r>
              <a:rPr lang="fr-FR" altLang="en-US" sz="2400">
                <a:latin typeface="Courier New" panose="02070309020205020404" pitchFamily="49" charset="0"/>
              </a:rPr>
              <a:t>for(i=0;i&lt;n;i++) </a:t>
            </a:r>
            <a:br>
              <a:rPr lang="fr-FR" altLang="en-US" sz="2400">
                <a:latin typeface="Courier New" panose="02070309020205020404" pitchFamily="49" charset="0"/>
              </a:rPr>
            </a:br>
            <a:r>
              <a:rPr lang="fr-FR" altLang="en-US" sz="2400">
                <a:latin typeface="Courier New" panose="02070309020205020404" pitchFamily="49" charset="0"/>
              </a:rPr>
              <a:t>{ </a:t>
            </a:r>
            <a:br>
              <a:rPr lang="fr-FR" altLang="en-US" sz="2400">
                <a:latin typeface="Courier New" panose="02070309020205020404" pitchFamily="49" charset="0"/>
              </a:rPr>
            </a:br>
            <a:r>
              <a:rPr lang="fr-FR" altLang="en-US" sz="2400">
                <a:latin typeface="Courier New" panose="02070309020205020404" pitchFamily="49" charset="0"/>
              </a:rPr>
              <a:t> if(a[i]==0) </a:t>
            </a:r>
            <a:br>
              <a:rPr lang="fr-FR" altLang="en-US" sz="2400">
                <a:latin typeface="Courier New" panose="02070309020205020404" pitchFamily="49" charset="0"/>
              </a:rPr>
            </a:br>
            <a:r>
              <a:rPr lang="fr-FR" altLang="en-US" sz="2400">
                <a:latin typeface="Courier New" panose="02070309020205020404" pitchFamily="49" charset="0"/>
              </a:rPr>
              <a:t> temp=temp+1; </a:t>
            </a:r>
            <a:br>
              <a:rPr lang="fr-FR" altLang="en-US" sz="2400">
                <a:latin typeface="Courier New" panose="02070309020205020404" pitchFamily="49" charset="0"/>
              </a:rPr>
            </a:br>
            <a:r>
              <a:rPr lang="fr-FR" altLang="en-US" sz="2400">
                <a:latin typeface="Courier New" panose="02070309020205020404" pitchFamily="49" charset="0"/>
              </a:rPr>
              <a:t>        if(a[i]!=0){ </a:t>
            </a:r>
            <a:br>
              <a:rPr lang="fr-FR" altLang="en-US" sz="2400">
                <a:latin typeface="Courier New" panose="02070309020205020404" pitchFamily="49" charset="0"/>
              </a:rPr>
            </a:br>
            <a:r>
              <a:rPr lang="fr-FR" altLang="en-US" sz="2400">
                <a:latin typeface="Courier New" panose="02070309020205020404" pitchFamily="49" charset="0"/>
              </a:rPr>
              <a:t>           if(temp&gt;max){ </a:t>
            </a:r>
            <a:br>
              <a:rPr lang="fr-FR" altLang="en-US" sz="2400">
                <a:latin typeface="Courier New" panose="02070309020205020404" pitchFamily="49" charset="0"/>
              </a:rPr>
            </a:br>
            <a:r>
              <a:rPr lang="fr-FR" altLang="en-US" sz="2400">
                <a:latin typeface="Courier New" panose="02070309020205020404" pitchFamily="49" charset="0"/>
              </a:rPr>
              <a:t>             max=temp; </a:t>
            </a:r>
            <a:br>
              <a:rPr lang="fr-FR" altLang="en-US" sz="2400">
                <a:latin typeface="Courier New" panose="02070309020205020404" pitchFamily="49" charset="0"/>
              </a:rPr>
            </a:br>
            <a:r>
              <a:rPr lang="fr-FR" altLang="en-US" sz="2400">
                <a:latin typeface="Courier New" panose="02070309020205020404" pitchFamily="49" charset="0"/>
              </a:rPr>
              <a:t>             temp=0; </a:t>
            </a:r>
            <a:br>
              <a:rPr lang="fr-FR" altLang="en-US" sz="2400">
                <a:latin typeface="Courier New" panose="02070309020205020404" pitchFamily="49" charset="0"/>
              </a:rPr>
            </a:br>
            <a:r>
              <a:rPr lang="fr-FR" altLang="en-US" sz="2400">
                <a:latin typeface="Courier New" panose="02070309020205020404" pitchFamily="49" charset="0"/>
              </a:rPr>
              <a:t>           } </a:t>
            </a:r>
            <a:br>
              <a:rPr lang="fr-FR" altLang="en-US" sz="2400">
                <a:latin typeface="Courier New" panose="02070309020205020404" pitchFamily="49" charset="0"/>
              </a:rPr>
            </a:br>
            <a:r>
              <a:rPr lang="fr-FR" altLang="en-US" sz="2400">
                <a:latin typeface="Courier New" panose="02070309020205020404" pitchFamily="49" charset="0"/>
              </a:rPr>
              <a:t>        } </a:t>
            </a:r>
            <a:br>
              <a:rPr lang="fr-FR" altLang="en-US" sz="2400">
                <a:latin typeface="Courier New" panose="02070309020205020404" pitchFamily="49" charset="0"/>
              </a:rPr>
            </a:br>
            <a:r>
              <a:rPr lang="fr-FR" altLang="en-US" sz="2400">
                <a:latin typeface="Courier New" panose="02070309020205020404" pitchFamily="49" charset="0"/>
              </a:rPr>
              <a:t>}</a:t>
            </a:r>
          </a:p>
          <a:p>
            <a:pPr indent="-339725">
              <a:lnSpc>
                <a:spcPct val="8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400">
                <a:latin typeface="Courier New" panose="02070309020205020404" pitchFamily="49" charset="0"/>
              </a:rPr>
              <a:t>	if (temp&gt;max) max=temp; </a:t>
            </a:r>
            <a:br>
              <a:rPr lang="fr-FR" altLang="en-US" sz="2400">
                <a:latin typeface="Courier New" panose="02070309020205020404" pitchFamily="49" charset="0"/>
              </a:rPr>
            </a:br>
            <a:r>
              <a:rPr lang="fr-FR" altLang="en-US" sz="2400">
                <a:latin typeface="Courier New" panose="02070309020205020404" pitchFamily="49" charset="0"/>
              </a:rPr>
              <a:t>printf("Do dai day con bang 0 lon nhat la:", max);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3770FA-667B-48FF-94CE-A27157EDC270}"/>
              </a:ext>
            </a:extLst>
          </p:cNvPr>
          <p:cNvSpPr>
            <a:spLocks noGrp="1"/>
          </p:cNvSpPr>
          <p:nvPr>
            <p:ph type="sldNum" idx="12"/>
          </p:nvPr>
        </p:nvSpPr>
        <p:spPr/>
        <p:txBody>
          <a:bodyPr/>
          <a:lstStyle/>
          <a:p>
            <a:fld id="{83F6BC4A-9810-48ED-8ED4-A40411026229}" type="slidenum">
              <a:rPr lang="en-US" altLang="en-US"/>
              <a:pPr/>
              <a:t>24</a:t>
            </a:fld>
            <a:endParaRPr lang="en-US" altLang="en-US"/>
          </a:p>
        </p:txBody>
      </p:sp>
      <p:sp>
        <p:nvSpPr>
          <p:cNvPr id="27649" name="Rectangle 1">
            <a:extLst>
              <a:ext uri="{FF2B5EF4-FFF2-40B4-BE49-F238E27FC236}">
                <a16:creationId xmlns:a16="http://schemas.microsoft.com/office/drawing/2014/main" id="{22593C23-A5F6-4871-912C-CE2F53D44A43}"/>
              </a:ext>
            </a:extLst>
          </p:cNvPr>
          <p:cNvSpPr>
            <a:spLocks noGrp="1" noChangeArrowheads="1"/>
          </p:cNvSpPr>
          <p:nvPr>
            <p:ph type="title" idx="4294967295"/>
          </p:nvPr>
        </p:nvSpPr>
        <p:spPr>
          <a:xfrm>
            <a:off x="442913" y="103188"/>
            <a:ext cx="8243887" cy="582612"/>
          </a:xfrm>
          <a:ln/>
        </p:spPr>
        <p:txBody>
          <a:bodyPr>
            <a:normAutofit fontScale="90000"/>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sz="4000"/>
              <a:t>Lời giải (tiếp)</a:t>
            </a:r>
          </a:p>
        </p:txBody>
      </p:sp>
      <p:sp>
        <p:nvSpPr>
          <p:cNvPr id="27650" name="Rectangle 2">
            <a:extLst>
              <a:ext uri="{FF2B5EF4-FFF2-40B4-BE49-F238E27FC236}">
                <a16:creationId xmlns:a16="http://schemas.microsoft.com/office/drawing/2014/main" id="{F3CC9EF5-B457-4DBD-9E67-A2EBE2128F1B}"/>
              </a:ext>
            </a:extLst>
          </p:cNvPr>
          <p:cNvSpPr>
            <a:spLocks noGrp="1" noChangeArrowheads="1"/>
          </p:cNvSpPr>
          <p:nvPr>
            <p:ph type="body" idx="1"/>
          </p:nvPr>
        </p:nvSpPr>
        <p:spPr>
          <a:xfrm>
            <a:off x="1143000" y="838200"/>
            <a:ext cx="7543800" cy="5562600"/>
          </a:xfrm>
          <a:ln/>
        </p:spPr>
        <p:txBody>
          <a:bodyPr/>
          <a:lstStyle/>
          <a:p>
            <a:pPr indent="-339725">
              <a:spcBef>
                <a:spcPts val="7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latin typeface="Courier New" panose="02070309020205020404" pitchFamily="49" charset="0"/>
              </a:rPr>
              <a:t>#include&lt;stdio.h&gt;</a:t>
            </a:r>
          </a:p>
          <a:p>
            <a:pPr indent="-339725">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400">
              <a:latin typeface="Courier New" panose="02070309020205020404" pitchFamily="49" charset="0"/>
            </a:endParaRPr>
          </a:p>
          <a:p>
            <a:pPr indent="-339725">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latin typeface="Courier New" panose="02070309020205020404" pitchFamily="49" charset="0"/>
              </a:rPr>
              <a:t>void swap(int a[],int i, int j)</a:t>
            </a:r>
          </a:p>
          <a:p>
            <a:pPr indent="-339725">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latin typeface="Courier New" panose="02070309020205020404" pitchFamily="49" charset="0"/>
              </a:rPr>
              <a:t>{</a:t>
            </a:r>
          </a:p>
          <a:p>
            <a:pPr indent="-339725">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latin typeface="Courier New" panose="02070309020205020404" pitchFamily="49" charset="0"/>
              </a:rPr>
              <a:t>	int temp;</a:t>
            </a:r>
          </a:p>
          <a:p>
            <a:pPr indent="-339725">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latin typeface="Courier New" panose="02070309020205020404" pitchFamily="49" charset="0"/>
              </a:rPr>
              <a:t>	temp = a[i];</a:t>
            </a:r>
          </a:p>
          <a:p>
            <a:pPr indent="-339725">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latin typeface="Courier New" panose="02070309020205020404" pitchFamily="49" charset="0"/>
              </a:rPr>
              <a:t>	a[i] = a[j];</a:t>
            </a:r>
          </a:p>
          <a:p>
            <a:pPr indent="-339725">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latin typeface="Courier New" panose="02070309020205020404" pitchFamily="49" charset="0"/>
              </a:rPr>
              <a:t>	a[j] =temp;</a:t>
            </a:r>
          </a:p>
          <a:p>
            <a:pPr indent="-339725">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latin typeface="Courier New" panose="02070309020205020404" pitchFamily="49"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9455F72-3C5B-4E9A-8756-2B45EF65EF55}"/>
              </a:ext>
            </a:extLst>
          </p:cNvPr>
          <p:cNvSpPr>
            <a:spLocks noGrp="1"/>
          </p:cNvSpPr>
          <p:nvPr>
            <p:ph type="sldNum" idx="12"/>
          </p:nvPr>
        </p:nvSpPr>
        <p:spPr/>
        <p:txBody>
          <a:bodyPr/>
          <a:lstStyle/>
          <a:p>
            <a:fld id="{EF75457D-C5E9-47A0-8A54-984061D8D9EA}" type="slidenum">
              <a:rPr lang="en-US" altLang="en-US"/>
              <a:pPr/>
              <a:t>25</a:t>
            </a:fld>
            <a:endParaRPr lang="en-US" altLang="en-US"/>
          </a:p>
        </p:txBody>
      </p:sp>
      <p:sp>
        <p:nvSpPr>
          <p:cNvPr id="28673" name="Rectangle 1">
            <a:extLst>
              <a:ext uri="{FF2B5EF4-FFF2-40B4-BE49-F238E27FC236}">
                <a16:creationId xmlns:a16="http://schemas.microsoft.com/office/drawing/2014/main" id="{04E73C0C-DCA5-42DC-8D35-F557980428FF}"/>
              </a:ext>
            </a:extLst>
          </p:cNvPr>
          <p:cNvSpPr>
            <a:spLocks noGrp="1" noChangeArrowheads="1"/>
          </p:cNvSpPr>
          <p:nvPr>
            <p:ph type="title" idx="4294967295"/>
          </p:nvPr>
        </p:nvSpPr>
        <p:spPr>
          <a:xfrm>
            <a:off x="442913" y="103188"/>
            <a:ext cx="8243887" cy="582612"/>
          </a:xfrm>
          <a:ln/>
        </p:spPr>
        <p:txBody>
          <a:bodyPr>
            <a:normAutofit fontScale="90000"/>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sz="4000"/>
              <a:t>Lời giải (tiếp)</a:t>
            </a:r>
          </a:p>
        </p:txBody>
      </p:sp>
      <p:sp>
        <p:nvSpPr>
          <p:cNvPr id="28674" name="Rectangle 2">
            <a:extLst>
              <a:ext uri="{FF2B5EF4-FFF2-40B4-BE49-F238E27FC236}">
                <a16:creationId xmlns:a16="http://schemas.microsoft.com/office/drawing/2014/main" id="{0C8AA79B-B3CA-4492-96AB-DA24AF1AEAEA}"/>
              </a:ext>
            </a:extLst>
          </p:cNvPr>
          <p:cNvSpPr>
            <a:spLocks noGrp="1" noChangeArrowheads="1"/>
          </p:cNvSpPr>
          <p:nvPr>
            <p:ph type="body" idx="1"/>
          </p:nvPr>
        </p:nvSpPr>
        <p:spPr>
          <a:xfrm>
            <a:off x="1143000" y="838200"/>
            <a:ext cx="7772400" cy="5791200"/>
          </a:xfrm>
          <a:ln/>
        </p:spPr>
        <p:txBody>
          <a:bodyPr/>
          <a:lstStyle/>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latin typeface="Courier New" panose="02070309020205020404" pitchFamily="49" charset="0"/>
              </a:rPr>
              <a:t>void main()</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latin typeface="Courier New" panose="02070309020205020404" pitchFamily="49" charset="0"/>
              </a:rPr>
              <a:t>{</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latin typeface="Courier New" panose="02070309020205020404" pitchFamily="49" charset="0"/>
              </a:rPr>
              <a:t>	int n,a[100],i,j,dem;</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latin typeface="Courier New" panose="02070309020205020404" pitchFamily="49" charset="0"/>
              </a:rPr>
              <a:t>	printf("Enter the number of elements in array:"); scanf("%d",&amp;n);</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latin typeface="Courier New" panose="02070309020205020404" pitchFamily="49" charset="0"/>
              </a:rPr>
              <a:t>	for(i=0;i&lt;n;i++) {</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latin typeface="Courier New" panose="02070309020205020404" pitchFamily="49" charset="0"/>
              </a:rPr>
              <a:t>		printf("a[%d] = ",i); scanf("%d",&amp;a[i]);</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latin typeface="Courier New" panose="02070309020205020404" pitchFamily="49" charset="0"/>
              </a:rPr>
              <a:t>	}</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latin typeface="Courier New" panose="02070309020205020404" pitchFamily="49" charset="0"/>
              </a:rPr>
              <a:t>	for(i=0;i&lt;n-1;i++)</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latin typeface="Courier New" panose="02070309020205020404" pitchFamily="49" charset="0"/>
              </a:rPr>
              <a:t>		for(j=i+1;j&lt;n;j++)</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latin typeface="Courier New" panose="02070309020205020404" pitchFamily="49" charset="0"/>
              </a:rPr>
              <a:t>			if (a[i]&gt;a[j]) swap(a, i, j);</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latin typeface="Courier New" panose="02070309020205020404" pitchFamily="49" charset="0"/>
              </a:rPr>
              <a:t>	</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latin typeface="Courier New" panose="02070309020205020404" pitchFamily="49" charset="0"/>
              </a:rPr>
              <a:t>	i=0; j=0; dem=0;</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latin typeface="Courier New" panose="02070309020205020404" pitchFamily="49" charset="0"/>
              </a:rPr>
              <a:t>	while (i&lt;n)	{</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latin typeface="Courier New" panose="02070309020205020404" pitchFamily="49" charset="0"/>
              </a:rPr>
              <a:t>		dem=0;</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latin typeface="Courier New" panose="02070309020205020404" pitchFamily="49" charset="0"/>
              </a:rPr>
              <a:t>		j=i;</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latin typeface="Courier New" panose="02070309020205020404" pitchFamily="49" charset="0"/>
              </a:rPr>
              <a:t>		while (a[i]==a[j]) {</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latin typeface="Courier New" panose="02070309020205020404" pitchFamily="49" charset="0"/>
              </a:rPr>
              <a:t>			dem++; j++;</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latin typeface="Courier New" panose="02070309020205020404" pitchFamily="49" charset="0"/>
              </a:rPr>
              <a:t>		}</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latin typeface="Courier New" panose="02070309020205020404" pitchFamily="49" charset="0"/>
              </a:rPr>
              <a:t>		printf("\n%d occurs for %d times in array",a[i],dem);</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latin typeface="Courier New" panose="02070309020205020404" pitchFamily="49" charset="0"/>
              </a:rPr>
              <a:t>		i=j;</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latin typeface="Courier New" panose="02070309020205020404" pitchFamily="49" charset="0"/>
              </a:rPr>
              <a:t>	}</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latin typeface="Courier New" panose="02070309020205020404" pitchFamily="49"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EFDBA69A-3EE7-4BA6-8C48-AC75661EED2B}"/>
              </a:ext>
            </a:extLst>
          </p:cNvPr>
          <p:cNvSpPr>
            <a:spLocks noGrp="1"/>
          </p:cNvSpPr>
          <p:nvPr>
            <p:ph type="sldNum" idx="12"/>
          </p:nvPr>
        </p:nvSpPr>
        <p:spPr/>
        <p:txBody>
          <a:bodyPr/>
          <a:lstStyle/>
          <a:p>
            <a:fld id="{784F3D49-4270-4D9B-B655-FC3631DBA35B}" type="slidenum">
              <a:rPr lang="en-US" altLang="en-US"/>
              <a:pPr/>
              <a:t>26</a:t>
            </a:fld>
            <a:endParaRPr lang="en-US" altLang="en-US"/>
          </a:p>
        </p:txBody>
      </p:sp>
      <p:sp>
        <p:nvSpPr>
          <p:cNvPr id="29697" name="Rectangle 1">
            <a:extLst>
              <a:ext uri="{FF2B5EF4-FFF2-40B4-BE49-F238E27FC236}">
                <a16:creationId xmlns:a16="http://schemas.microsoft.com/office/drawing/2014/main" id="{C2345C50-BF99-46AD-8F47-B98318BB1504}"/>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Mảng hai chiều</a:t>
            </a:r>
          </a:p>
        </p:txBody>
      </p:sp>
      <p:sp>
        <p:nvSpPr>
          <p:cNvPr id="29698" name="Rectangle 2">
            <a:extLst>
              <a:ext uri="{FF2B5EF4-FFF2-40B4-BE49-F238E27FC236}">
                <a16:creationId xmlns:a16="http://schemas.microsoft.com/office/drawing/2014/main" id="{B368D337-AA56-4B77-A18C-5A153A39A8CF}"/>
              </a:ext>
            </a:extLst>
          </p:cNvPr>
          <p:cNvSpPr>
            <a:spLocks noGrp="1" noChangeArrowheads="1"/>
          </p:cNvSpPr>
          <p:nvPr>
            <p:ph type="body" idx="1"/>
          </p:nvPr>
        </p:nvSpPr>
        <p:spPr>
          <a:xfrm>
            <a:off x="457200" y="1600200"/>
            <a:ext cx="8229600" cy="4456113"/>
          </a:xfrm>
          <a:ln/>
        </p:spPr>
        <p:txBody>
          <a:bodyPr/>
          <a:lstStyle/>
          <a:p>
            <a:pPr marL="339725" indent="-339725">
              <a:lnSpc>
                <a:spcPct val="90000"/>
              </a:lnSpc>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t>Mảng của mảng:</a:t>
            </a:r>
          </a:p>
          <a:p>
            <a:pPr marL="339725" indent="-336550">
              <a:lnSpc>
                <a:spcPct val="90000"/>
              </a:lnSpc>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t>	</a:t>
            </a:r>
            <a:r>
              <a:rPr lang="en-US" altLang="en-US" b="1">
                <a:latin typeface="Courier New" panose="02070309020205020404" pitchFamily="49" charset="0"/>
                <a:cs typeface="Courier New" panose="02070309020205020404" pitchFamily="49" charset="0"/>
              </a:rPr>
              <a:t>int A[2][3] = { {1, 2, 3},</a:t>
            </a:r>
          </a:p>
          <a:p>
            <a:pPr marL="339725" indent="-336550">
              <a:lnSpc>
                <a:spcPct val="90000"/>
              </a:lnSpc>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b="1">
                <a:latin typeface="Courier New" panose="02070309020205020404" pitchFamily="49" charset="0"/>
                <a:cs typeface="Courier New" panose="02070309020205020404" pitchFamily="49" charset="0"/>
              </a:rPr>
              <a:t>				       {4, 5, 6} };</a:t>
            </a:r>
            <a:br>
              <a:rPr lang="en-US" altLang="en-US" b="1">
                <a:latin typeface="Courier New" panose="02070309020205020404" pitchFamily="49" charset="0"/>
                <a:cs typeface="Courier New" panose="02070309020205020404" pitchFamily="49" charset="0"/>
              </a:rPr>
            </a:br>
            <a:endParaRPr lang="en-US" altLang="en-US" b="1">
              <a:latin typeface="Courier New" panose="02070309020205020404" pitchFamily="49" charset="0"/>
              <a:cs typeface="Courier New" panose="02070309020205020404" pitchFamily="49" charset="0"/>
            </a:endParaRPr>
          </a:p>
          <a:p>
            <a:pPr marL="339725" indent="-339725">
              <a:lnSpc>
                <a:spcPct val="90000"/>
              </a:lnSpc>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t>Mảng gồm 2 mảng số nguyên, mỗi mảng có 3 phần tử</a:t>
            </a:r>
          </a:p>
          <a:p>
            <a:pPr marL="339725" indent="-339725">
              <a:lnSpc>
                <a:spcPct val="90000"/>
              </a:lnSpc>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t>Truy cập: phần tử j của mảng i</a:t>
            </a:r>
          </a:p>
          <a:p>
            <a:pPr marL="339725" indent="-336550">
              <a:lnSpc>
                <a:spcPct val="90000"/>
              </a:lnSpc>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t>	                    </a:t>
            </a:r>
            <a:r>
              <a:rPr lang="en-US" altLang="en-US" b="1">
                <a:latin typeface="Courier New" panose="02070309020205020404" pitchFamily="49" charset="0"/>
                <a:cs typeface="Courier New" panose="02070309020205020404" pitchFamily="49" charset="0"/>
              </a:rPr>
              <a:t>A[i][j]</a:t>
            </a:r>
          </a:p>
          <a:p>
            <a:pPr marL="341313" indent="-339725">
              <a:lnSpc>
                <a:spcPct val="90000"/>
              </a:lnSpc>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altLang="en-US" b="1">
              <a:latin typeface="Courier New" panose="02070309020205020404" pitchFamily="49" charset="0"/>
              <a:cs typeface="Courier New" panose="02070309020205020404" pitchFamily="49" charset="0"/>
            </a:endParaRPr>
          </a:p>
        </p:txBody>
      </p:sp>
      <p:grpSp>
        <p:nvGrpSpPr>
          <p:cNvPr id="29699" name="Group 3">
            <a:extLst>
              <a:ext uri="{FF2B5EF4-FFF2-40B4-BE49-F238E27FC236}">
                <a16:creationId xmlns:a16="http://schemas.microsoft.com/office/drawing/2014/main" id="{87B5883F-5B74-411C-85E5-28C303D5B042}"/>
              </a:ext>
            </a:extLst>
          </p:cNvPr>
          <p:cNvGrpSpPr>
            <a:grpSpLocks/>
          </p:cNvGrpSpPr>
          <p:nvPr/>
        </p:nvGrpSpPr>
        <p:grpSpPr bwMode="auto">
          <a:xfrm>
            <a:off x="923925" y="2819400"/>
            <a:ext cx="1130300" cy="752475"/>
            <a:chOff x="582" y="1776"/>
            <a:chExt cx="712" cy="474"/>
          </a:xfrm>
        </p:grpSpPr>
        <p:grpSp>
          <p:nvGrpSpPr>
            <p:cNvPr id="29700" name="Group 4">
              <a:extLst>
                <a:ext uri="{FF2B5EF4-FFF2-40B4-BE49-F238E27FC236}">
                  <a16:creationId xmlns:a16="http://schemas.microsoft.com/office/drawing/2014/main" id="{79913667-43EF-4CC7-B413-2466AB78A85B}"/>
                </a:ext>
              </a:extLst>
            </p:cNvPr>
            <p:cNvGrpSpPr>
              <a:grpSpLocks/>
            </p:cNvGrpSpPr>
            <p:nvPr/>
          </p:nvGrpSpPr>
          <p:grpSpPr bwMode="auto">
            <a:xfrm>
              <a:off x="582" y="1776"/>
              <a:ext cx="712" cy="236"/>
              <a:chOff x="582" y="1776"/>
              <a:chExt cx="712" cy="236"/>
            </a:xfrm>
          </p:grpSpPr>
          <p:sp>
            <p:nvSpPr>
              <p:cNvPr id="29701" name="Rectangle 5">
                <a:extLst>
                  <a:ext uri="{FF2B5EF4-FFF2-40B4-BE49-F238E27FC236}">
                    <a16:creationId xmlns:a16="http://schemas.microsoft.com/office/drawing/2014/main" id="{3FCBA477-088E-42D6-B096-5FA18C93813E}"/>
                  </a:ext>
                </a:extLst>
              </p:cNvPr>
              <p:cNvSpPr>
                <a:spLocks noChangeArrowheads="1"/>
              </p:cNvSpPr>
              <p:nvPr/>
            </p:nvSpPr>
            <p:spPr bwMode="auto">
              <a:xfrm>
                <a:off x="582" y="1776"/>
                <a:ext cx="236" cy="236"/>
              </a:xfrm>
              <a:prstGeom prst="rect">
                <a:avLst/>
              </a:prstGeom>
              <a:noFill/>
              <a:ln w="9360" cap="sq">
                <a:solidFill>
                  <a:srgbClr val="0066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lgn="ctr" rtl="1">
                  <a:buClrTx/>
                  <a:buFontTx/>
                  <a:buNone/>
                </a:pPr>
                <a:r>
                  <a:rPr lang="en-US" altLang="en-US">
                    <a:cs typeface="Arial" panose="020B0604020202020204" pitchFamily="34" charset="0"/>
                  </a:rPr>
                  <a:t>1</a:t>
                </a:r>
              </a:p>
            </p:txBody>
          </p:sp>
          <p:sp>
            <p:nvSpPr>
              <p:cNvPr id="29702" name="Rectangle 6">
                <a:extLst>
                  <a:ext uri="{FF2B5EF4-FFF2-40B4-BE49-F238E27FC236}">
                    <a16:creationId xmlns:a16="http://schemas.microsoft.com/office/drawing/2014/main" id="{9AF34744-7320-4CF0-B9FB-BBBBAC64159E}"/>
                  </a:ext>
                </a:extLst>
              </p:cNvPr>
              <p:cNvSpPr>
                <a:spLocks noChangeArrowheads="1"/>
              </p:cNvSpPr>
              <p:nvPr/>
            </p:nvSpPr>
            <p:spPr bwMode="auto">
              <a:xfrm>
                <a:off x="820" y="1776"/>
                <a:ext cx="236" cy="236"/>
              </a:xfrm>
              <a:prstGeom prst="rect">
                <a:avLst/>
              </a:prstGeom>
              <a:noFill/>
              <a:ln w="9360" cap="sq">
                <a:solidFill>
                  <a:srgbClr val="0066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lgn="ctr" rtl="1">
                  <a:buClrTx/>
                  <a:buFontTx/>
                  <a:buNone/>
                </a:pPr>
                <a:r>
                  <a:rPr lang="en-US" altLang="en-US">
                    <a:cs typeface="Arial" panose="020B0604020202020204" pitchFamily="34" charset="0"/>
                  </a:rPr>
                  <a:t>2</a:t>
                </a:r>
              </a:p>
            </p:txBody>
          </p:sp>
          <p:sp>
            <p:nvSpPr>
              <p:cNvPr id="29703" name="Rectangle 7">
                <a:extLst>
                  <a:ext uri="{FF2B5EF4-FFF2-40B4-BE49-F238E27FC236}">
                    <a16:creationId xmlns:a16="http://schemas.microsoft.com/office/drawing/2014/main" id="{8AA5BFFF-C0A3-4576-8F27-A312E77258A0}"/>
                  </a:ext>
                </a:extLst>
              </p:cNvPr>
              <p:cNvSpPr>
                <a:spLocks noChangeArrowheads="1"/>
              </p:cNvSpPr>
              <p:nvPr/>
            </p:nvSpPr>
            <p:spPr bwMode="auto">
              <a:xfrm>
                <a:off x="1058" y="1776"/>
                <a:ext cx="236" cy="236"/>
              </a:xfrm>
              <a:prstGeom prst="rect">
                <a:avLst/>
              </a:prstGeom>
              <a:noFill/>
              <a:ln w="9360" cap="sq">
                <a:solidFill>
                  <a:srgbClr val="0066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lgn="ctr" rtl="1">
                  <a:buClrTx/>
                  <a:buFontTx/>
                  <a:buNone/>
                </a:pPr>
                <a:r>
                  <a:rPr lang="en-US" altLang="en-US">
                    <a:cs typeface="Arial" panose="020B0604020202020204" pitchFamily="34" charset="0"/>
                  </a:rPr>
                  <a:t>3</a:t>
                </a:r>
              </a:p>
            </p:txBody>
          </p:sp>
        </p:grpSp>
        <p:grpSp>
          <p:nvGrpSpPr>
            <p:cNvPr id="29704" name="Group 8">
              <a:extLst>
                <a:ext uri="{FF2B5EF4-FFF2-40B4-BE49-F238E27FC236}">
                  <a16:creationId xmlns:a16="http://schemas.microsoft.com/office/drawing/2014/main" id="{2E5C3DDE-A3BC-4096-A200-1304AA9C2245}"/>
                </a:ext>
              </a:extLst>
            </p:cNvPr>
            <p:cNvGrpSpPr>
              <a:grpSpLocks/>
            </p:cNvGrpSpPr>
            <p:nvPr/>
          </p:nvGrpSpPr>
          <p:grpSpPr bwMode="auto">
            <a:xfrm>
              <a:off x="582" y="2014"/>
              <a:ext cx="712" cy="236"/>
              <a:chOff x="582" y="2014"/>
              <a:chExt cx="712" cy="236"/>
            </a:xfrm>
          </p:grpSpPr>
          <p:sp>
            <p:nvSpPr>
              <p:cNvPr id="29705" name="Rectangle 9">
                <a:extLst>
                  <a:ext uri="{FF2B5EF4-FFF2-40B4-BE49-F238E27FC236}">
                    <a16:creationId xmlns:a16="http://schemas.microsoft.com/office/drawing/2014/main" id="{DD0F94AA-9737-4EC6-A86A-0639E0607C84}"/>
                  </a:ext>
                </a:extLst>
              </p:cNvPr>
              <p:cNvSpPr>
                <a:spLocks noChangeArrowheads="1"/>
              </p:cNvSpPr>
              <p:nvPr/>
            </p:nvSpPr>
            <p:spPr bwMode="auto">
              <a:xfrm>
                <a:off x="582" y="2014"/>
                <a:ext cx="236" cy="236"/>
              </a:xfrm>
              <a:prstGeom prst="rect">
                <a:avLst/>
              </a:prstGeom>
              <a:noFill/>
              <a:ln w="9360" cap="sq">
                <a:solidFill>
                  <a:srgbClr val="0066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lgn="ctr" rtl="1">
                  <a:buClrTx/>
                  <a:buFontTx/>
                  <a:buNone/>
                </a:pPr>
                <a:r>
                  <a:rPr lang="en-US" altLang="en-US">
                    <a:cs typeface="Arial" panose="020B0604020202020204" pitchFamily="34" charset="0"/>
                  </a:rPr>
                  <a:t>4</a:t>
                </a:r>
              </a:p>
            </p:txBody>
          </p:sp>
          <p:sp>
            <p:nvSpPr>
              <p:cNvPr id="29706" name="Rectangle 10">
                <a:extLst>
                  <a:ext uri="{FF2B5EF4-FFF2-40B4-BE49-F238E27FC236}">
                    <a16:creationId xmlns:a16="http://schemas.microsoft.com/office/drawing/2014/main" id="{6BA2967F-9F75-4DEE-897F-8A2152BFD25C}"/>
                  </a:ext>
                </a:extLst>
              </p:cNvPr>
              <p:cNvSpPr>
                <a:spLocks noChangeArrowheads="1"/>
              </p:cNvSpPr>
              <p:nvPr/>
            </p:nvSpPr>
            <p:spPr bwMode="auto">
              <a:xfrm>
                <a:off x="820" y="2014"/>
                <a:ext cx="236" cy="236"/>
              </a:xfrm>
              <a:prstGeom prst="rect">
                <a:avLst/>
              </a:prstGeom>
              <a:noFill/>
              <a:ln w="9360" cap="sq">
                <a:solidFill>
                  <a:srgbClr val="0066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lgn="ctr" rtl="1">
                  <a:buClrTx/>
                  <a:buFontTx/>
                  <a:buNone/>
                </a:pPr>
                <a:r>
                  <a:rPr lang="en-US" altLang="en-US">
                    <a:cs typeface="Arial" panose="020B0604020202020204" pitchFamily="34" charset="0"/>
                  </a:rPr>
                  <a:t>5</a:t>
                </a:r>
              </a:p>
            </p:txBody>
          </p:sp>
          <p:sp>
            <p:nvSpPr>
              <p:cNvPr id="29707" name="Rectangle 11">
                <a:extLst>
                  <a:ext uri="{FF2B5EF4-FFF2-40B4-BE49-F238E27FC236}">
                    <a16:creationId xmlns:a16="http://schemas.microsoft.com/office/drawing/2014/main" id="{C0E0FD0A-FBD3-427B-A2FD-E64709140E60}"/>
                  </a:ext>
                </a:extLst>
              </p:cNvPr>
              <p:cNvSpPr>
                <a:spLocks noChangeArrowheads="1"/>
              </p:cNvSpPr>
              <p:nvPr/>
            </p:nvSpPr>
            <p:spPr bwMode="auto">
              <a:xfrm>
                <a:off x="1058" y="2014"/>
                <a:ext cx="236" cy="236"/>
              </a:xfrm>
              <a:prstGeom prst="rect">
                <a:avLst/>
              </a:prstGeom>
              <a:noFill/>
              <a:ln w="9360" cap="sq">
                <a:solidFill>
                  <a:srgbClr val="0066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lgn="ctr" rtl="1">
                  <a:buClrTx/>
                  <a:buFontTx/>
                  <a:buNone/>
                </a:pPr>
                <a:r>
                  <a:rPr lang="en-US" altLang="en-US">
                    <a:cs typeface="Arial" panose="020B0604020202020204" pitchFamily="34" charset="0"/>
                  </a:rPr>
                  <a:t>6</a:t>
                </a:r>
              </a:p>
            </p:txBody>
          </p:sp>
        </p:gr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675A75-BEA3-4E88-83E0-2F0414DFD6F3}"/>
              </a:ext>
            </a:extLst>
          </p:cNvPr>
          <p:cNvSpPr>
            <a:spLocks noGrp="1"/>
          </p:cNvSpPr>
          <p:nvPr>
            <p:ph type="sldNum" idx="12"/>
          </p:nvPr>
        </p:nvSpPr>
        <p:spPr/>
        <p:txBody>
          <a:bodyPr/>
          <a:lstStyle/>
          <a:p>
            <a:fld id="{AAB269EB-97ED-4FE0-B199-694134ECC24A}" type="slidenum">
              <a:rPr lang="en-US" altLang="en-US"/>
              <a:pPr/>
              <a:t>27</a:t>
            </a:fld>
            <a:endParaRPr lang="en-US" altLang="en-US"/>
          </a:p>
        </p:txBody>
      </p:sp>
      <p:sp>
        <p:nvSpPr>
          <p:cNvPr id="30721" name="Rectangle 1">
            <a:extLst>
              <a:ext uri="{FF2B5EF4-FFF2-40B4-BE49-F238E27FC236}">
                <a16:creationId xmlns:a16="http://schemas.microsoft.com/office/drawing/2014/main" id="{A61ADE5F-5CA6-4B42-A044-7A43768A5BAB}"/>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VD : Cộng ma trận</a:t>
            </a:r>
          </a:p>
        </p:txBody>
      </p:sp>
      <p:sp>
        <p:nvSpPr>
          <p:cNvPr id="30722" name="Rectangle 2">
            <a:extLst>
              <a:ext uri="{FF2B5EF4-FFF2-40B4-BE49-F238E27FC236}">
                <a16:creationId xmlns:a16="http://schemas.microsoft.com/office/drawing/2014/main" id="{369DB441-3EF2-4935-BD5D-C0CF1497AB94}"/>
              </a:ext>
            </a:extLst>
          </p:cNvPr>
          <p:cNvSpPr>
            <a:spLocks noGrp="1" noChangeArrowheads="1"/>
          </p:cNvSpPr>
          <p:nvPr>
            <p:ph type="body" idx="1"/>
          </p:nvPr>
        </p:nvSpPr>
        <p:spPr>
          <a:xfrm>
            <a:off x="457200" y="1600200"/>
            <a:ext cx="8229600" cy="4456113"/>
          </a:xfrm>
          <a:ln/>
        </p:spPr>
        <p:txBody>
          <a:bodyPr/>
          <a:lstStyle/>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solidFill>
                  <a:srgbClr val="3333FF"/>
                </a:solidFill>
              </a:rPr>
              <a:t>#include</a:t>
            </a:r>
            <a:r>
              <a:rPr lang="en-US" altLang="en-US" sz="1600" b="1"/>
              <a:t> &lt;stdio.h&gt;</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1600" b="1"/>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solidFill>
                  <a:srgbClr val="3333FF"/>
                </a:solidFill>
              </a:rPr>
              <a:t>#define</a:t>
            </a:r>
            <a:r>
              <a:rPr lang="en-US" altLang="en-US" sz="1600" b="1"/>
              <a:t> SIZE 3</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1600" b="1"/>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solidFill>
                  <a:srgbClr val="3333FF"/>
                </a:solidFill>
              </a:rPr>
              <a:t>int </a:t>
            </a:r>
            <a:r>
              <a:rPr lang="en-US" altLang="en-US" sz="1600" b="1"/>
              <a:t>main() </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t>{</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solidFill>
                  <a:srgbClr val="3333FF"/>
                </a:solidFill>
              </a:rPr>
              <a:t>	int</a:t>
            </a:r>
            <a:r>
              <a:rPr lang="en-US" altLang="en-US" sz="1600" b="1"/>
              <a:t> A[][SIZE] = {{1,2,3}, {4,5,6}, {7,8,9}};</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t>	</a:t>
            </a:r>
            <a:r>
              <a:rPr lang="en-US" altLang="en-US" sz="1600" b="1">
                <a:solidFill>
                  <a:srgbClr val="3333FF"/>
                </a:solidFill>
              </a:rPr>
              <a:t>int</a:t>
            </a:r>
            <a:r>
              <a:rPr lang="en-US" altLang="en-US" sz="1600" b="1"/>
              <a:t> B[][SIZE] = {{1,1,1}, {2,2,2}, {3,3,3}};</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t>	</a:t>
            </a:r>
            <a:r>
              <a:rPr lang="en-US" altLang="en-US" sz="1600" b="1">
                <a:solidFill>
                  <a:srgbClr val="3333FF"/>
                </a:solidFill>
              </a:rPr>
              <a:t>int </a:t>
            </a:r>
            <a:r>
              <a:rPr lang="en-US" altLang="en-US" sz="1600" b="1"/>
              <a:t>C[SIZE][SIZE];</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t>	</a:t>
            </a:r>
            <a:r>
              <a:rPr lang="en-US" altLang="en-US" sz="1600" b="1">
                <a:solidFill>
                  <a:srgbClr val="3333FF"/>
                </a:solidFill>
              </a:rPr>
              <a:t>int</a:t>
            </a:r>
            <a:r>
              <a:rPr lang="en-US" altLang="en-US" sz="1600" b="1"/>
              <a:t> i = 0, j = 0;</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1600" b="1"/>
          </a:p>
          <a:p>
            <a:pPr lvl="2" indent="-2254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solidFill>
                  <a:srgbClr val="3333FF"/>
                </a:solidFill>
              </a:rPr>
              <a:t>for </a:t>
            </a:r>
            <a:r>
              <a:rPr lang="en-US" altLang="en-US" sz="1600" b="1"/>
              <a:t>(i = 0; i &lt; SIZE; ++i)</a:t>
            </a:r>
          </a:p>
          <a:p>
            <a:pPr lvl="2" indent="-2254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t>    </a:t>
            </a:r>
            <a:r>
              <a:rPr lang="en-US" altLang="en-US" sz="1600" b="1">
                <a:solidFill>
                  <a:srgbClr val="3333FF"/>
                </a:solidFill>
              </a:rPr>
              <a:t>for </a:t>
            </a:r>
            <a:r>
              <a:rPr lang="en-US" altLang="en-US" sz="1600" b="1"/>
              <a:t>(j = 0; j &lt; SIZE; ++j)</a:t>
            </a:r>
          </a:p>
          <a:p>
            <a:pPr lvl="2" indent="-2254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t>        C[i][j] = A[i][j] + B[i][j];</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1600" b="1"/>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t>	</a:t>
            </a:r>
            <a:r>
              <a:rPr lang="en-US" altLang="en-US" sz="1600" b="1">
                <a:solidFill>
                  <a:srgbClr val="3333FF"/>
                </a:solidFill>
              </a:rPr>
              <a:t>return</a:t>
            </a:r>
            <a:r>
              <a:rPr lang="en-US" altLang="en-US" sz="1600" b="1"/>
              <a:t> 0;</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t>} </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1600" b="1"/>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96FA0D-BAA5-49B8-BC67-4E10F6A7D047}"/>
              </a:ext>
            </a:extLst>
          </p:cNvPr>
          <p:cNvSpPr>
            <a:spLocks noGrp="1"/>
          </p:cNvSpPr>
          <p:nvPr>
            <p:ph type="sldNum" idx="12"/>
          </p:nvPr>
        </p:nvSpPr>
        <p:spPr/>
        <p:txBody>
          <a:bodyPr/>
          <a:lstStyle/>
          <a:p>
            <a:fld id="{D1EB0E8B-E435-4F20-AC12-CD0D75F8ED61}" type="slidenum">
              <a:rPr lang="en-US" altLang="en-US"/>
              <a:pPr/>
              <a:t>28</a:t>
            </a:fld>
            <a:endParaRPr lang="en-US" altLang="en-US"/>
          </a:p>
        </p:txBody>
      </p:sp>
      <p:sp>
        <p:nvSpPr>
          <p:cNvPr id="31745" name="Rectangle 1">
            <a:extLst>
              <a:ext uri="{FF2B5EF4-FFF2-40B4-BE49-F238E27FC236}">
                <a16:creationId xmlns:a16="http://schemas.microsoft.com/office/drawing/2014/main" id="{9FA89403-9ADD-477C-89BD-C21A9F4219DD}"/>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Bài tập 10.6</a:t>
            </a:r>
          </a:p>
        </p:txBody>
      </p:sp>
      <p:sp>
        <p:nvSpPr>
          <p:cNvPr id="31746" name="Rectangle 2">
            <a:extLst>
              <a:ext uri="{FF2B5EF4-FFF2-40B4-BE49-F238E27FC236}">
                <a16:creationId xmlns:a16="http://schemas.microsoft.com/office/drawing/2014/main" id="{664E4296-7AF4-488E-AB3A-B09ACB296D79}"/>
              </a:ext>
            </a:extLst>
          </p:cNvPr>
          <p:cNvSpPr>
            <a:spLocks noGrp="1" noChangeArrowheads="1"/>
          </p:cNvSpPr>
          <p:nvPr>
            <p:ph type="body" idx="1"/>
          </p:nvPr>
        </p:nvSpPr>
        <p:spPr>
          <a:xfrm>
            <a:off x="457200" y="1600200"/>
            <a:ext cx="8229600" cy="4456113"/>
          </a:xfrm>
          <a:ln/>
        </p:spPr>
        <p:txBody>
          <a:bodyPr/>
          <a:lstStyle/>
          <a:p>
            <a:pPr marL="339725" indent="-339725">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t>Viết chương trình khai báo 3 ma trận A, B, C kích thước 3x3 chứa số nguyên; khởi tạo A và B</a:t>
            </a:r>
          </a:p>
          <a:p>
            <a:pPr marL="339725" indent="-339725">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t>Tính kết quả của phép nhân ma trận và lưu vào C: C = A * B</a:t>
            </a:r>
          </a:p>
          <a:p>
            <a:pPr marL="339725" indent="-339725">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t>In kết quả ra màn hình</a:t>
            </a:r>
          </a:p>
          <a:p>
            <a:pPr marL="341313" indent="-339725">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3AD339-13AF-4B6D-967B-7CD4C740E0A9}"/>
              </a:ext>
            </a:extLst>
          </p:cNvPr>
          <p:cNvSpPr>
            <a:spLocks noGrp="1"/>
          </p:cNvSpPr>
          <p:nvPr>
            <p:ph type="sldNum" idx="12"/>
          </p:nvPr>
        </p:nvSpPr>
        <p:spPr/>
        <p:txBody>
          <a:bodyPr/>
          <a:lstStyle/>
          <a:p>
            <a:fld id="{A94B7881-2FF7-4C7D-858D-89FEC0354099}" type="slidenum">
              <a:rPr lang="en-US" altLang="en-US"/>
              <a:pPr/>
              <a:t>29</a:t>
            </a:fld>
            <a:endParaRPr lang="en-US" altLang="en-US"/>
          </a:p>
        </p:txBody>
      </p:sp>
      <p:sp>
        <p:nvSpPr>
          <p:cNvPr id="32769" name="Rectangle 1">
            <a:extLst>
              <a:ext uri="{FF2B5EF4-FFF2-40B4-BE49-F238E27FC236}">
                <a16:creationId xmlns:a16="http://schemas.microsoft.com/office/drawing/2014/main" id="{009A5A02-00B1-43EA-BABC-FB303D67F13E}"/>
              </a:ext>
            </a:extLst>
          </p:cNvPr>
          <p:cNvSpPr>
            <a:spLocks noGrp="1" noChangeArrowheads="1"/>
          </p:cNvSpPr>
          <p:nvPr>
            <p:ph type="title" idx="4294967295"/>
          </p:nvPr>
        </p:nvSpPr>
        <p:spPr>
          <a:xfrm>
            <a:off x="442913" y="103188"/>
            <a:ext cx="8243887" cy="506412"/>
          </a:xfrm>
          <a:ln/>
        </p:spPr>
        <p:txBody>
          <a:bodyPr>
            <a:normAutofit fontScale="90000"/>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sz="3200"/>
              <a:t>Lời giải</a:t>
            </a:r>
          </a:p>
        </p:txBody>
      </p:sp>
      <p:sp>
        <p:nvSpPr>
          <p:cNvPr id="32770" name="Rectangle 2">
            <a:extLst>
              <a:ext uri="{FF2B5EF4-FFF2-40B4-BE49-F238E27FC236}">
                <a16:creationId xmlns:a16="http://schemas.microsoft.com/office/drawing/2014/main" id="{571BC47C-F147-4024-8DEF-5FB90E3F8B9F}"/>
              </a:ext>
            </a:extLst>
          </p:cNvPr>
          <p:cNvSpPr>
            <a:spLocks noGrp="1" noChangeArrowheads="1"/>
          </p:cNvSpPr>
          <p:nvPr>
            <p:ph type="body" idx="1"/>
          </p:nvPr>
        </p:nvSpPr>
        <p:spPr>
          <a:xfrm>
            <a:off x="457200" y="838200"/>
            <a:ext cx="8229600" cy="5486400"/>
          </a:xfrm>
          <a:ln/>
        </p:spPr>
        <p:txBody>
          <a:bodyPr/>
          <a:lstStyle/>
          <a:p>
            <a:pPr indent="-339725">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#include &lt;stdio.h&gt;</a:t>
            </a:r>
          </a:p>
          <a:p>
            <a:pPr indent="-339725">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void main() {</a:t>
            </a:r>
          </a:p>
          <a:p>
            <a:pPr indent="-339725">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	float a[3][3], b[3][3], c[3][3];</a:t>
            </a:r>
          </a:p>
          <a:p>
            <a:pPr indent="-339725">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	int m,n,p;</a:t>
            </a:r>
          </a:p>
          <a:p>
            <a:pPr indent="-339725">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	int i,j,k;</a:t>
            </a:r>
          </a:p>
          <a:p>
            <a:pPr indent="-339725">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	float temp;</a:t>
            </a:r>
          </a:p>
          <a:p>
            <a:pPr indent="-339725">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	for(i=0; i&lt;3; i++){</a:t>
            </a:r>
          </a:p>
          <a:p>
            <a:pPr lvl="1" indent="-282575">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	for (j=0; j&lt;3; j++) {</a:t>
            </a:r>
          </a:p>
          <a:p>
            <a:pPr lvl="1" indent="-282575">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		printf("a[%d][%d]=", i+1, j+1);</a:t>
            </a:r>
          </a:p>
          <a:p>
            <a:pPr lvl="1" indent="-282575">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		scanf("%f", &amp;temp);</a:t>
            </a:r>
          </a:p>
          <a:p>
            <a:pPr lvl="1" indent="-282575">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		printf("b[%d][%d]=", i+1, j+1);</a:t>
            </a:r>
          </a:p>
          <a:p>
            <a:pPr lvl="1" indent="-282575">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		scanf("%f", &amp;temp);</a:t>
            </a:r>
          </a:p>
          <a:p>
            <a:pPr lvl="1" indent="-282575">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		b[i][j]= temp;		</a:t>
            </a:r>
          </a:p>
          <a:p>
            <a:pPr lvl="1" indent="-282575">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	}	</a:t>
            </a:r>
          </a:p>
          <a:p>
            <a:pPr lvl="1" indent="-282575">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a:t>
            </a:r>
          </a:p>
          <a:p>
            <a:pPr indent="-339725">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a:t>
            </a:r>
          </a:p>
          <a:p>
            <a:pPr indent="-339725">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fr-FR" altLang="en-US" sz="2000">
              <a:latin typeface="Courier New" panose="02070309020205020404"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25">
            <a:extLst>
              <a:ext uri="{FF2B5EF4-FFF2-40B4-BE49-F238E27FC236}">
                <a16:creationId xmlns:a16="http://schemas.microsoft.com/office/drawing/2014/main" id="{2CDC73E8-A478-4A19-81CF-58C93D6B45B9}"/>
              </a:ext>
            </a:extLst>
          </p:cNvPr>
          <p:cNvSpPr>
            <a:spLocks noGrp="1"/>
          </p:cNvSpPr>
          <p:nvPr>
            <p:ph type="sldNum" idx="12"/>
          </p:nvPr>
        </p:nvSpPr>
        <p:spPr/>
        <p:txBody>
          <a:bodyPr/>
          <a:lstStyle/>
          <a:p>
            <a:fld id="{DD79706D-1A6E-47BA-9485-14BB36DA308F}" type="slidenum">
              <a:rPr lang="en-US" altLang="en-US"/>
              <a:pPr/>
              <a:t>3</a:t>
            </a:fld>
            <a:endParaRPr lang="en-US" altLang="en-US"/>
          </a:p>
        </p:txBody>
      </p:sp>
      <p:sp>
        <p:nvSpPr>
          <p:cNvPr id="6145" name="Rectangle 1">
            <a:extLst>
              <a:ext uri="{FF2B5EF4-FFF2-40B4-BE49-F238E27FC236}">
                <a16:creationId xmlns:a16="http://schemas.microsoft.com/office/drawing/2014/main" id="{57D2BC37-CE63-414D-9FF4-A46EAC64434C}"/>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Mảng trong bộ nhớ</a:t>
            </a:r>
          </a:p>
        </p:txBody>
      </p:sp>
      <p:sp>
        <p:nvSpPr>
          <p:cNvPr id="6146" name="Rectangle 2">
            <a:extLst>
              <a:ext uri="{FF2B5EF4-FFF2-40B4-BE49-F238E27FC236}">
                <a16:creationId xmlns:a16="http://schemas.microsoft.com/office/drawing/2014/main" id="{1152B5DD-F34D-4307-9EB1-7A854177EC48}"/>
              </a:ext>
            </a:extLst>
          </p:cNvPr>
          <p:cNvSpPr>
            <a:spLocks noGrp="1" noChangeArrowheads="1"/>
          </p:cNvSpPr>
          <p:nvPr>
            <p:ph type="body" idx="1"/>
          </p:nvPr>
        </p:nvSpPr>
        <p:spPr>
          <a:xfrm>
            <a:off x="457200" y="1600200"/>
            <a:ext cx="8229600" cy="4456113"/>
          </a:xfrm>
          <a:ln/>
        </p:spPr>
        <p:txBody>
          <a:bodyPr/>
          <a:lstStyle/>
          <a:p>
            <a:pPr marL="339725" indent="-339725">
              <a:spcBef>
                <a:spcPts val="700"/>
              </a:spcBef>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800"/>
              <a:t>Một chuỗi các biến có kiểu dữ liệu xác định</a:t>
            </a:r>
          </a:p>
          <a:p>
            <a:pPr marL="339725" indent="-339725">
              <a:spcBef>
                <a:spcPts val="700"/>
              </a:spcBef>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800"/>
              <a:t>Biến mảng được lưu trữ ở địa chỉ đầu tiên trong bộ nhớ</a:t>
            </a:r>
          </a:p>
          <a:p>
            <a:pPr marL="339725" indent="-339725">
              <a:spcBef>
                <a:spcPts val="700"/>
              </a:spcBef>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800"/>
              <a:t>VD:</a:t>
            </a:r>
          </a:p>
          <a:p>
            <a:pPr marL="339725" indent="-336550">
              <a:spcBef>
                <a:spcPts val="7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800"/>
              <a:t>   </a:t>
            </a:r>
            <a:r>
              <a:rPr lang="en-US" altLang="en-US" sz="2400" b="1">
                <a:latin typeface="Courier New" panose="02070309020205020404" pitchFamily="49" charset="0"/>
                <a:cs typeface="Courier New" panose="02070309020205020404" pitchFamily="49" charset="0"/>
              </a:rPr>
              <a:t>int arr[10];</a:t>
            </a:r>
            <a:r>
              <a:rPr lang="en-US" altLang="en-US" sz="2800"/>
              <a:t>  </a:t>
            </a:r>
          </a:p>
          <a:p>
            <a:pPr marL="339725" indent="-336550">
              <a:spcBef>
                <a:spcPts val="70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altLang="en-US" sz="2800"/>
          </a:p>
          <a:p>
            <a:pPr marL="339725" indent="-339725">
              <a:spcBef>
                <a:spcPts val="700"/>
              </a:spcBef>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800"/>
              <a:t>Phần tử thứ n của mảng </a:t>
            </a:r>
            <a:r>
              <a:rPr lang="en-US" altLang="en-US" sz="2800">
                <a:latin typeface="Courier New" panose="02070309020205020404" pitchFamily="49" charset="0"/>
                <a:cs typeface="Courier New" panose="02070309020205020404" pitchFamily="49" charset="0"/>
              </a:rPr>
              <a:t>arr</a:t>
            </a:r>
            <a:r>
              <a:rPr lang="en-US" altLang="en-US" sz="2800"/>
              <a:t> được thể hiện bởi </a:t>
            </a:r>
            <a:r>
              <a:rPr lang="en-US" altLang="en-US" sz="2800">
                <a:latin typeface="Courier New" panose="02070309020205020404" pitchFamily="49" charset="0"/>
                <a:cs typeface="Courier New" panose="02070309020205020404" pitchFamily="49" charset="0"/>
              </a:rPr>
              <a:t>arr</a:t>
            </a:r>
            <a:r>
              <a:rPr lang="en-US" altLang="en-US" sz="2800"/>
              <a:t>[n-1]   </a:t>
            </a:r>
            <a:r>
              <a:rPr lang="en-US" altLang="en-US" sz="2800" b="1">
                <a:solidFill>
                  <a:srgbClr val="33CC33"/>
                </a:solidFill>
              </a:rPr>
              <a:t>(0-based)</a:t>
            </a:r>
          </a:p>
        </p:txBody>
      </p:sp>
      <p:sp>
        <p:nvSpPr>
          <p:cNvPr id="6147" name="Rectangle 3">
            <a:extLst>
              <a:ext uri="{FF2B5EF4-FFF2-40B4-BE49-F238E27FC236}">
                <a16:creationId xmlns:a16="http://schemas.microsoft.com/office/drawing/2014/main" id="{B128EA6D-2430-4BE6-9D80-9D86C26D1AF6}"/>
              </a:ext>
            </a:extLst>
          </p:cNvPr>
          <p:cNvSpPr>
            <a:spLocks noChangeArrowheads="1"/>
          </p:cNvSpPr>
          <p:nvPr/>
        </p:nvSpPr>
        <p:spPr bwMode="auto">
          <a:xfrm>
            <a:off x="4114800" y="3657600"/>
            <a:ext cx="457200" cy="381000"/>
          </a:xfrm>
          <a:prstGeom prst="rect">
            <a:avLst/>
          </a:prstGeom>
          <a:solidFill>
            <a:srgbClr val="EDFAD2"/>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48" name="Rectangle 4">
            <a:extLst>
              <a:ext uri="{FF2B5EF4-FFF2-40B4-BE49-F238E27FC236}">
                <a16:creationId xmlns:a16="http://schemas.microsoft.com/office/drawing/2014/main" id="{51C6D0E9-0DDD-4A3E-87A4-19024F3F5538}"/>
              </a:ext>
            </a:extLst>
          </p:cNvPr>
          <p:cNvSpPr>
            <a:spLocks noChangeArrowheads="1"/>
          </p:cNvSpPr>
          <p:nvPr/>
        </p:nvSpPr>
        <p:spPr bwMode="auto">
          <a:xfrm>
            <a:off x="4572000" y="3657600"/>
            <a:ext cx="457200" cy="381000"/>
          </a:xfrm>
          <a:prstGeom prst="rect">
            <a:avLst/>
          </a:prstGeom>
          <a:solidFill>
            <a:srgbClr val="EDFAD2"/>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49" name="Rectangle 5">
            <a:extLst>
              <a:ext uri="{FF2B5EF4-FFF2-40B4-BE49-F238E27FC236}">
                <a16:creationId xmlns:a16="http://schemas.microsoft.com/office/drawing/2014/main" id="{78BB6D18-4F93-47D4-8290-DE5178D5DAD0}"/>
              </a:ext>
            </a:extLst>
          </p:cNvPr>
          <p:cNvSpPr>
            <a:spLocks noChangeArrowheads="1"/>
          </p:cNvSpPr>
          <p:nvPr/>
        </p:nvSpPr>
        <p:spPr bwMode="auto">
          <a:xfrm>
            <a:off x="5029200" y="3657600"/>
            <a:ext cx="457200" cy="381000"/>
          </a:xfrm>
          <a:prstGeom prst="rect">
            <a:avLst/>
          </a:prstGeom>
          <a:solidFill>
            <a:srgbClr val="EDFAD2"/>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0" name="Rectangle 6">
            <a:extLst>
              <a:ext uri="{FF2B5EF4-FFF2-40B4-BE49-F238E27FC236}">
                <a16:creationId xmlns:a16="http://schemas.microsoft.com/office/drawing/2014/main" id="{A17AF028-1E95-42D0-B88E-EF06547F08A1}"/>
              </a:ext>
            </a:extLst>
          </p:cNvPr>
          <p:cNvSpPr>
            <a:spLocks noChangeArrowheads="1"/>
          </p:cNvSpPr>
          <p:nvPr/>
        </p:nvSpPr>
        <p:spPr bwMode="auto">
          <a:xfrm>
            <a:off x="5486400" y="3657600"/>
            <a:ext cx="457200" cy="381000"/>
          </a:xfrm>
          <a:prstGeom prst="rect">
            <a:avLst/>
          </a:prstGeom>
          <a:solidFill>
            <a:srgbClr val="EDFAD2"/>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1" name="Rectangle 7">
            <a:extLst>
              <a:ext uri="{FF2B5EF4-FFF2-40B4-BE49-F238E27FC236}">
                <a16:creationId xmlns:a16="http://schemas.microsoft.com/office/drawing/2014/main" id="{516EEDE9-CB75-45E5-B365-9F9782C6EA2B}"/>
              </a:ext>
            </a:extLst>
          </p:cNvPr>
          <p:cNvSpPr>
            <a:spLocks noChangeArrowheads="1"/>
          </p:cNvSpPr>
          <p:nvPr/>
        </p:nvSpPr>
        <p:spPr bwMode="auto">
          <a:xfrm>
            <a:off x="5943600" y="3657600"/>
            <a:ext cx="457200" cy="381000"/>
          </a:xfrm>
          <a:prstGeom prst="rect">
            <a:avLst/>
          </a:prstGeom>
          <a:solidFill>
            <a:srgbClr val="EDFAD2"/>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2" name="Rectangle 8">
            <a:extLst>
              <a:ext uri="{FF2B5EF4-FFF2-40B4-BE49-F238E27FC236}">
                <a16:creationId xmlns:a16="http://schemas.microsoft.com/office/drawing/2014/main" id="{B2CF7FF0-C2C8-44E8-8D8C-46BE6A447E22}"/>
              </a:ext>
            </a:extLst>
          </p:cNvPr>
          <p:cNvSpPr>
            <a:spLocks noChangeArrowheads="1"/>
          </p:cNvSpPr>
          <p:nvPr/>
        </p:nvSpPr>
        <p:spPr bwMode="auto">
          <a:xfrm>
            <a:off x="6400800" y="3657600"/>
            <a:ext cx="457200" cy="381000"/>
          </a:xfrm>
          <a:prstGeom prst="rect">
            <a:avLst/>
          </a:prstGeom>
          <a:solidFill>
            <a:srgbClr val="EDFAD2"/>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3" name="Rectangle 9">
            <a:extLst>
              <a:ext uri="{FF2B5EF4-FFF2-40B4-BE49-F238E27FC236}">
                <a16:creationId xmlns:a16="http://schemas.microsoft.com/office/drawing/2014/main" id="{59138272-5467-464D-900F-B54F1C776FD6}"/>
              </a:ext>
            </a:extLst>
          </p:cNvPr>
          <p:cNvSpPr>
            <a:spLocks noChangeArrowheads="1"/>
          </p:cNvSpPr>
          <p:nvPr/>
        </p:nvSpPr>
        <p:spPr bwMode="auto">
          <a:xfrm>
            <a:off x="6858000" y="3657600"/>
            <a:ext cx="457200" cy="381000"/>
          </a:xfrm>
          <a:prstGeom prst="rect">
            <a:avLst/>
          </a:prstGeom>
          <a:solidFill>
            <a:srgbClr val="EDFAD2"/>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4" name="Rectangle 10">
            <a:extLst>
              <a:ext uri="{FF2B5EF4-FFF2-40B4-BE49-F238E27FC236}">
                <a16:creationId xmlns:a16="http://schemas.microsoft.com/office/drawing/2014/main" id="{DE5EF5D8-CCEE-4A10-BAC0-88A29BABCF4B}"/>
              </a:ext>
            </a:extLst>
          </p:cNvPr>
          <p:cNvSpPr>
            <a:spLocks noChangeArrowheads="1"/>
          </p:cNvSpPr>
          <p:nvPr/>
        </p:nvSpPr>
        <p:spPr bwMode="auto">
          <a:xfrm>
            <a:off x="7315200" y="3657600"/>
            <a:ext cx="457200" cy="381000"/>
          </a:xfrm>
          <a:prstGeom prst="rect">
            <a:avLst/>
          </a:prstGeom>
          <a:solidFill>
            <a:srgbClr val="EDFAD2"/>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5" name="Rectangle 11">
            <a:extLst>
              <a:ext uri="{FF2B5EF4-FFF2-40B4-BE49-F238E27FC236}">
                <a16:creationId xmlns:a16="http://schemas.microsoft.com/office/drawing/2014/main" id="{66067EE9-202B-43FC-AC73-2A96C8699456}"/>
              </a:ext>
            </a:extLst>
          </p:cNvPr>
          <p:cNvSpPr>
            <a:spLocks noChangeArrowheads="1"/>
          </p:cNvSpPr>
          <p:nvPr/>
        </p:nvSpPr>
        <p:spPr bwMode="auto">
          <a:xfrm>
            <a:off x="7772400" y="3657600"/>
            <a:ext cx="457200" cy="381000"/>
          </a:xfrm>
          <a:prstGeom prst="rect">
            <a:avLst/>
          </a:prstGeom>
          <a:solidFill>
            <a:srgbClr val="EDFAD2"/>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6" name="Rectangle 12">
            <a:extLst>
              <a:ext uri="{FF2B5EF4-FFF2-40B4-BE49-F238E27FC236}">
                <a16:creationId xmlns:a16="http://schemas.microsoft.com/office/drawing/2014/main" id="{629BE08B-B0EF-4AF8-8532-9BA41D99AA40}"/>
              </a:ext>
            </a:extLst>
          </p:cNvPr>
          <p:cNvSpPr>
            <a:spLocks noChangeArrowheads="1"/>
          </p:cNvSpPr>
          <p:nvPr/>
        </p:nvSpPr>
        <p:spPr bwMode="auto">
          <a:xfrm>
            <a:off x="8229600" y="3657600"/>
            <a:ext cx="457200" cy="381000"/>
          </a:xfrm>
          <a:prstGeom prst="rect">
            <a:avLst/>
          </a:prstGeom>
          <a:solidFill>
            <a:srgbClr val="EDFAD2"/>
          </a:solidFill>
          <a:ln w="936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7" name="Text Box 13">
            <a:extLst>
              <a:ext uri="{FF2B5EF4-FFF2-40B4-BE49-F238E27FC236}">
                <a16:creationId xmlns:a16="http://schemas.microsoft.com/office/drawing/2014/main" id="{E6F7C887-0296-4700-8ED3-EED2FD881A40}"/>
              </a:ext>
            </a:extLst>
          </p:cNvPr>
          <p:cNvSpPr txBox="1">
            <a:spLocks noChangeArrowheads="1"/>
          </p:cNvSpPr>
          <p:nvPr/>
        </p:nvSpPr>
        <p:spPr bwMode="auto">
          <a:xfrm>
            <a:off x="4191000" y="3657600"/>
            <a:ext cx="304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125"/>
              </a:spcBef>
              <a:buClrTx/>
              <a:buFontTx/>
              <a:buNone/>
            </a:pPr>
            <a:r>
              <a:rPr lang="en-US" altLang="en-US">
                <a:latin typeface="Tahoma" panose="020B0604030504040204" pitchFamily="34" charset="0"/>
                <a:cs typeface="Arial" panose="020B0604020202020204" pitchFamily="34" charset="0"/>
              </a:rPr>
              <a:t>0</a:t>
            </a:r>
          </a:p>
        </p:txBody>
      </p:sp>
      <p:sp>
        <p:nvSpPr>
          <p:cNvPr id="6158" name="Text Box 14">
            <a:extLst>
              <a:ext uri="{FF2B5EF4-FFF2-40B4-BE49-F238E27FC236}">
                <a16:creationId xmlns:a16="http://schemas.microsoft.com/office/drawing/2014/main" id="{BDCC1636-6339-4290-8CF3-1CFC8B201703}"/>
              </a:ext>
            </a:extLst>
          </p:cNvPr>
          <p:cNvSpPr txBox="1">
            <a:spLocks noChangeArrowheads="1"/>
          </p:cNvSpPr>
          <p:nvPr/>
        </p:nvSpPr>
        <p:spPr bwMode="auto">
          <a:xfrm>
            <a:off x="4648200" y="3657600"/>
            <a:ext cx="304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125"/>
              </a:spcBef>
              <a:buClrTx/>
              <a:buFontTx/>
              <a:buNone/>
            </a:pPr>
            <a:r>
              <a:rPr lang="en-US" altLang="en-US">
                <a:latin typeface="Tahoma" panose="020B0604030504040204" pitchFamily="34" charset="0"/>
                <a:cs typeface="Arial" panose="020B0604020202020204" pitchFamily="34" charset="0"/>
              </a:rPr>
              <a:t>1</a:t>
            </a:r>
          </a:p>
        </p:txBody>
      </p:sp>
      <p:sp>
        <p:nvSpPr>
          <p:cNvPr id="6159" name="Text Box 15">
            <a:extLst>
              <a:ext uri="{FF2B5EF4-FFF2-40B4-BE49-F238E27FC236}">
                <a16:creationId xmlns:a16="http://schemas.microsoft.com/office/drawing/2014/main" id="{87F080A7-097E-4A06-9C4A-41B3494F011F}"/>
              </a:ext>
            </a:extLst>
          </p:cNvPr>
          <p:cNvSpPr txBox="1">
            <a:spLocks noChangeArrowheads="1"/>
          </p:cNvSpPr>
          <p:nvPr/>
        </p:nvSpPr>
        <p:spPr bwMode="auto">
          <a:xfrm>
            <a:off x="5105400" y="3657600"/>
            <a:ext cx="304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125"/>
              </a:spcBef>
              <a:buClrTx/>
              <a:buFontTx/>
              <a:buNone/>
            </a:pPr>
            <a:r>
              <a:rPr lang="en-US" altLang="en-US">
                <a:latin typeface="Tahoma" panose="020B0604030504040204" pitchFamily="34" charset="0"/>
                <a:cs typeface="Arial" panose="020B0604020202020204" pitchFamily="34" charset="0"/>
              </a:rPr>
              <a:t>2</a:t>
            </a:r>
          </a:p>
        </p:txBody>
      </p:sp>
      <p:sp>
        <p:nvSpPr>
          <p:cNvPr id="6160" name="Text Box 16">
            <a:extLst>
              <a:ext uri="{FF2B5EF4-FFF2-40B4-BE49-F238E27FC236}">
                <a16:creationId xmlns:a16="http://schemas.microsoft.com/office/drawing/2014/main" id="{58108A7C-7C04-442C-88D6-8F71A87B8047}"/>
              </a:ext>
            </a:extLst>
          </p:cNvPr>
          <p:cNvSpPr txBox="1">
            <a:spLocks noChangeArrowheads="1"/>
          </p:cNvSpPr>
          <p:nvPr/>
        </p:nvSpPr>
        <p:spPr bwMode="auto">
          <a:xfrm>
            <a:off x="5562600" y="3657600"/>
            <a:ext cx="304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125"/>
              </a:spcBef>
              <a:buClrTx/>
              <a:buFontTx/>
              <a:buNone/>
            </a:pPr>
            <a:r>
              <a:rPr lang="en-US" altLang="en-US">
                <a:latin typeface="Tahoma" panose="020B0604030504040204" pitchFamily="34" charset="0"/>
                <a:cs typeface="Arial" panose="020B0604020202020204" pitchFamily="34" charset="0"/>
              </a:rPr>
              <a:t>3</a:t>
            </a:r>
          </a:p>
        </p:txBody>
      </p:sp>
      <p:sp>
        <p:nvSpPr>
          <p:cNvPr id="6161" name="Text Box 17">
            <a:extLst>
              <a:ext uri="{FF2B5EF4-FFF2-40B4-BE49-F238E27FC236}">
                <a16:creationId xmlns:a16="http://schemas.microsoft.com/office/drawing/2014/main" id="{6B158F4B-A3A7-481A-A91A-12F6D51014C0}"/>
              </a:ext>
            </a:extLst>
          </p:cNvPr>
          <p:cNvSpPr txBox="1">
            <a:spLocks noChangeArrowheads="1"/>
          </p:cNvSpPr>
          <p:nvPr/>
        </p:nvSpPr>
        <p:spPr bwMode="auto">
          <a:xfrm>
            <a:off x="6019800" y="3657600"/>
            <a:ext cx="304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125"/>
              </a:spcBef>
              <a:buClrTx/>
              <a:buFontTx/>
              <a:buNone/>
            </a:pPr>
            <a:r>
              <a:rPr lang="en-US" altLang="en-US">
                <a:latin typeface="Tahoma" panose="020B0604030504040204" pitchFamily="34" charset="0"/>
                <a:cs typeface="Arial" panose="020B0604020202020204" pitchFamily="34" charset="0"/>
              </a:rPr>
              <a:t>4</a:t>
            </a:r>
          </a:p>
        </p:txBody>
      </p:sp>
      <p:sp>
        <p:nvSpPr>
          <p:cNvPr id="6162" name="Text Box 18">
            <a:extLst>
              <a:ext uri="{FF2B5EF4-FFF2-40B4-BE49-F238E27FC236}">
                <a16:creationId xmlns:a16="http://schemas.microsoft.com/office/drawing/2014/main" id="{2DB5F18C-779E-4173-8EC6-E0F8250277B2}"/>
              </a:ext>
            </a:extLst>
          </p:cNvPr>
          <p:cNvSpPr txBox="1">
            <a:spLocks noChangeArrowheads="1"/>
          </p:cNvSpPr>
          <p:nvPr/>
        </p:nvSpPr>
        <p:spPr bwMode="auto">
          <a:xfrm>
            <a:off x="6477000" y="3657600"/>
            <a:ext cx="304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125"/>
              </a:spcBef>
              <a:buClrTx/>
              <a:buFontTx/>
              <a:buNone/>
            </a:pPr>
            <a:r>
              <a:rPr lang="en-US" altLang="en-US">
                <a:latin typeface="Tahoma" panose="020B0604030504040204" pitchFamily="34" charset="0"/>
                <a:cs typeface="Arial" panose="020B0604020202020204" pitchFamily="34" charset="0"/>
              </a:rPr>
              <a:t>5</a:t>
            </a:r>
          </a:p>
        </p:txBody>
      </p:sp>
      <p:sp>
        <p:nvSpPr>
          <p:cNvPr id="6163" name="Text Box 19">
            <a:extLst>
              <a:ext uri="{FF2B5EF4-FFF2-40B4-BE49-F238E27FC236}">
                <a16:creationId xmlns:a16="http://schemas.microsoft.com/office/drawing/2014/main" id="{143ACEF5-62F0-47F3-8EF5-9FC397251DA3}"/>
              </a:ext>
            </a:extLst>
          </p:cNvPr>
          <p:cNvSpPr txBox="1">
            <a:spLocks noChangeArrowheads="1"/>
          </p:cNvSpPr>
          <p:nvPr/>
        </p:nvSpPr>
        <p:spPr bwMode="auto">
          <a:xfrm>
            <a:off x="6934200" y="3657600"/>
            <a:ext cx="304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125"/>
              </a:spcBef>
              <a:buClrTx/>
              <a:buFontTx/>
              <a:buNone/>
            </a:pPr>
            <a:r>
              <a:rPr lang="en-US" altLang="en-US">
                <a:latin typeface="Tahoma" panose="020B0604030504040204" pitchFamily="34" charset="0"/>
                <a:cs typeface="Arial" panose="020B0604020202020204" pitchFamily="34" charset="0"/>
              </a:rPr>
              <a:t>6</a:t>
            </a:r>
          </a:p>
        </p:txBody>
      </p:sp>
      <p:sp>
        <p:nvSpPr>
          <p:cNvPr id="6164" name="Text Box 20">
            <a:extLst>
              <a:ext uri="{FF2B5EF4-FFF2-40B4-BE49-F238E27FC236}">
                <a16:creationId xmlns:a16="http://schemas.microsoft.com/office/drawing/2014/main" id="{58DD2683-A718-4B6C-BF96-1B8B1F830C4A}"/>
              </a:ext>
            </a:extLst>
          </p:cNvPr>
          <p:cNvSpPr txBox="1">
            <a:spLocks noChangeArrowheads="1"/>
          </p:cNvSpPr>
          <p:nvPr/>
        </p:nvSpPr>
        <p:spPr bwMode="auto">
          <a:xfrm>
            <a:off x="7391400" y="3657600"/>
            <a:ext cx="304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125"/>
              </a:spcBef>
              <a:buClrTx/>
              <a:buFontTx/>
              <a:buNone/>
            </a:pPr>
            <a:r>
              <a:rPr lang="en-US" altLang="en-US">
                <a:latin typeface="Tahoma" panose="020B0604030504040204" pitchFamily="34" charset="0"/>
                <a:cs typeface="Arial" panose="020B0604020202020204" pitchFamily="34" charset="0"/>
              </a:rPr>
              <a:t>7</a:t>
            </a:r>
          </a:p>
        </p:txBody>
      </p:sp>
      <p:sp>
        <p:nvSpPr>
          <p:cNvPr id="6165" name="Text Box 21">
            <a:extLst>
              <a:ext uri="{FF2B5EF4-FFF2-40B4-BE49-F238E27FC236}">
                <a16:creationId xmlns:a16="http://schemas.microsoft.com/office/drawing/2014/main" id="{DDB83D1C-482B-4911-9373-B0A4D2746497}"/>
              </a:ext>
            </a:extLst>
          </p:cNvPr>
          <p:cNvSpPr txBox="1">
            <a:spLocks noChangeArrowheads="1"/>
          </p:cNvSpPr>
          <p:nvPr/>
        </p:nvSpPr>
        <p:spPr bwMode="auto">
          <a:xfrm>
            <a:off x="7848600" y="3657600"/>
            <a:ext cx="304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125"/>
              </a:spcBef>
              <a:buClrTx/>
              <a:buFontTx/>
              <a:buNone/>
            </a:pPr>
            <a:r>
              <a:rPr lang="en-US" altLang="en-US">
                <a:latin typeface="Tahoma" panose="020B0604030504040204" pitchFamily="34" charset="0"/>
                <a:cs typeface="Arial" panose="020B0604020202020204" pitchFamily="34" charset="0"/>
              </a:rPr>
              <a:t>8</a:t>
            </a:r>
          </a:p>
        </p:txBody>
      </p:sp>
      <p:sp>
        <p:nvSpPr>
          <p:cNvPr id="6166" name="Text Box 22">
            <a:extLst>
              <a:ext uri="{FF2B5EF4-FFF2-40B4-BE49-F238E27FC236}">
                <a16:creationId xmlns:a16="http://schemas.microsoft.com/office/drawing/2014/main" id="{B4BE402E-1A9F-4ADA-B01A-6C062A9E54F6}"/>
              </a:ext>
            </a:extLst>
          </p:cNvPr>
          <p:cNvSpPr txBox="1">
            <a:spLocks noChangeArrowheads="1"/>
          </p:cNvSpPr>
          <p:nvPr/>
        </p:nvSpPr>
        <p:spPr bwMode="auto">
          <a:xfrm>
            <a:off x="8305800" y="3657600"/>
            <a:ext cx="304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125"/>
              </a:spcBef>
              <a:buClrTx/>
              <a:buFontTx/>
              <a:buNone/>
            </a:pPr>
            <a:r>
              <a:rPr lang="en-US" altLang="en-US">
                <a:latin typeface="Tahoma" panose="020B0604030504040204" pitchFamily="34" charset="0"/>
                <a:cs typeface="Arial" panose="020B0604020202020204" pitchFamily="34" charset="0"/>
              </a:rPr>
              <a:t>9</a:t>
            </a:r>
          </a:p>
        </p:txBody>
      </p:sp>
      <p:sp>
        <p:nvSpPr>
          <p:cNvPr id="6167" name="Text Box 23">
            <a:extLst>
              <a:ext uri="{FF2B5EF4-FFF2-40B4-BE49-F238E27FC236}">
                <a16:creationId xmlns:a16="http://schemas.microsoft.com/office/drawing/2014/main" id="{A3DCC372-C346-4531-92A6-8CA522E1EFE8}"/>
              </a:ext>
            </a:extLst>
          </p:cNvPr>
          <p:cNvSpPr txBox="1">
            <a:spLocks noChangeArrowheads="1"/>
          </p:cNvSpPr>
          <p:nvPr/>
        </p:nvSpPr>
        <p:spPr bwMode="auto">
          <a:xfrm>
            <a:off x="3352800" y="4191000"/>
            <a:ext cx="609600" cy="368300"/>
          </a:xfrm>
          <a:prstGeom prst="rect">
            <a:avLst/>
          </a:prstGeom>
          <a:solidFill>
            <a:srgbClr val="EDFAD2"/>
          </a:solidFill>
          <a:ln w="3240" cap="sq">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125"/>
              </a:spcBef>
              <a:buClrTx/>
              <a:buFontTx/>
              <a:buNone/>
            </a:pPr>
            <a:r>
              <a:rPr lang="en-US" altLang="en-US">
                <a:latin typeface="Tahoma" panose="020B0604030504040204" pitchFamily="34" charset="0"/>
                <a:cs typeface="Arial" panose="020B0604020202020204" pitchFamily="34" charset="0"/>
              </a:rPr>
              <a:t>arr</a:t>
            </a:r>
          </a:p>
        </p:txBody>
      </p:sp>
      <p:cxnSp>
        <p:nvCxnSpPr>
          <p:cNvPr id="6168" name="AutoShape 24">
            <a:extLst>
              <a:ext uri="{FF2B5EF4-FFF2-40B4-BE49-F238E27FC236}">
                <a16:creationId xmlns:a16="http://schemas.microsoft.com/office/drawing/2014/main" id="{CD9B1AC8-47E0-481A-B3E8-AD3B5DE9ADCF}"/>
              </a:ext>
            </a:extLst>
          </p:cNvPr>
          <p:cNvCxnSpPr>
            <a:cxnSpLocks noChangeShapeType="1"/>
            <a:stCxn id="6167" idx="3"/>
            <a:endCxn id="6147" idx="2"/>
          </p:cNvCxnSpPr>
          <p:nvPr/>
        </p:nvCxnSpPr>
        <p:spPr bwMode="auto">
          <a:xfrm flipV="1">
            <a:off x="3962400" y="4037013"/>
            <a:ext cx="381000" cy="339725"/>
          </a:xfrm>
          <a:prstGeom prst="bentConnector2">
            <a:avLst/>
          </a:prstGeom>
          <a:noFill/>
          <a:ln w="9360" cap="sq">
            <a:solidFill>
              <a:srgbClr val="006699"/>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783D34-8854-4592-87F3-4A4ABB58044B}"/>
              </a:ext>
            </a:extLst>
          </p:cNvPr>
          <p:cNvSpPr>
            <a:spLocks noGrp="1"/>
          </p:cNvSpPr>
          <p:nvPr>
            <p:ph type="sldNum" idx="12"/>
          </p:nvPr>
        </p:nvSpPr>
        <p:spPr/>
        <p:txBody>
          <a:bodyPr/>
          <a:lstStyle/>
          <a:p>
            <a:fld id="{A27B7BA4-154C-4628-9E2A-62C8D0757516}" type="slidenum">
              <a:rPr lang="en-US" altLang="en-US"/>
              <a:pPr/>
              <a:t>30</a:t>
            </a:fld>
            <a:endParaRPr lang="en-US" altLang="en-US"/>
          </a:p>
        </p:txBody>
      </p:sp>
      <p:sp>
        <p:nvSpPr>
          <p:cNvPr id="33793" name="Rectangle 1">
            <a:extLst>
              <a:ext uri="{FF2B5EF4-FFF2-40B4-BE49-F238E27FC236}">
                <a16:creationId xmlns:a16="http://schemas.microsoft.com/office/drawing/2014/main" id="{DAAD8BA9-A0AA-4967-BF19-3F2E7C574839}"/>
              </a:ext>
            </a:extLst>
          </p:cNvPr>
          <p:cNvSpPr>
            <a:spLocks noGrp="1" noChangeArrowheads="1"/>
          </p:cNvSpPr>
          <p:nvPr>
            <p:ph type="title" idx="4294967295"/>
          </p:nvPr>
        </p:nvSpPr>
        <p:spPr>
          <a:xfrm>
            <a:off x="442913" y="103188"/>
            <a:ext cx="8243887" cy="506412"/>
          </a:xfrm>
          <a:ln/>
        </p:spPr>
        <p:txBody>
          <a:bodyPr>
            <a:normAutofit fontScale="90000"/>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sz="3200"/>
              <a:t>Lời giải (tiếp)</a:t>
            </a:r>
          </a:p>
        </p:txBody>
      </p:sp>
      <p:sp>
        <p:nvSpPr>
          <p:cNvPr id="33794" name="Rectangle 2">
            <a:extLst>
              <a:ext uri="{FF2B5EF4-FFF2-40B4-BE49-F238E27FC236}">
                <a16:creationId xmlns:a16="http://schemas.microsoft.com/office/drawing/2014/main" id="{182EBF8F-7D23-49FF-B722-4B5FFA3327CC}"/>
              </a:ext>
            </a:extLst>
          </p:cNvPr>
          <p:cNvSpPr>
            <a:spLocks noGrp="1" noChangeArrowheads="1"/>
          </p:cNvSpPr>
          <p:nvPr>
            <p:ph type="body" idx="1"/>
          </p:nvPr>
        </p:nvSpPr>
        <p:spPr>
          <a:xfrm>
            <a:off x="457200" y="838200"/>
            <a:ext cx="8229600" cy="5486400"/>
          </a:xfrm>
          <a:ln/>
        </p:spPr>
        <p:txBody>
          <a:bodyPr/>
          <a:lstStyle/>
          <a:p>
            <a:pPr lvl="1" indent="-282575">
              <a:lnSpc>
                <a:spcPct val="90000"/>
              </a:lnSpc>
              <a:spcBef>
                <a:spcPts val="50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fr-FR" altLang="en-US" sz="2000">
                <a:latin typeface="Courier New" panose="02070309020205020404" pitchFamily="49" charset="0"/>
              </a:rPr>
              <a:t>for(i=0; i&lt;3; i++){</a:t>
            </a:r>
          </a:p>
          <a:p>
            <a:pPr lvl="1" indent="-282575">
              <a:lnSpc>
                <a:spcPct val="90000"/>
              </a:lnSpc>
              <a:spcBef>
                <a:spcPts val="50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fr-FR" altLang="en-US" sz="2000">
                <a:latin typeface="Courier New" panose="02070309020205020404" pitchFamily="49" charset="0"/>
              </a:rPr>
              <a:t>	for (j=0; j&lt;3; j++) {</a:t>
            </a:r>
          </a:p>
          <a:p>
            <a:pPr lvl="1" indent="-282575">
              <a:lnSpc>
                <a:spcPct val="90000"/>
              </a:lnSpc>
              <a:spcBef>
                <a:spcPts val="50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fr-FR" altLang="en-US" sz="2000">
                <a:latin typeface="Courier New" panose="02070309020205020404" pitchFamily="49" charset="0"/>
              </a:rPr>
              <a:t>		c[i][j]=0;</a:t>
            </a:r>
          </a:p>
          <a:p>
            <a:pPr lvl="1" indent="-282575">
              <a:lnSpc>
                <a:spcPct val="90000"/>
              </a:lnSpc>
              <a:spcBef>
                <a:spcPts val="50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fr-FR" altLang="en-US" sz="2000">
                <a:latin typeface="Courier New" panose="02070309020205020404" pitchFamily="49" charset="0"/>
              </a:rPr>
              <a:t>		for (k=0; k&lt;n; k++)</a:t>
            </a:r>
          </a:p>
          <a:p>
            <a:pPr lvl="1" indent="-282575">
              <a:lnSpc>
                <a:spcPct val="90000"/>
              </a:lnSpc>
              <a:spcBef>
                <a:spcPts val="50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fr-FR" altLang="en-US" sz="2000">
                <a:latin typeface="Courier New" panose="02070309020205020404" pitchFamily="49" charset="0"/>
              </a:rPr>
              <a:t>		 c[i][j]= c[i][j]+ a[i][k]*b[k][j];</a:t>
            </a:r>
          </a:p>
          <a:p>
            <a:pPr lvl="1" indent="-282575">
              <a:lnSpc>
                <a:spcPct val="90000"/>
              </a:lnSpc>
              <a:spcBef>
                <a:spcPts val="50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fr-FR" altLang="en-US" sz="2000">
                <a:latin typeface="Courier New" panose="02070309020205020404" pitchFamily="49" charset="0"/>
              </a:rPr>
              <a:t>	}	</a:t>
            </a:r>
          </a:p>
          <a:p>
            <a:pPr lvl="1" indent="-282575">
              <a:lnSpc>
                <a:spcPct val="90000"/>
              </a:lnSpc>
              <a:spcBef>
                <a:spcPts val="50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fr-FR" altLang="en-US" sz="2000">
                <a:latin typeface="Courier New" panose="02070309020205020404" pitchFamily="49" charset="0"/>
              </a:rPr>
              <a:t>}</a:t>
            </a:r>
          </a:p>
          <a:p>
            <a:pPr lvl="1" indent="-282575">
              <a:lnSpc>
                <a:spcPct val="90000"/>
              </a:lnSpc>
              <a:spcBef>
                <a:spcPts val="50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nb-NO" altLang="en-US" sz="2000">
                <a:latin typeface="Courier New" panose="02070309020205020404" pitchFamily="49" charset="0"/>
              </a:rPr>
              <a:t>printf("\n Matrix A:");</a:t>
            </a:r>
          </a:p>
          <a:p>
            <a:pPr lvl="1" indent="-282575">
              <a:lnSpc>
                <a:spcPct val="90000"/>
              </a:lnSpc>
              <a:spcBef>
                <a:spcPts val="50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nb-NO" altLang="en-US" sz="2000">
                <a:latin typeface="Courier New" panose="02070309020205020404" pitchFamily="49" charset="0"/>
              </a:rPr>
              <a:t>for(i=0; i&lt;3; i++){</a:t>
            </a:r>
          </a:p>
          <a:p>
            <a:pPr lvl="1" indent="-282575">
              <a:lnSpc>
                <a:spcPct val="90000"/>
              </a:lnSpc>
              <a:spcBef>
                <a:spcPts val="50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nb-NO" altLang="en-US" sz="2000">
                <a:latin typeface="Courier New" panose="02070309020205020404" pitchFamily="49" charset="0"/>
              </a:rPr>
              <a:t>	printf("\n");</a:t>
            </a:r>
          </a:p>
          <a:p>
            <a:pPr lvl="1" indent="-282575">
              <a:lnSpc>
                <a:spcPct val="90000"/>
              </a:lnSpc>
              <a:spcBef>
                <a:spcPts val="50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nb-NO" altLang="en-US" sz="2000">
                <a:latin typeface="Courier New" panose="02070309020205020404" pitchFamily="49" charset="0"/>
              </a:rPr>
              <a:t>	for (j=0; j&lt;3; j++) {</a:t>
            </a:r>
          </a:p>
          <a:p>
            <a:pPr lvl="1" indent="-282575">
              <a:lnSpc>
                <a:spcPct val="90000"/>
              </a:lnSpc>
              <a:spcBef>
                <a:spcPts val="50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nb-NO" altLang="en-US" sz="2000">
                <a:latin typeface="Courier New" panose="02070309020205020404" pitchFamily="49" charset="0"/>
              </a:rPr>
              <a:t>		printf("%2.2f\t", a[i][j]);</a:t>
            </a:r>
          </a:p>
          <a:p>
            <a:pPr lvl="1" indent="-282575">
              <a:lnSpc>
                <a:spcPct val="90000"/>
              </a:lnSpc>
              <a:spcBef>
                <a:spcPts val="50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nb-NO" altLang="en-US" sz="2000">
                <a:latin typeface="Courier New" panose="02070309020205020404" pitchFamily="49" charset="0"/>
              </a:rPr>
              <a:t>				</a:t>
            </a:r>
          </a:p>
          <a:p>
            <a:pPr lvl="1" indent="-282575">
              <a:lnSpc>
                <a:spcPct val="90000"/>
              </a:lnSpc>
              <a:spcBef>
                <a:spcPts val="50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nb-NO" altLang="en-US" sz="2000">
                <a:latin typeface="Courier New" panose="02070309020205020404" pitchFamily="49" charset="0"/>
              </a:rPr>
              <a:t>	}	</a:t>
            </a:r>
          </a:p>
          <a:p>
            <a:pPr lvl="1" indent="-282575">
              <a:lnSpc>
                <a:spcPct val="90000"/>
              </a:lnSpc>
              <a:spcBef>
                <a:spcPts val="50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nb-NO" altLang="en-US" sz="2000">
                <a:latin typeface="Courier New" panose="02070309020205020404" pitchFamily="49" charset="0"/>
              </a:rPr>
              <a:t>}</a:t>
            </a:r>
          </a:p>
          <a:p>
            <a:pPr lvl="1" indent="-282575">
              <a:lnSpc>
                <a:spcPct val="90000"/>
              </a:lnSpc>
              <a:spcBef>
                <a:spcPts val="45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fr-FR" altLang="en-US" sz="1800">
                <a:latin typeface="Courier New" panose="02070309020205020404" pitchFamily="49" charset="0"/>
              </a:rPr>
              <a:t>...</a:t>
            </a:r>
          </a:p>
          <a:p>
            <a:pPr indent="-339725">
              <a:lnSpc>
                <a:spcPct val="90000"/>
              </a:lnSpc>
              <a:spcBef>
                <a:spcPts val="45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endParaRPr lang="fr-FR" altLang="en-US" sz="1800">
              <a:latin typeface="Courier New" panose="02070309020205020404"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DC3FFB9-627C-4941-A3CA-9D86662187A5}"/>
              </a:ext>
            </a:extLst>
          </p:cNvPr>
          <p:cNvSpPr>
            <a:spLocks noGrp="1"/>
          </p:cNvSpPr>
          <p:nvPr>
            <p:ph type="sldNum" idx="12"/>
          </p:nvPr>
        </p:nvSpPr>
        <p:spPr/>
        <p:txBody>
          <a:bodyPr/>
          <a:lstStyle/>
          <a:p>
            <a:fld id="{0E02317E-4CE2-4FB3-85D5-C5E7B292DBD9}" type="slidenum">
              <a:rPr lang="en-US" altLang="en-US"/>
              <a:pPr/>
              <a:t>31</a:t>
            </a:fld>
            <a:endParaRPr lang="en-US" altLang="en-US"/>
          </a:p>
        </p:txBody>
      </p:sp>
      <p:sp>
        <p:nvSpPr>
          <p:cNvPr id="34817" name="Rectangle 1">
            <a:extLst>
              <a:ext uri="{FF2B5EF4-FFF2-40B4-BE49-F238E27FC236}">
                <a16:creationId xmlns:a16="http://schemas.microsoft.com/office/drawing/2014/main" id="{46A1EB07-046D-4DA5-B442-C846A8C93C71}"/>
              </a:ext>
            </a:extLst>
          </p:cNvPr>
          <p:cNvSpPr>
            <a:spLocks noGrp="1" noChangeArrowheads="1"/>
          </p:cNvSpPr>
          <p:nvPr>
            <p:ph type="title" idx="4294967295"/>
          </p:nvPr>
        </p:nvSpPr>
        <p:spPr>
          <a:xfrm>
            <a:off x="442913" y="103188"/>
            <a:ext cx="8243887" cy="506412"/>
          </a:xfrm>
          <a:ln/>
        </p:spPr>
        <p:txBody>
          <a:bodyPr>
            <a:normAutofit fontScale="90000"/>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sz="3200"/>
              <a:t>Lời giải (tiếp)</a:t>
            </a:r>
          </a:p>
        </p:txBody>
      </p:sp>
      <p:sp>
        <p:nvSpPr>
          <p:cNvPr id="34818" name="Rectangle 2">
            <a:extLst>
              <a:ext uri="{FF2B5EF4-FFF2-40B4-BE49-F238E27FC236}">
                <a16:creationId xmlns:a16="http://schemas.microsoft.com/office/drawing/2014/main" id="{8FF899B9-5328-4D1C-9FDE-0135F459D233}"/>
              </a:ext>
            </a:extLst>
          </p:cNvPr>
          <p:cNvSpPr>
            <a:spLocks noGrp="1" noChangeArrowheads="1"/>
          </p:cNvSpPr>
          <p:nvPr>
            <p:ph type="body" idx="1"/>
          </p:nvPr>
        </p:nvSpPr>
        <p:spPr>
          <a:xfrm>
            <a:off x="457200" y="838200"/>
            <a:ext cx="8229600" cy="5486400"/>
          </a:xfrm>
          <a:ln/>
        </p:spPr>
        <p:txBody>
          <a:bodyPr/>
          <a:lstStyle/>
          <a:p>
            <a:pPr lvl="1" indent="-282575">
              <a:lnSpc>
                <a:spcPct val="90000"/>
              </a:lnSpc>
              <a:spcBef>
                <a:spcPts val="50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nb-NO" altLang="en-US" sz="2000">
                <a:latin typeface="Courier New" panose="02070309020205020404" pitchFamily="49" charset="0"/>
              </a:rPr>
              <a:t>printf("\n Matrix b:");</a:t>
            </a:r>
          </a:p>
          <a:p>
            <a:pPr lvl="1" indent="-282575">
              <a:lnSpc>
                <a:spcPct val="90000"/>
              </a:lnSpc>
              <a:spcBef>
                <a:spcPts val="50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nb-NO" altLang="en-US" sz="2000">
                <a:latin typeface="Courier New" panose="02070309020205020404" pitchFamily="49" charset="0"/>
              </a:rPr>
              <a:t>for(i=0; i&lt;3; i++){</a:t>
            </a:r>
          </a:p>
          <a:p>
            <a:pPr lvl="1" indent="-282575">
              <a:lnSpc>
                <a:spcPct val="90000"/>
              </a:lnSpc>
              <a:spcBef>
                <a:spcPts val="50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nb-NO" altLang="en-US" sz="2000">
                <a:latin typeface="Courier New" panose="02070309020205020404" pitchFamily="49" charset="0"/>
              </a:rPr>
              <a:t>	printf("\n");</a:t>
            </a:r>
          </a:p>
          <a:p>
            <a:pPr lvl="1" indent="-282575">
              <a:lnSpc>
                <a:spcPct val="90000"/>
              </a:lnSpc>
              <a:spcBef>
                <a:spcPts val="50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nb-NO" altLang="en-US" sz="2000">
                <a:latin typeface="Courier New" panose="02070309020205020404" pitchFamily="49" charset="0"/>
              </a:rPr>
              <a:t>	for (j=0; j&lt;3; j++) {</a:t>
            </a:r>
          </a:p>
          <a:p>
            <a:pPr lvl="1" indent="-282575">
              <a:lnSpc>
                <a:spcPct val="90000"/>
              </a:lnSpc>
              <a:spcBef>
                <a:spcPts val="50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nb-NO" altLang="en-US" sz="2000">
                <a:latin typeface="Courier New" panose="02070309020205020404" pitchFamily="49" charset="0"/>
              </a:rPr>
              <a:t>		printf("%2.2f\t", b[i][j]);</a:t>
            </a:r>
          </a:p>
          <a:p>
            <a:pPr lvl="1" indent="-282575">
              <a:lnSpc>
                <a:spcPct val="90000"/>
              </a:lnSpc>
              <a:spcBef>
                <a:spcPts val="50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nb-NO" altLang="en-US" sz="2000">
                <a:latin typeface="Courier New" panose="02070309020205020404" pitchFamily="49" charset="0"/>
              </a:rPr>
              <a:t>				</a:t>
            </a:r>
          </a:p>
          <a:p>
            <a:pPr lvl="1" indent="-282575">
              <a:lnSpc>
                <a:spcPct val="90000"/>
              </a:lnSpc>
              <a:spcBef>
                <a:spcPts val="50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nb-NO" altLang="en-US" sz="2000">
                <a:latin typeface="Courier New" panose="02070309020205020404" pitchFamily="49" charset="0"/>
              </a:rPr>
              <a:t>	}	</a:t>
            </a:r>
          </a:p>
          <a:p>
            <a:pPr lvl="1" indent="-282575">
              <a:lnSpc>
                <a:spcPct val="90000"/>
              </a:lnSpc>
              <a:spcBef>
                <a:spcPts val="50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nb-NO" altLang="en-US" sz="2000">
                <a:latin typeface="Courier New" panose="02070309020205020404" pitchFamily="49" charset="0"/>
              </a:rPr>
              <a:t>}</a:t>
            </a:r>
          </a:p>
          <a:p>
            <a:pPr lvl="1" indent="-282575">
              <a:lnSpc>
                <a:spcPct val="90000"/>
              </a:lnSpc>
              <a:spcBef>
                <a:spcPts val="50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nb-NO" altLang="en-US" sz="2000">
                <a:latin typeface="Courier New" panose="02070309020205020404" pitchFamily="49" charset="0"/>
              </a:rPr>
              <a:t>printf("\n Matrix c:");</a:t>
            </a:r>
          </a:p>
          <a:p>
            <a:pPr lvl="1" indent="-282575">
              <a:lnSpc>
                <a:spcPct val="90000"/>
              </a:lnSpc>
              <a:spcBef>
                <a:spcPts val="50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nb-NO" altLang="en-US" sz="2000">
                <a:latin typeface="Courier New" panose="02070309020205020404" pitchFamily="49" charset="0"/>
              </a:rPr>
              <a:t>for(i=0; i&lt;3; i++){</a:t>
            </a:r>
          </a:p>
          <a:p>
            <a:pPr lvl="1" indent="-282575">
              <a:lnSpc>
                <a:spcPct val="90000"/>
              </a:lnSpc>
              <a:spcBef>
                <a:spcPts val="50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nb-NO" altLang="en-US" sz="2000">
                <a:latin typeface="Courier New" panose="02070309020205020404" pitchFamily="49" charset="0"/>
              </a:rPr>
              <a:t>	printf("\n");</a:t>
            </a:r>
          </a:p>
          <a:p>
            <a:pPr lvl="1" indent="-282575">
              <a:lnSpc>
                <a:spcPct val="90000"/>
              </a:lnSpc>
              <a:spcBef>
                <a:spcPts val="50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nb-NO" altLang="en-US" sz="2000">
                <a:latin typeface="Courier New" panose="02070309020205020404" pitchFamily="49" charset="0"/>
              </a:rPr>
              <a:t>	for (j=0; j&lt;3; j++) {</a:t>
            </a:r>
          </a:p>
          <a:p>
            <a:pPr lvl="1" indent="-282575">
              <a:lnSpc>
                <a:spcPct val="90000"/>
              </a:lnSpc>
              <a:spcBef>
                <a:spcPts val="50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nb-NO" altLang="en-US" sz="2000">
                <a:latin typeface="Courier New" panose="02070309020205020404" pitchFamily="49" charset="0"/>
              </a:rPr>
              <a:t>		printf("%2.2f\t", c[i][j]);</a:t>
            </a:r>
          </a:p>
          <a:p>
            <a:pPr lvl="1" indent="-282575">
              <a:lnSpc>
                <a:spcPct val="90000"/>
              </a:lnSpc>
              <a:spcBef>
                <a:spcPts val="50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nb-NO" altLang="en-US" sz="2000">
                <a:latin typeface="Courier New" panose="02070309020205020404" pitchFamily="49" charset="0"/>
              </a:rPr>
              <a:t>	}	</a:t>
            </a:r>
          </a:p>
          <a:p>
            <a:pPr lvl="1" indent="-282575">
              <a:lnSpc>
                <a:spcPct val="90000"/>
              </a:lnSpc>
              <a:spcBef>
                <a:spcPts val="50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nb-NO" altLang="en-US" sz="2000">
                <a:latin typeface="Courier New" panose="02070309020205020404" pitchFamily="49" charset="0"/>
              </a:rPr>
              <a:t>}</a:t>
            </a:r>
          </a:p>
          <a:p>
            <a:pPr indent="-339725">
              <a:lnSpc>
                <a:spcPct val="90000"/>
              </a:lnSpc>
              <a:spcBef>
                <a:spcPts val="50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fr-FR" altLang="en-US" sz="2000">
                <a:latin typeface="Courier New" panose="02070309020205020404" pitchFamily="49"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E77DCB-0B5D-46AC-BE91-A93048B6D586}"/>
              </a:ext>
            </a:extLst>
          </p:cNvPr>
          <p:cNvSpPr>
            <a:spLocks noGrp="1"/>
          </p:cNvSpPr>
          <p:nvPr>
            <p:ph type="sldNum" idx="12"/>
          </p:nvPr>
        </p:nvSpPr>
        <p:spPr/>
        <p:txBody>
          <a:bodyPr/>
          <a:lstStyle/>
          <a:p>
            <a:fld id="{B57F1826-1E6A-4505-8B63-CD4948020236}" type="slidenum">
              <a:rPr lang="en-US" altLang="en-US"/>
              <a:pPr/>
              <a:t>32</a:t>
            </a:fld>
            <a:endParaRPr lang="en-US" altLang="en-US"/>
          </a:p>
        </p:txBody>
      </p:sp>
      <p:sp>
        <p:nvSpPr>
          <p:cNvPr id="35841" name="Rectangle 1">
            <a:extLst>
              <a:ext uri="{FF2B5EF4-FFF2-40B4-BE49-F238E27FC236}">
                <a16:creationId xmlns:a16="http://schemas.microsoft.com/office/drawing/2014/main" id="{EA3A197D-5757-4B43-B651-80E740DE14B8}"/>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Bài tập 10.7</a:t>
            </a:r>
          </a:p>
        </p:txBody>
      </p:sp>
      <p:sp>
        <p:nvSpPr>
          <p:cNvPr id="35842" name="Rectangle 2">
            <a:extLst>
              <a:ext uri="{FF2B5EF4-FFF2-40B4-BE49-F238E27FC236}">
                <a16:creationId xmlns:a16="http://schemas.microsoft.com/office/drawing/2014/main" id="{6997FEFD-AFDE-4F6F-A77A-1492C879F39C}"/>
              </a:ext>
            </a:extLst>
          </p:cNvPr>
          <p:cNvSpPr>
            <a:spLocks noGrp="1" noChangeArrowheads="1"/>
          </p:cNvSpPr>
          <p:nvPr>
            <p:ph type="body" idx="1"/>
          </p:nvPr>
        </p:nvSpPr>
        <p:spPr>
          <a:xfrm>
            <a:off x="457200" y="1600200"/>
            <a:ext cx="8229600" cy="4456113"/>
          </a:xfrm>
          <a:ln/>
        </p:spPr>
        <p:txBody>
          <a:bodyPr/>
          <a:lstStyle/>
          <a:p>
            <a:pPr marL="339725" indent="-339725">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a:t>Nhập mảng n phần tử từ người dùng. Kiểm tra tính đối xứng của mảng</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1BA101C-F697-401C-83A8-93125BEFFB78}"/>
              </a:ext>
            </a:extLst>
          </p:cNvPr>
          <p:cNvSpPr>
            <a:spLocks noGrp="1"/>
          </p:cNvSpPr>
          <p:nvPr>
            <p:ph type="sldNum" idx="12"/>
          </p:nvPr>
        </p:nvSpPr>
        <p:spPr/>
        <p:txBody>
          <a:bodyPr/>
          <a:lstStyle/>
          <a:p>
            <a:fld id="{76471C55-228B-46F8-A77D-57DD45BBC15F}" type="slidenum">
              <a:rPr lang="en-US" altLang="en-US"/>
              <a:pPr/>
              <a:t>33</a:t>
            </a:fld>
            <a:endParaRPr lang="en-US" altLang="en-US"/>
          </a:p>
        </p:txBody>
      </p:sp>
      <p:sp>
        <p:nvSpPr>
          <p:cNvPr id="36865" name="Rectangle 1">
            <a:extLst>
              <a:ext uri="{FF2B5EF4-FFF2-40B4-BE49-F238E27FC236}">
                <a16:creationId xmlns:a16="http://schemas.microsoft.com/office/drawing/2014/main" id="{A9C0BF9A-8295-4F7A-BF22-EAD71CA55E6F}"/>
              </a:ext>
            </a:extLst>
          </p:cNvPr>
          <p:cNvSpPr>
            <a:spLocks noGrp="1" noChangeArrowheads="1"/>
          </p:cNvSpPr>
          <p:nvPr>
            <p:ph type="title" idx="4294967295"/>
          </p:nvPr>
        </p:nvSpPr>
        <p:spPr>
          <a:xfrm>
            <a:off x="442913" y="103188"/>
            <a:ext cx="8243887" cy="658812"/>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sz="4000"/>
              <a:t>Lời giải</a:t>
            </a:r>
          </a:p>
        </p:txBody>
      </p:sp>
      <p:sp>
        <p:nvSpPr>
          <p:cNvPr id="36866" name="Rectangle 2">
            <a:extLst>
              <a:ext uri="{FF2B5EF4-FFF2-40B4-BE49-F238E27FC236}">
                <a16:creationId xmlns:a16="http://schemas.microsoft.com/office/drawing/2014/main" id="{08D99C9E-890A-4AA4-9401-7A1BAAAD4A39}"/>
              </a:ext>
            </a:extLst>
          </p:cNvPr>
          <p:cNvSpPr>
            <a:spLocks noGrp="1" noChangeArrowheads="1"/>
          </p:cNvSpPr>
          <p:nvPr>
            <p:ph type="body" idx="1"/>
          </p:nvPr>
        </p:nvSpPr>
        <p:spPr>
          <a:xfrm>
            <a:off x="457200" y="914400"/>
            <a:ext cx="4343400" cy="5141913"/>
          </a:xfrm>
          <a:ln/>
        </p:spPr>
        <p:txBody>
          <a:bodyPr/>
          <a:lstStyle/>
          <a:p>
            <a:pPr indent="-339725">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#include &lt;stdio.h&gt;</a:t>
            </a:r>
          </a:p>
          <a:p>
            <a:pPr indent="-339725">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1400"/>
          </a:p>
          <a:p>
            <a:pPr indent="-339725">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int checkSymmetric(int a[], int n);</a:t>
            </a:r>
          </a:p>
          <a:p>
            <a:pPr indent="-339725">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1400"/>
          </a:p>
          <a:p>
            <a:pPr indent="-339725">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void main()</a:t>
            </a:r>
          </a:p>
          <a:p>
            <a:pPr indent="-339725">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a:t>
            </a:r>
          </a:p>
          <a:p>
            <a:pPr indent="-339725">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int a[100],n,i;</a:t>
            </a:r>
          </a:p>
          <a:p>
            <a:pPr indent="-339725">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printf(" Number of elements: ");</a:t>
            </a:r>
          </a:p>
          <a:p>
            <a:pPr indent="-339725">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scanf("%d",&amp;n);</a:t>
            </a:r>
          </a:p>
          <a:p>
            <a:pPr indent="-339725">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for(i=0;i&lt;n;i++)</a:t>
            </a:r>
          </a:p>
          <a:p>
            <a:pPr indent="-339725">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a:t>
            </a:r>
          </a:p>
          <a:p>
            <a:pPr indent="-339725">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printf("a[%d]= ",i);</a:t>
            </a:r>
          </a:p>
          <a:p>
            <a:pPr indent="-339725">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scanf("%d",&amp;a[i]);</a:t>
            </a:r>
          </a:p>
          <a:p>
            <a:pPr indent="-339725">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a:t>
            </a:r>
          </a:p>
          <a:p>
            <a:pPr indent="-339725">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printf("\n Array's content:\n");</a:t>
            </a:r>
          </a:p>
          <a:p>
            <a:pPr indent="-339725">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for(i=0;i&lt;n;i++)</a:t>
            </a:r>
          </a:p>
          <a:p>
            <a:pPr indent="-339725">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printf("%d ",a[i]);</a:t>
            </a:r>
          </a:p>
          <a:p>
            <a:pPr indent="-339725">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if(checkSymmetric(a,n))</a:t>
            </a:r>
          </a:p>
          <a:p>
            <a:pPr indent="-339725">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printf("\n array is symmetric");</a:t>
            </a:r>
          </a:p>
          <a:p>
            <a:pPr indent="-339725">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else </a:t>
            </a:r>
          </a:p>
          <a:p>
            <a:pPr indent="-339725">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		printf("\n array is not symmetric ");</a:t>
            </a:r>
          </a:p>
          <a:p>
            <a:pPr indent="-339725">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a:t>}</a:t>
            </a:r>
          </a:p>
          <a:p>
            <a:pPr indent="-339725">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1400"/>
          </a:p>
        </p:txBody>
      </p:sp>
      <p:sp>
        <p:nvSpPr>
          <p:cNvPr id="36867" name="Rectangle 3">
            <a:extLst>
              <a:ext uri="{FF2B5EF4-FFF2-40B4-BE49-F238E27FC236}">
                <a16:creationId xmlns:a16="http://schemas.microsoft.com/office/drawing/2014/main" id="{19361DEC-7003-468E-AAB6-8210ED723380}"/>
              </a:ext>
            </a:extLst>
          </p:cNvPr>
          <p:cNvSpPr>
            <a:spLocks noChangeArrowheads="1"/>
          </p:cNvSpPr>
          <p:nvPr/>
        </p:nvSpPr>
        <p:spPr bwMode="auto">
          <a:xfrm>
            <a:off x="5105400" y="1371600"/>
            <a:ext cx="3810000" cy="4684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2900" indent="-339725">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6699"/>
                </a:solidFill>
                <a:latin typeface="Arial" panose="020B0604020202020204" pitchFamily="34" charset="0"/>
                <a:cs typeface="Tahoma" panose="020B0604030504040204" pitchFamily="34"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6699"/>
                </a:solidFill>
                <a:latin typeface="Arial" panose="020B0604020202020204" pitchFamily="34" charset="0"/>
                <a:cs typeface="Tahoma" panose="020B0604030504040204" pitchFamily="34"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6699"/>
                </a:solidFill>
                <a:latin typeface="Arial" panose="020B0604020202020204" pitchFamily="34" charset="0"/>
                <a:cs typeface="Tahoma" panose="020B0604030504040204" pitchFamily="34"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6699"/>
                </a:solidFill>
                <a:latin typeface="Arial" panose="020B0604020202020204" pitchFamily="34" charset="0"/>
                <a:cs typeface="Tahoma" panose="020B0604030504040204" pitchFamily="34"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6699"/>
                </a:solidFill>
                <a:latin typeface="Arial" panose="020B0604020202020204" pitchFamily="34" charset="0"/>
                <a:cs typeface="Tahoma" panose="020B0604030504040204" pitchFamily="34" charset="0"/>
              </a:defRPr>
            </a:lvl9pPr>
          </a:lstStyle>
          <a:p>
            <a:pPr eaLnBrk="1" hangingPunct="1">
              <a:lnSpc>
                <a:spcPct val="80000"/>
              </a:lnSpc>
              <a:spcBef>
                <a:spcPts val="350"/>
              </a:spcBef>
              <a:buClrTx/>
              <a:buFontTx/>
              <a:buNone/>
            </a:pPr>
            <a:r>
              <a:rPr lang="en-US" altLang="en-US" sz="1400">
                <a:latin typeface="Verdana" panose="020B0604030504040204" pitchFamily="34" charset="0"/>
              </a:rPr>
              <a:t>int checkSymmetric (int a[],int n)</a:t>
            </a:r>
          </a:p>
          <a:p>
            <a:pPr eaLnBrk="1" hangingPunct="1">
              <a:lnSpc>
                <a:spcPct val="80000"/>
              </a:lnSpc>
              <a:spcBef>
                <a:spcPts val="350"/>
              </a:spcBef>
              <a:buClrTx/>
              <a:buFontTx/>
              <a:buNone/>
            </a:pPr>
            <a:r>
              <a:rPr lang="en-US" altLang="en-US" sz="1400">
                <a:latin typeface="Verdana" panose="020B0604030504040204" pitchFamily="34" charset="0"/>
              </a:rPr>
              <a:t>{</a:t>
            </a:r>
          </a:p>
          <a:p>
            <a:pPr eaLnBrk="1" hangingPunct="1">
              <a:lnSpc>
                <a:spcPct val="80000"/>
              </a:lnSpc>
              <a:spcBef>
                <a:spcPts val="350"/>
              </a:spcBef>
              <a:buClrTx/>
              <a:buFontTx/>
              <a:buNone/>
            </a:pPr>
            <a:r>
              <a:rPr lang="en-US" altLang="en-US" sz="1400">
                <a:latin typeface="Verdana" panose="020B0604030504040204" pitchFamily="34" charset="0"/>
              </a:rPr>
              <a:t>	int i=0,j=n-1;</a:t>
            </a:r>
          </a:p>
          <a:p>
            <a:pPr eaLnBrk="1" hangingPunct="1">
              <a:lnSpc>
                <a:spcPct val="80000"/>
              </a:lnSpc>
              <a:spcBef>
                <a:spcPts val="350"/>
              </a:spcBef>
              <a:buClrTx/>
              <a:buFontTx/>
              <a:buNone/>
            </a:pPr>
            <a:r>
              <a:rPr lang="en-US" altLang="en-US" sz="1400">
                <a:latin typeface="Verdana" panose="020B0604030504040204" pitchFamily="34" charset="0"/>
              </a:rPr>
              <a:t>	while(i&lt;=j)</a:t>
            </a:r>
          </a:p>
          <a:p>
            <a:pPr eaLnBrk="1" hangingPunct="1">
              <a:lnSpc>
                <a:spcPct val="80000"/>
              </a:lnSpc>
              <a:spcBef>
                <a:spcPts val="350"/>
              </a:spcBef>
              <a:buClrTx/>
              <a:buFontTx/>
              <a:buNone/>
            </a:pPr>
            <a:r>
              <a:rPr lang="en-US" altLang="en-US" sz="1400">
                <a:latin typeface="Verdana" panose="020B0604030504040204" pitchFamily="34" charset="0"/>
              </a:rPr>
              <a:t>		{</a:t>
            </a:r>
          </a:p>
          <a:p>
            <a:pPr eaLnBrk="1" hangingPunct="1">
              <a:lnSpc>
                <a:spcPct val="80000"/>
              </a:lnSpc>
              <a:spcBef>
                <a:spcPts val="350"/>
              </a:spcBef>
              <a:buClrTx/>
              <a:buFontTx/>
              <a:buNone/>
            </a:pPr>
            <a:r>
              <a:rPr lang="en-US" altLang="en-US" sz="1400">
                <a:latin typeface="Verdana" panose="020B0604030504040204" pitchFamily="34" charset="0"/>
              </a:rPr>
              <a:t>		    if(a[i]!=a[j]) return 0;</a:t>
            </a:r>
          </a:p>
          <a:p>
            <a:pPr eaLnBrk="1" hangingPunct="1">
              <a:lnSpc>
                <a:spcPct val="80000"/>
              </a:lnSpc>
              <a:spcBef>
                <a:spcPts val="350"/>
              </a:spcBef>
              <a:buClrTx/>
              <a:buFontTx/>
              <a:buNone/>
            </a:pPr>
            <a:r>
              <a:rPr lang="en-US" altLang="en-US" sz="1400">
                <a:latin typeface="Verdana" panose="020B0604030504040204" pitchFamily="34" charset="0"/>
              </a:rPr>
              <a:t>			i++;</a:t>
            </a:r>
          </a:p>
          <a:p>
            <a:pPr eaLnBrk="1" hangingPunct="1">
              <a:lnSpc>
                <a:spcPct val="80000"/>
              </a:lnSpc>
              <a:spcBef>
                <a:spcPts val="350"/>
              </a:spcBef>
              <a:buClrTx/>
              <a:buFontTx/>
              <a:buNone/>
            </a:pPr>
            <a:r>
              <a:rPr lang="en-US" altLang="en-US" sz="1400">
                <a:latin typeface="Verdana" panose="020B0604030504040204" pitchFamily="34" charset="0"/>
              </a:rPr>
              <a:t>			j--;</a:t>
            </a:r>
          </a:p>
          <a:p>
            <a:pPr eaLnBrk="1" hangingPunct="1">
              <a:lnSpc>
                <a:spcPct val="80000"/>
              </a:lnSpc>
              <a:spcBef>
                <a:spcPts val="350"/>
              </a:spcBef>
              <a:buClrTx/>
              <a:buFontTx/>
              <a:buNone/>
            </a:pPr>
            <a:r>
              <a:rPr lang="en-US" altLang="en-US" sz="1400">
                <a:latin typeface="Verdana" panose="020B0604030504040204" pitchFamily="34" charset="0"/>
              </a:rPr>
              <a:t>		}</a:t>
            </a:r>
          </a:p>
          <a:p>
            <a:pPr eaLnBrk="1" hangingPunct="1">
              <a:lnSpc>
                <a:spcPct val="80000"/>
              </a:lnSpc>
              <a:spcBef>
                <a:spcPts val="350"/>
              </a:spcBef>
              <a:buClrTx/>
              <a:buFontTx/>
              <a:buNone/>
            </a:pPr>
            <a:r>
              <a:rPr lang="en-US" altLang="en-US" sz="1400">
                <a:latin typeface="Verdana" panose="020B0604030504040204" pitchFamily="34" charset="0"/>
              </a:rPr>
              <a:t>	return 1;</a:t>
            </a:r>
          </a:p>
          <a:p>
            <a:pPr eaLnBrk="1" hangingPunct="1">
              <a:lnSpc>
                <a:spcPct val="80000"/>
              </a:lnSpc>
              <a:spcBef>
                <a:spcPts val="350"/>
              </a:spcBef>
              <a:buClrTx/>
              <a:buFontTx/>
              <a:buNone/>
            </a:pPr>
            <a:r>
              <a:rPr lang="en-US" altLang="en-US" sz="1400">
                <a:latin typeface="Verdana" panose="020B0604030504040204" pitchFamily="34" charset="0"/>
              </a:rPr>
              <a:t>}</a:t>
            </a:r>
          </a:p>
          <a:p>
            <a:pPr eaLnBrk="1" hangingPunct="1">
              <a:lnSpc>
                <a:spcPct val="80000"/>
              </a:lnSpc>
              <a:spcBef>
                <a:spcPts val="350"/>
              </a:spcBef>
              <a:buClrTx/>
              <a:buFontTx/>
              <a:buNone/>
            </a:pPr>
            <a:endParaRPr lang="en-US" altLang="en-US" sz="1400">
              <a:latin typeface="Verdana" panose="020B0604030504040204" pitchFamily="34" charset="0"/>
            </a:endParaRPr>
          </a:p>
        </p:txBody>
      </p:sp>
      <p:sp>
        <p:nvSpPr>
          <p:cNvPr id="36868" name="Line 4">
            <a:extLst>
              <a:ext uri="{FF2B5EF4-FFF2-40B4-BE49-F238E27FC236}">
                <a16:creationId xmlns:a16="http://schemas.microsoft.com/office/drawing/2014/main" id="{709D5585-998F-46D5-9A59-CF7F84FFCB93}"/>
              </a:ext>
            </a:extLst>
          </p:cNvPr>
          <p:cNvSpPr>
            <a:spLocks noChangeShapeType="1"/>
          </p:cNvSpPr>
          <p:nvPr/>
        </p:nvSpPr>
        <p:spPr bwMode="auto">
          <a:xfrm>
            <a:off x="4876800" y="838200"/>
            <a:ext cx="1588" cy="5334000"/>
          </a:xfrm>
          <a:prstGeom prst="line">
            <a:avLst/>
          </a:prstGeom>
          <a:noFill/>
          <a:ln w="9360" cap="sq">
            <a:solidFill>
              <a:srgbClr val="006699"/>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6E6212-1734-4D05-A70C-809B43A69B79}"/>
              </a:ext>
            </a:extLst>
          </p:cNvPr>
          <p:cNvSpPr>
            <a:spLocks noGrp="1"/>
          </p:cNvSpPr>
          <p:nvPr>
            <p:ph type="sldNum" idx="12"/>
          </p:nvPr>
        </p:nvSpPr>
        <p:spPr/>
        <p:txBody>
          <a:bodyPr/>
          <a:lstStyle/>
          <a:p>
            <a:fld id="{45F95ABE-0D02-4E7A-A306-5AEB63BA0D0D}" type="slidenum">
              <a:rPr lang="en-US" altLang="en-US"/>
              <a:pPr/>
              <a:t>34</a:t>
            </a:fld>
            <a:endParaRPr lang="en-US" altLang="en-US"/>
          </a:p>
        </p:txBody>
      </p:sp>
      <p:sp>
        <p:nvSpPr>
          <p:cNvPr id="37889" name="Rectangle 1">
            <a:extLst>
              <a:ext uri="{FF2B5EF4-FFF2-40B4-BE49-F238E27FC236}">
                <a16:creationId xmlns:a16="http://schemas.microsoft.com/office/drawing/2014/main" id="{390DE07E-3492-4319-BA16-048104723D8A}"/>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Bài tập 10.8</a:t>
            </a:r>
          </a:p>
        </p:txBody>
      </p:sp>
      <p:sp>
        <p:nvSpPr>
          <p:cNvPr id="37890" name="Rectangle 2">
            <a:extLst>
              <a:ext uri="{FF2B5EF4-FFF2-40B4-BE49-F238E27FC236}">
                <a16:creationId xmlns:a16="http://schemas.microsoft.com/office/drawing/2014/main" id="{13868546-3412-4421-A7C5-418F79C3EB02}"/>
              </a:ext>
            </a:extLst>
          </p:cNvPr>
          <p:cNvSpPr>
            <a:spLocks noGrp="1" noChangeArrowheads="1"/>
          </p:cNvSpPr>
          <p:nvPr>
            <p:ph type="body" idx="1"/>
          </p:nvPr>
        </p:nvSpPr>
        <p:spPr>
          <a:xfrm>
            <a:off x="457200" y="1600200"/>
            <a:ext cx="8229600" cy="4456113"/>
          </a:xfrm>
          <a:ln/>
        </p:spPr>
        <p:txBody>
          <a:bodyPr/>
          <a:lstStyle/>
          <a:p>
            <a:pPr marL="339725" indent="-339725">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a:t>Viết hàm đảo ngược mảng. Sử dụng hàm này trong chương trình với mảng số thực được người dùng nhập vào.</a:t>
            </a:r>
            <a:br>
              <a:rPr lang="fr-FR" altLang="en-US"/>
            </a:br>
            <a:endParaRPr lang="fr-FR"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BF3CFC5-9DDD-4207-A127-8E9B51F41803}"/>
              </a:ext>
            </a:extLst>
          </p:cNvPr>
          <p:cNvSpPr>
            <a:spLocks noGrp="1"/>
          </p:cNvSpPr>
          <p:nvPr>
            <p:ph type="sldNum" idx="12"/>
          </p:nvPr>
        </p:nvSpPr>
        <p:spPr/>
        <p:txBody>
          <a:bodyPr/>
          <a:lstStyle/>
          <a:p>
            <a:fld id="{6DB95A61-8CD9-487C-A3D0-2DEB55545176}" type="slidenum">
              <a:rPr lang="en-US" altLang="en-US"/>
              <a:pPr/>
              <a:t>35</a:t>
            </a:fld>
            <a:endParaRPr lang="en-US" altLang="en-US"/>
          </a:p>
        </p:txBody>
      </p:sp>
      <p:sp>
        <p:nvSpPr>
          <p:cNvPr id="38913" name="Rectangle 1">
            <a:extLst>
              <a:ext uri="{FF2B5EF4-FFF2-40B4-BE49-F238E27FC236}">
                <a16:creationId xmlns:a16="http://schemas.microsoft.com/office/drawing/2014/main" id="{CCD08DF1-6148-44EA-9EAA-844262B3B872}"/>
              </a:ext>
            </a:extLst>
          </p:cNvPr>
          <p:cNvSpPr>
            <a:spLocks noGrp="1" noChangeArrowheads="1"/>
          </p:cNvSpPr>
          <p:nvPr>
            <p:ph type="title" idx="4294967295"/>
          </p:nvPr>
        </p:nvSpPr>
        <p:spPr>
          <a:xfrm>
            <a:off x="442913" y="103188"/>
            <a:ext cx="8243887" cy="1039812"/>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Lời giải</a:t>
            </a:r>
          </a:p>
        </p:txBody>
      </p:sp>
      <p:sp>
        <p:nvSpPr>
          <p:cNvPr id="38914" name="Rectangle 2">
            <a:extLst>
              <a:ext uri="{FF2B5EF4-FFF2-40B4-BE49-F238E27FC236}">
                <a16:creationId xmlns:a16="http://schemas.microsoft.com/office/drawing/2014/main" id="{D5340324-DF73-406F-B362-233A9B7D23E0}"/>
              </a:ext>
            </a:extLst>
          </p:cNvPr>
          <p:cNvSpPr>
            <a:spLocks noGrp="1" noChangeArrowheads="1"/>
          </p:cNvSpPr>
          <p:nvPr>
            <p:ph type="body" idx="1"/>
          </p:nvPr>
        </p:nvSpPr>
        <p:spPr>
          <a:xfrm>
            <a:off x="457200" y="1295400"/>
            <a:ext cx="8229600" cy="4760913"/>
          </a:xfrm>
          <a:ln/>
        </p:spPr>
        <p:txBody>
          <a:bodyPr/>
          <a:lstStyle/>
          <a:p>
            <a:pPr indent="-339725">
              <a:lnSpc>
                <a:spcPct val="90000"/>
              </a:lnSpc>
              <a:spcBef>
                <a:spcPts val="7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800">
                <a:latin typeface="Courier New" panose="02070309020205020404" pitchFamily="49" charset="0"/>
              </a:rPr>
              <a:t>void reverse(float a[],int size)</a:t>
            </a:r>
          </a:p>
          <a:p>
            <a:pPr indent="-339725">
              <a:lnSpc>
                <a:spcPct val="90000"/>
              </a:lnSpc>
              <a:spcBef>
                <a:spcPts val="7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800">
                <a:latin typeface="Courier New" panose="02070309020205020404" pitchFamily="49" charset="0"/>
              </a:rPr>
              <a:t>{</a:t>
            </a:r>
          </a:p>
          <a:p>
            <a:pPr indent="-339725">
              <a:lnSpc>
                <a:spcPct val="90000"/>
              </a:lnSpc>
              <a:spcBef>
                <a:spcPts val="7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800">
                <a:latin typeface="Courier New" panose="02070309020205020404" pitchFamily="49" charset="0"/>
              </a:rPr>
              <a:t>	int i;</a:t>
            </a:r>
          </a:p>
          <a:p>
            <a:pPr indent="-339725">
              <a:lnSpc>
                <a:spcPct val="90000"/>
              </a:lnSpc>
              <a:spcBef>
                <a:spcPts val="7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800">
                <a:latin typeface="Courier New" panose="02070309020205020404" pitchFamily="49" charset="0"/>
              </a:rPr>
              <a:t>	float tmp;</a:t>
            </a:r>
          </a:p>
          <a:p>
            <a:pPr indent="-339725">
              <a:lnSpc>
                <a:spcPct val="90000"/>
              </a:lnSpc>
              <a:spcBef>
                <a:spcPts val="7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800">
                <a:latin typeface="Courier New" panose="02070309020205020404" pitchFamily="49" charset="0"/>
              </a:rPr>
              <a:t>	for (i=0; i&lt;n/2; i++)</a:t>
            </a:r>
          </a:p>
          <a:p>
            <a:pPr indent="-339725">
              <a:lnSpc>
                <a:spcPct val="90000"/>
              </a:lnSpc>
              <a:spcBef>
                <a:spcPts val="7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800">
                <a:latin typeface="Courier New" panose="02070309020205020404" pitchFamily="49" charset="0"/>
              </a:rPr>
              <a:t>		{ </a:t>
            </a:r>
          </a:p>
          <a:p>
            <a:pPr indent="-339725">
              <a:lnSpc>
                <a:spcPct val="90000"/>
              </a:lnSpc>
              <a:spcBef>
                <a:spcPts val="7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800">
                <a:latin typeface="Courier New" panose="02070309020205020404" pitchFamily="49" charset="0"/>
              </a:rPr>
              <a:t>			tmp=a[i]; a[i]=a[n-i-1];</a:t>
            </a:r>
          </a:p>
          <a:p>
            <a:pPr indent="-339725">
              <a:lnSpc>
                <a:spcPct val="90000"/>
              </a:lnSpc>
              <a:spcBef>
                <a:spcPts val="7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800">
                <a:latin typeface="Courier New" panose="02070309020205020404" pitchFamily="49" charset="0"/>
              </a:rPr>
              <a:t>			a[n-i-1]=tmp;</a:t>
            </a:r>
          </a:p>
          <a:p>
            <a:pPr indent="-339725">
              <a:lnSpc>
                <a:spcPct val="90000"/>
              </a:lnSpc>
              <a:spcBef>
                <a:spcPts val="7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800">
                <a:latin typeface="Courier New" panose="02070309020205020404" pitchFamily="49" charset="0"/>
              </a:rPr>
              <a:t>		}</a:t>
            </a:r>
          </a:p>
          <a:p>
            <a:pPr indent="-339725">
              <a:lnSpc>
                <a:spcPct val="90000"/>
              </a:lnSpc>
              <a:spcBef>
                <a:spcPts val="7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800">
                <a:latin typeface="Courier New" panose="02070309020205020404" pitchFamily="49" charset="0"/>
              </a:rPr>
              <a:t>}</a:t>
            </a:r>
          </a:p>
          <a:p>
            <a:pPr marL="341313" indent="-339725">
              <a:lnSpc>
                <a:spcPct val="90000"/>
              </a:lnSpc>
              <a:spcBef>
                <a:spcPts val="7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800">
              <a:latin typeface="Courier New" panose="02070309020205020404"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3096B3D-C2D5-4D95-A93F-A7C0D9AAC94B}"/>
              </a:ext>
            </a:extLst>
          </p:cNvPr>
          <p:cNvSpPr txBox="1"/>
          <p:nvPr/>
        </p:nvSpPr>
        <p:spPr>
          <a:xfrm>
            <a:off x="432033" y="2290085"/>
            <a:ext cx="1958829" cy="1384995"/>
          </a:xfrm>
          <a:prstGeom prst="rect">
            <a:avLst/>
          </a:prstGeom>
          <a:noFill/>
        </p:spPr>
        <p:txBody>
          <a:bodyPr wrap="square">
            <a:spAutoFit/>
          </a:bodyPr>
          <a:lstStyle/>
          <a:p>
            <a:pPr algn="l" rtl="0" fontAlgn="base"/>
            <a:r>
              <a:rPr lang="en-US" sz="2800" b="1" i="0" u="none" strike="noStrike">
                <a:solidFill>
                  <a:srgbClr val="FFFFFF"/>
                </a:solidFill>
                <a:effectLst/>
                <a:latin typeface="Linh AvantGarde" panose="02000603030000020004"/>
              </a:rPr>
              <a:t>Thank you for</a:t>
            </a:r>
            <a:r>
              <a:rPr lang="en-US" sz="2800" b="0" i="0">
                <a:solidFill>
                  <a:srgbClr val="000000"/>
                </a:solidFill>
                <a:effectLst/>
                <a:latin typeface="Linh AvantGarde" panose="02000603030000020004"/>
              </a:rPr>
              <a:t>​</a:t>
            </a:r>
            <a:r>
              <a:rPr lang="vi-VN" sz="2800" b="0" i="0">
                <a:solidFill>
                  <a:srgbClr val="000000"/>
                </a:solidFill>
                <a:effectLst/>
                <a:latin typeface="Linh AvantGarde" panose="02000603030000020004"/>
              </a:rPr>
              <a:t> </a:t>
            </a:r>
            <a:r>
              <a:rPr lang="en-US" sz="2800" b="1" i="0" u="none" strike="noStrike">
                <a:solidFill>
                  <a:srgbClr val="FFFFFF"/>
                </a:solidFill>
                <a:effectLst/>
                <a:latin typeface="Linh AvantGarde" panose="02000603030000020004"/>
              </a:rPr>
              <a:t>your attentions</a:t>
            </a:r>
            <a:r>
              <a:rPr lang="en-US" sz="2800" b="1" i="0" u="none" strike="noStrike">
                <a:solidFill>
                  <a:srgbClr val="FFFFFF"/>
                </a:solidFill>
                <a:effectLst/>
                <a:latin typeface="Calibri" panose="020F0502020204030204" pitchFamily="34" charset="0"/>
              </a:rPr>
              <a:t>!</a:t>
            </a:r>
            <a:r>
              <a:rPr lang="en-US" sz="2800" b="0" i="0">
                <a:solidFill>
                  <a:srgbClr val="000000"/>
                </a:solidFill>
                <a:effectLst/>
                <a:latin typeface="Calibri" panose="020F0502020204030204" pitchFamily="34" charset="0"/>
              </a:rPr>
              <a:t>​</a:t>
            </a:r>
            <a:endParaRPr lang="en-US" sz="2800" b="0" i="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337580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6B32BB3-28DD-4809-A531-AF31A9B7187D}"/>
              </a:ext>
            </a:extLst>
          </p:cNvPr>
          <p:cNvSpPr>
            <a:spLocks noGrp="1"/>
          </p:cNvSpPr>
          <p:nvPr>
            <p:ph type="sldNum" idx="12"/>
          </p:nvPr>
        </p:nvSpPr>
        <p:spPr/>
        <p:txBody>
          <a:bodyPr/>
          <a:lstStyle/>
          <a:p>
            <a:fld id="{D225CFCC-6110-458F-9CDB-9B919D7CC18B}" type="slidenum">
              <a:rPr lang="en-US" altLang="en-US"/>
              <a:pPr/>
              <a:t>4</a:t>
            </a:fld>
            <a:endParaRPr lang="en-US" altLang="en-US"/>
          </a:p>
        </p:txBody>
      </p:sp>
      <p:sp>
        <p:nvSpPr>
          <p:cNvPr id="7169" name="Rectangle 1">
            <a:extLst>
              <a:ext uri="{FF2B5EF4-FFF2-40B4-BE49-F238E27FC236}">
                <a16:creationId xmlns:a16="http://schemas.microsoft.com/office/drawing/2014/main" id="{8A85D82A-3400-4C68-8244-FF8AECAFD8FA}"/>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Khởi tạo</a:t>
            </a:r>
          </a:p>
        </p:txBody>
      </p:sp>
      <p:sp>
        <p:nvSpPr>
          <p:cNvPr id="7170" name="Rectangle 2">
            <a:extLst>
              <a:ext uri="{FF2B5EF4-FFF2-40B4-BE49-F238E27FC236}">
                <a16:creationId xmlns:a16="http://schemas.microsoft.com/office/drawing/2014/main" id="{080AA2EC-B28A-4BEB-BC00-AF46E6852CC3}"/>
              </a:ext>
            </a:extLst>
          </p:cNvPr>
          <p:cNvSpPr>
            <a:spLocks noGrp="1" noChangeArrowheads="1"/>
          </p:cNvSpPr>
          <p:nvPr>
            <p:ph type="body" idx="1"/>
          </p:nvPr>
        </p:nvSpPr>
        <p:spPr>
          <a:xfrm>
            <a:off x="457200" y="1600200"/>
            <a:ext cx="8229600" cy="4456113"/>
          </a:xfrm>
          <a:ln/>
        </p:spPr>
        <p:txBody>
          <a:bodyPr/>
          <a:lstStyle/>
          <a:p>
            <a:pPr marL="339725" indent="-339725">
              <a:lnSpc>
                <a:spcPct val="90000"/>
              </a:lnSpc>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t>Mảng có thể được khởi tạo khi khai báo</a:t>
            </a:r>
          </a:p>
          <a:p>
            <a:pPr marL="339725" indent="-339725">
              <a:lnSpc>
                <a:spcPct val="90000"/>
              </a:lnSpc>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t>Số lượng phần tử được khởi tạo không vượt quá kích thước mảng</a:t>
            </a:r>
          </a:p>
          <a:p>
            <a:pPr marL="739775" lvl="1" indent="-282575">
              <a:lnSpc>
                <a:spcPct val="90000"/>
              </a:lnSpc>
              <a:spcBef>
                <a:spcPts val="800"/>
              </a:spcBef>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3200"/>
              <a:t>các phần tử còn lại được khởi tạo bằng 0</a:t>
            </a:r>
          </a:p>
          <a:p>
            <a:pPr marL="341313" indent="-339725">
              <a:lnSpc>
                <a:spcPct val="90000"/>
              </a:lnSpc>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EC35B0-CC49-4D69-9515-400F54B59760}"/>
              </a:ext>
            </a:extLst>
          </p:cNvPr>
          <p:cNvSpPr>
            <a:spLocks noGrp="1"/>
          </p:cNvSpPr>
          <p:nvPr>
            <p:ph type="sldNum" idx="12"/>
          </p:nvPr>
        </p:nvSpPr>
        <p:spPr/>
        <p:txBody>
          <a:bodyPr/>
          <a:lstStyle/>
          <a:p>
            <a:fld id="{A9F7C17A-3DF8-4815-8782-B5A17B85E99B}" type="slidenum">
              <a:rPr lang="en-US" altLang="en-US"/>
              <a:pPr/>
              <a:t>5</a:t>
            </a:fld>
            <a:endParaRPr lang="en-US" altLang="en-US"/>
          </a:p>
        </p:txBody>
      </p:sp>
      <p:sp>
        <p:nvSpPr>
          <p:cNvPr id="8193" name="Rectangle 1">
            <a:extLst>
              <a:ext uri="{FF2B5EF4-FFF2-40B4-BE49-F238E27FC236}">
                <a16:creationId xmlns:a16="http://schemas.microsoft.com/office/drawing/2014/main" id="{DA3C486C-EBD4-42B3-9921-3F7431F25062}"/>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Khởi tạo (tiếp)</a:t>
            </a:r>
          </a:p>
        </p:txBody>
      </p:sp>
      <p:sp>
        <p:nvSpPr>
          <p:cNvPr id="8194" name="Rectangle 2">
            <a:extLst>
              <a:ext uri="{FF2B5EF4-FFF2-40B4-BE49-F238E27FC236}">
                <a16:creationId xmlns:a16="http://schemas.microsoft.com/office/drawing/2014/main" id="{89871D8D-6DB5-4095-933F-05742118E927}"/>
              </a:ext>
            </a:extLst>
          </p:cNvPr>
          <p:cNvSpPr>
            <a:spLocks noGrp="1" noChangeArrowheads="1"/>
          </p:cNvSpPr>
          <p:nvPr>
            <p:ph type="body" idx="1"/>
          </p:nvPr>
        </p:nvSpPr>
        <p:spPr>
          <a:xfrm>
            <a:off x="457200" y="1600200"/>
            <a:ext cx="8229600" cy="4456113"/>
          </a:xfrm>
          <a:ln/>
        </p:spPr>
        <p:txBody>
          <a:bodyPr/>
          <a:lstStyle/>
          <a:p>
            <a:pPr marL="339725" indent="-339725">
              <a:spcBef>
                <a:spcPts val="900"/>
              </a:spcBef>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t>Kích thước mảng có thể được xác định dựa trên khởi tạo</a:t>
            </a:r>
            <a:r>
              <a:rPr lang="en-US" altLang="en-US" sz="3600"/>
              <a:t> </a:t>
            </a:r>
          </a:p>
          <a:p>
            <a:pPr marL="739775" lvl="1" indent="-282575">
              <a:spcBef>
                <a:spcPts val="800"/>
              </a:spcBef>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3200"/>
              <a:t>VD:</a:t>
            </a:r>
          </a:p>
          <a:p>
            <a:pPr lvl="2">
              <a:buClr>
                <a:srgbClr val="3333FF"/>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solidFill>
                  <a:srgbClr val="3333FF"/>
                </a:solidFill>
              </a:rPr>
              <a:t>int</a:t>
            </a:r>
            <a:r>
              <a:rPr lang="en-US" altLang="en-US">
                <a:solidFill>
                  <a:srgbClr val="000000"/>
                </a:solidFill>
              </a:rPr>
              <a:t> array1 [8] = {2, 4, 6, 8, 10, 12, 14, 16};</a:t>
            </a:r>
          </a:p>
          <a:p>
            <a:pPr lvl="2">
              <a:buClr>
                <a:srgbClr val="3333FF"/>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solidFill>
                  <a:srgbClr val="3333FF"/>
                </a:solidFill>
              </a:rPr>
              <a:t>int</a:t>
            </a:r>
            <a:r>
              <a:rPr lang="en-US" altLang="en-US">
                <a:solidFill>
                  <a:srgbClr val="000000"/>
                </a:solidFill>
              </a:rPr>
              <a:t> array2 [] = {2, 4, 6, 8, 10, 12, 14, 16};</a:t>
            </a:r>
          </a:p>
          <a:p>
            <a:pPr marL="341313" indent="-339725">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altLang="en-US">
              <a:solidFill>
                <a:srgbClr val="000000"/>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1130BB3-D4AC-42A4-8E8F-0F5762497462}"/>
              </a:ext>
            </a:extLst>
          </p:cNvPr>
          <p:cNvSpPr>
            <a:spLocks noGrp="1"/>
          </p:cNvSpPr>
          <p:nvPr>
            <p:ph type="sldNum" idx="12"/>
          </p:nvPr>
        </p:nvSpPr>
        <p:spPr/>
        <p:txBody>
          <a:bodyPr/>
          <a:lstStyle/>
          <a:p>
            <a:fld id="{70FF06C8-5912-444C-AAA8-966B22F3815F}" type="slidenum">
              <a:rPr lang="en-US" altLang="en-US"/>
              <a:pPr/>
              <a:t>6</a:t>
            </a:fld>
            <a:endParaRPr lang="en-US" altLang="en-US"/>
          </a:p>
        </p:txBody>
      </p:sp>
      <p:sp>
        <p:nvSpPr>
          <p:cNvPr id="9217" name="Rectangle 1">
            <a:extLst>
              <a:ext uri="{FF2B5EF4-FFF2-40B4-BE49-F238E27FC236}">
                <a16:creationId xmlns:a16="http://schemas.microsoft.com/office/drawing/2014/main" id="{296729D3-783B-4BE3-A245-ADE5815DFB65}"/>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VD: Khởi tạo với vòng for</a:t>
            </a:r>
          </a:p>
        </p:txBody>
      </p:sp>
      <p:sp>
        <p:nvSpPr>
          <p:cNvPr id="9218" name="Rectangle 2">
            <a:extLst>
              <a:ext uri="{FF2B5EF4-FFF2-40B4-BE49-F238E27FC236}">
                <a16:creationId xmlns:a16="http://schemas.microsoft.com/office/drawing/2014/main" id="{5BCCBD82-FAC1-4342-B430-5E6B91DC9417}"/>
              </a:ext>
            </a:extLst>
          </p:cNvPr>
          <p:cNvSpPr>
            <a:spLocks noGrp="1" noChangeArrowheads="1"/>
          </p:cNvSpPr>
          <p:nvPr>
            <p:ph type="body" idx="1"/>
          </p:nvPr>
        </p:nvSpPr>
        <p:spPr>
          <a:xfrm>
            <a:off x="457200" y="1600200"/>
            <a:ext cx="8229600" cy="5257800"/>
          </a:xfrm>
          <a:ln/>
        </p:spPr>
        <p:txBody>
          <a:bodyPr/>
          <a:lstStyle/>
          <a:p>
            <a:pPr marL="339725" indent="-339725">
              <a:lnSpc>
                <a:spcPct val="90000"/>
              </a:lnSpc>
              <a:buClr>
                <a:srgbClr val="006699"/>
              </a:buClr>
              <a:buFont typeface="Arial" panose="020B060402020202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a:latin typeface="Arial" panose="020B0604020202020204" pitchFamily="34" charset="0"/>
                <a:cs typeface="Courier New" panose="02070309020205020404" pitchFamily="49" charset="0"/>
              </a:rPr>
              <a:t>Tạo một mảng số chẵn từ 2 đến 20. In ra nội dung của mảng</a:t>
            </a:r>
          </a:p>
          <a:p>
            <a:pPr marL="339725" indent="-336550">
              <a:lnSpc>
                <a:spcPct val="90000"/>
              </a:lnSpc>
              <a:spcBef>
                <a:spcPts val="45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1800">
                <a:latin typeface="Courier New" panose="02070309020205020404" pitchFamily="49" charset="0"/>
                <a:cs typeface="Courier New" panose="02070309020205020404" pitchFamily="49" charset="0"/>
              </a:rPr>
              <a:t>#include &lt;stdio.h&gt;</a:t>
            </a:r>
            <a:r>
              <a:rPr lang="en-US" altLang="en-US" sz="1800">
                <a:latin typeface="Courier New" panose="02070309020205020404" pitchFamily="49" charset="0"/>
                <a:cs typeface="Times New Roman" panose="02020603050405020304" pitchFamily="18" charset="0"/>
              </a:rPr>
              <a:t>      </a:t>
            </a:r>
          </a:p>
          <a:p>
            <a:pPr marL="339725" indent="-336550">
              <a:lnSpc>
                <a:spcPct val="90000"/>
              </a:lnSpc>
              <a:spcBef>
                <a:spcPts val="45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1800">
                <a:latin typeface="Courier New" panose="02070309020205020404" pitchFamily="49" charset="0"/>
                <a:cs typeface="Courier New" panose="02070309020205020404" pitchFamily="49" charset="0"/>
              </a:rPr>
              <a:t>#define arraySize 10</a:t>
            </a:r>
          </a:p>
          <a:p>
            <a:pPr marL="339725" indent="-336550">
              <a:lnSpc>
                <a:spcPct val="90000"/>
              </a:lnSpc>
              <a:spcBef>
                <a:spcPts val="45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1800">
                <a:latin typeface="Courier New" panose="02070309020205020404" pitchFamily="49" charset="0"/>
                <a:cs typeface="Times New Roman" panose="02020603050405020304" pitchFamily="18" charset="0"/>
              </a:rPr>
              <a:t>     </a:t>
            </a:r>
          </a:p>
          <a:p>
            <a:pPr marL="339725" indent="-336550">
              <a:lnSpc>
                <a:spcPct val="90000"/>
              </a:lnSpc>
              <a:spcBef>
                <a:spcPts val="45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1800">
                <a:latin typeface="Courier New" panose="02070309020205020404" pitchFamily="49" charset="0"/>
                <a:cs typeface="Courier New" panose="02070309020205020404" pitchFamily="49" charset="0"/>
              </a:rPr>
              <a:t>int main()</a:t>
            </a:r>
          </a:p>
          <a:p>
            <a:pPr marL="339725" indent="-336550">
              <a:lnSpc>
                <a:spcPct val="90000"/>
              </a:lnSpc>
              <a:spcBef>
                <a:spcPts val="45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1800">
                <a:latin typeface="Courier New" panose="02070309020205020404" pitchFamily="49" charset="0"/>
                <a:cs typeface="Courier New" panose="02070309020205020404" pitchFamily="49" charset="0"/>
              </a:rPr>
              <a:t>{</a:t>
            </a:r>
          </a:p>
          <a:p>
            <a:pPr marL="339725" indent="-336550">
              <a:lnSpc>
                <a:spcPct val="90000"/>
              </a:lnSpc>
              <a:spcBef>
                <a:spcPts val="45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1800">
                <a:latin typeface="Courier New" panose="02070309020205020404" pitchFamily="49" charset="0"/>
                <a:cs typeface="Courier New" panose="02070309020205020404" pitchFamily="49" charset="0"/>
              </a:rPr>
              <a:t>          int s[ arraySize ];  // array S has 10 elements</a:t>
            </a:r>
          </a:p>
          <a:p>
            <a:pPr marL="339725" indent="-336550">
              <a:lnSpc>
                <a:spcPct val="90000"/>
              </a:lnSpc>
              <a:spcBef>
                <a:spcPts val="45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1800">
                <a:latin typeface="Courier New" panose="02070309020205020404" pitchFamily="49" charset="0"/>
                <a:cs typeface="Courier New" panose="02070309020205020404" pitchFamily="49" charset="0"/>
              </a:rPr>
              <a:t>          int i;   </a:t>
            </a:r>
          </a:p>
          <a:p>
            <a:pPr marL="339725" indent="-336550">
              <a:lnSpc>
                <a:spcPct val="90000"/>
              </a:lnSpc>
              <a:spcBef>
                <a:spcPts val="45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1800">
                <a:latin typeface="Courier New" panose="02070309020205020404" pitchFamily="49" charset="0"/>
                <a:cs typeface="Courier New" panose="02070309020205020404" pitchFamily="49" charset="0"/>
              </a:rPr>
              <a:t>         for ( i = 0; i &lt; arraySize; i++ )</a:t>
            </a:r>
          </a:p>
          <a:p>
            <a:pPr marL="339725" indent="-336550">
              <a:lnSpc>
                <a:spcPct val="90000"/>
              </a:lnSpc>
              <a:spcBef>
                <a:spcPts val="45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1800">
                <a:latin typeface="Courier New" panose="02070309020205020404" pitchFamily="49" charset="0"/>
                <a:cs typeface="Courier New" panose="02070309020205020404" pitchFamily="49" charset="0"/>
              </a:rPr>
              <a:t>         	s[ i ] = 2 + 2 * i;                                  </a:t>
            </a:r>
          </a:p>
          <a:p>
            <a:pPr marL="339725" indent="-336550">
              <a:lnSpc>
                <a:spcPct val="90000"/>
              </a:lnSpc>
              <a:spcBef>
                <a:spcPts val="45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1800">
                <a:latin typeface="Courier New" panose="02070309020205020404" pitchFamily="49" charset="0"/>
                <a:cs typeface="Courier New" panose="02070309020205020404" pitchFamily="49" charset="0"/>
              </a:rPr>
              <a:t>         printf("Element \t Value\n");</a:t>
            </a:r>
          </a:p>
          <a:p>
            <a:pPr marL="339725" indent="-336550">
              <a:lnSpc>
                <a:spcPct val="90000"/>
              </a:lnSpc>
              <a:spcBef>
                <a:spcPts val="45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1800">
                <a:latin typeface="Courier New" panose="02070309020205020404" pitchFamily="49" charset="0"/>
                <a:cs typeface="Courier New" panose="02070309020205020404" pitchFamily="49" charset="0"/>
              </a:rPr>
              <a:t>         for ( i = 0; i &lt; arraySize; i++ ) </a:t>
            </a:r>
          </a:p>
          <a:p>
            <a:pPr marL="339725" indent="-336550">
              <a:lnSpc>
                <a:spcPct val="90000"/>
              </a:lnSpc>
              <a:spcBef>
                <a:spcPts val="45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1800">
                <a:latin typeface="Courier New" panose="02070309020205020404" pitchFamily="49" charset="0"/>
                <a:cs typeface="Courier New" panose="02070309020205020404" pitchFamily="49" charset="0"/>
              </a:rPr>
              <a:t>               	printf("%d\t%d\n", i, s[i]);	</a:t>
            </a:r>
          </a:p>
          <a:p>
            <a:pPr marL="339725" indent="-336550">
              <a:lnSpc>
                <a:spcPct val="90000"/>
              </a:lnSpc>
              <a:spcBef>
                <a:spcPts val="45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1800">
                <a:latin typeface="Courier New" panose="02070309020205020404" pitchFamily="49" charset="0"/>
                <a:cs typeface="Courier New" panose="02070309020205020404" pitchFamily="49" charset="0"/>
              </a:rPr>
              <a:t>         return 0;</a:t>
            </a:r>
          </a:p>
          <a:p>
            <a:pPr marL="339725" indent="-336550">
              <a:lnSpc>
                <a:spcPct val="90000"/>
              </a:lnSpc>
              <a:spcBef>
                <a:spcPts val="45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sz="1800">
                <a:latin typeface="Courier New" panose="02070309020205020404" pitchFamily="49"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E6EB05B-A24A-4AAD-9C64-868685E324D8}"/>
              </a:ext>
            </a:extLst>
          </p:cNvPr>
          <p:cNvSpPr>
            <a:spLocks noGrp="1"/>
          </p:cNvSpPr>
          <p:nvPr>
            <p:ph type="sldNum" idx="12"/>
          </p:nvPr>
        </p:nvSpPr>
        <p:spPr/>
        <p:txBody>
          <a:bodyPr/>
          <a:lstStyle/>
          <a:p>
            <a:fld id="{56D66075-36E5-46E2-85A3-E9E94491C7A3}" type="slidenum">
              <a:rPr lang="en-US" altLang="en-US"/>
              <a:pPr/>
              <a:t>7</a:t>
            </a:fld>
            <a:endParaRPr lang="en-US" altLang="en-US"/>
          </a:p>
        </p:txBody>
      </p:sp>
      <p:sp>
        <p:nvSpPr>
          <p:cNvPr id="10241" name="Rectangle 1">
            <a:extLst>
              <a:ext uri="{FF2B5EF4-FFF2-40B4-BE49-F238E27FC236}">
                <a16:creationId xmlns:a16="http://schemas.microsoft.com/office/drawing/2014/main" id="{EC101231-C446-4ECA-8E73-DFD5FF1E49A4}"/>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Vào/ra DL với mảng</a:t>
            </a:r>
          </a:p>
        </p:txBody>
      </p:sp>
      <p:sp>
        <p:nvSpPr>
          <p:cNvPr id="10242" name="Rectangle 2">
            <a:extLst>
              <a:ext uri="{FF2B5EF4-FFF2-40B4-BE49-F238E27FC236}">
                <a16:creationId xmlns:a16="http://schemas.microsoft.com/office/drawing/2014/main" id="{313AB22C-03A9-432C-AF2F-D39A5DA3065F}"/>
              </a:ext>
            </a:extLst>
          </p:cNvPr>
          <p:cNvSpPr>
            <a:spLocks noGrp="1" noChangeArrowheads="1"/>
          </p:cNvSpPr>
          <p:nvPr>
            <p:ph type="body" idx="1"/>
          </p:nvPr>
        </p:nvSpPr>
        <p:spPr>
          <a:xfrm>
            <a:off x="457200" y="1600200"/>
            <a:ext cx="4038600" cy="4456113"/>
          </a:xfrm>
          <a:ln/>
        </p:spPr>
        <p:txBody>
          <a:bodyPr/>
          <a:lstStyle/>
          <a:p>
            <a:pPr marL="339725" indent="-339725">
              <a:spcBef>
                <a:spcPts val="700"/>
              </a:spcBef>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sz="2800"/>
              <a:t>Sử dụng vòng lặp for, tại mỗi bước lặp:</a:t>
            </a:r>
          </a:p>
          <a:p>
            <a:pPr marL="739775" lvl="1" indent="-282575">
              <a:spcBef>
                <a:spcPts val="600"/>
              </a:spcBef>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sz="2400"/>
              <a:t>sử dụng hàm nhập DL như scanf</a:t>
            </a:r>
          </a:p>
          <a:p>
            <a:pPr marL="339725" indent="-339725">
              <a:spcBef>
                <a:spcPts val="700"/>
              </a:spcBef>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sz="2800"/>
              <a:t>hoặc</a:t>
            </a:r>
          </a:p>
          <a:p>
            <a:pPr marL="739775" lvl="1" indent="-282575">
              <a:spcBef>
                <a:spcPts val="600"/>
              </a:spcBef>
              <a:buClr>
                <a:srgbClr val="006699"/>
              </a:buClr>
              <a:buFont typeface="Verdana" panose="020B060403050404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fr-FR" altLang="en-US" sz="2400"/>
              <a:t>sử dụng hàm xuất DL như printf</a:t>
            </a:r>
          </a:p>
        </p:txBody>
      </p:sp>
      <p:graphicFrame>
        <p:nvGraphicFramePr>
          <p:cNvPr id="10243" name="Object 3">
            <a:extLst>
              <a:ext uri="{FF2B5EF4-FFF2-40B4-BE49-F238E27FC236}">
                <a16:creationId xmlns:a16="http://schemas.microsoft.com/office/drawing/2014/main" id="{A33430D6-34E7-458F-AC65-872157C20C2F}"/>
              </a:ext>
            </a:extLst>
          </p:cNvPr>
          <p:cNvGraphicFramePr>
            <a:graphicFrameLocks noChangeAspect="1"/>
          </p:cNvGraphicFramePr>
          <p:nvPr/>
        </p:nvGraphicFramePr>
        <p:xfrm>
          <a:off x="4675188" y="1755775"/>
          <a:ext cx="3929062" cy="4094163"/>
        </p:xfrm>
        <a:graphic>
          <a:graphicData uri="http://schemas.openxmlformats.org/presentationml/2006/ole">
            <mc:AlternateContent xmlns:mc="http://schemas.openxmlformats.org/markup-compatibility/2006">
              <mc:Choice xmlns:v="urn:schemas-microsoft-com:vml" Requires="v">
                <p:oleObj spid="_x0000_s1028" r:id="rId4" imgW="3976920" imgH="4144680" progId="">
                  <p:embed/>
                </p:oleObj>
              </mc:Choice>
              <mc:Fallback>
                <p:oleObj r:id="rId4" imgW="3976920" imgH="4144680" progId="">
                  <p:embed/>
                  <p:pic>
                    <p:nvPicPr>
                      <p:cNvPr id="10243" name="Object 3">
                        <a:extLst>
                          <a:ext uri="{FF2B5EF4-FFF2-40B4-BE49-F238E27FC236}">
                            <a16:creationId xmlns:a16="http://schemas.microsoft.com/office/drawing/2014/main" id="{A33430D6-34E7-458F-AC65-872157C20C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188" y="1755775"/>
                        <a:ext cx="3929062" cy="409416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96B8057-2A83-4837-888B-2083E57DFA50}"/>
              </a:ext>
            </a:extLst>
          </p:cNvPr>
          <p:cNvSpPr>
            <a:spLocks noGrp="1"/>
          </p:cNvSpPr>
          <p:nvPr>
            <p:ph type="sldNum" idx="12"/>
          </p:nvPr>
        </p:nvSpPr>
        <p:spPr/>
        <p:txBody>
          <a:bodyPr/>
          <a:lstStyle/>
          <a:p>
            <a:fld id="{A0D5BEC7-34A6-42EE-AE1B-27FD946F748A}" type="slidenum">
              <a:rPr lang="en-US" altLang="en-US"/>
              <a:pPr/>
              <a:t>8</a:t>
            </a:fld>
            <a:endParaRPr lang="en-US" altLang="en-US"/>
          </a:p>
        </p:txBody>
      </p:sp>
      <p:sp>
        <p:nvSpPr>
          <p:cNvPr id="11265" name="Rectangle 1">
            <a:extLst>
              <a:ext uri="{FF2B5EF4-FFF2-40B4-BE49-F238E27FC236}">
                <a16:creationId xmlns:a16="http://schemas.microsoft.com/office/drawing/2014/main" id="{2B3584F1-479A-486D-BFEC-B465685E7018}"/>
              </a:ext>
            </a:extLst>
          </p:cNvPr>
          <p:cNvSpPr>
            <a:spLocks noGrp="1" noChangeArrowheads="1"/>
          </p:cNvSpPr>
          <p:nvPr>
            <p:ph type="title" idx="4294967295"/>
          </p:nvPr>
        </p:nvSpPr>
        <p:spPr>
          <a:xfrm>
            <a:off x="457200" y="0"/>
            <a:ext cx="8243888"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VD</a:t>
            </a:r>
          </a:p>
        </p:txBody>
      </p:sp>
      <p:sp>
        <p:nvSpPr>
          <p:cNvPr id="11266" name="Rectangle 2">
            <a:extLst>
              <a:ext uri="{FF2B5EF4-FFF2-40B4-BE49-F238E27FC236}">
                <a16:creationId xmlns:a16="http://schemas.microsoft.com/office/drawing/2014/main" id="{4B641ADA-4266-41AA-A067-CEBADA1E6CA5}"/>
              </a:ext>
            </a:extLst>
          </p:cNvPr>
          <p:cNvSpPr>
            <a:spLocks noGrp="1" noChangeArrowheads="1"/>
          </p:cNvSpPr>
          <p:nvPr>
            <p:ph type="body" idx="1"/>
          </p:nvPr>
        </p:nvSpPr>
        <p:spPr>
          <a:xfrm>
            <a:off x="457200" y="1600200"/>
            <a:ext cx="8229600" cy="4953000"/>
          </a:xfrm>
          <a:ln/>
        </p:spPr>
        <p:txBody>
          <a:bodyPr>
            <a:normAutofit lnSpcReduction="10000"/>
          </a:bodyPr>
          <a:lstStyle/>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t>#include &lt;stdio.h&gt;</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t>#define  MONTHS 12</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1600" b="1"/>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t>/* store and display rainfall in all months of the year */</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1600" b="1"/>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t>int main()</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t>{</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t>	  int rainfall[MONTHS];</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t>  	int i;</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t>  </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t>  	for ( i=0; i &lt; MONTHS; i++ ){</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t>	     printf("Enter the rainfall(mm):"); scanf("%d", &amp;rainfall[i] );</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t>  	}</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t>  	/* Print from January to December */</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t>   	for ( i=0; i &lt; MONTHS; i++ )  {</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t>	     printf( "%5d ” , rainfall[i]);</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t>  	}</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t>  	printf("\n"); </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t>	return 0;</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b="1"/>
              <a:t>}</a:t>
            </a:r>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1600" b="1"/>
          </a:p>
          <a:p>
            <a:pPr indent="-339725">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1600" b="1"/>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5B3F20F-F44C-4A2A-B03A-2035E1F0083A}"/>
              </a:ext>
            </a:extLst>
          </p:cNvPr>
          <p:cNvSpPr>
            <a:spLocks noGrp="1"/>
          </p:cNvSpPr>
          <p:nvPr>
            <p:ph type="sldNum" idx="12"/>
          </p:nvPr>
        </p:nvSpPr>
        <p:spPr/>
        <p:txBody>
          <a:bodyPr/>
          <a:lstStyle/>
          <a:p>
            <a:fld id="{6A16299A-3F5C-4492-AF21-9D308C5D4D04}" type="slidenum">
              <a:rPr lang="en-US" altLang="en-US"/>
              <a:pPr/>
              <a:t>9</a:t>
            </a:fld>
            <a:endParaRPr lang="en-US" altLang="en-US"/>
          </a:p>
        </p:txBody>
      </p:sp>
      <p:sp>
        <p:nvSpPr>
          <p:cNvPr id="12289" name="Rectangle 1">
            <a:extLst>
              <a:ext uri="{FF2B5EF4-FFF2-40B4-BE49-F238E27FC236}">
                <a16:creationId xmlns:a16="http://schemas.microsoft.com/office/drawing/2014/main" id="{63E5B4CD-9B88-42BC-938F-F5CD1330FEF1}"/>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Bài tập 10.1</a:t>
            </a:r>
          </a:p>
        </p:txBody>
      </p:sp>
      <p:sp>
        <p:nvSpPr>
          <p:cNvPr id="12290" name="Rectangle 2">
            <a:extLst>
              <a:ext uri="{FF2B5EF4-FFF2-40B4-BE49-F238E27FC236}">
                <a16:creationId xmlns:a16="http://schemas.microsoft.com/office/drawing/2014/main" id="{1559FC83-9210-4287-A404-7514B908C4E5}"/>
              </a:ext>
            </a:extLst>
          </p:cNvPr>
          <p:cNvSpPr>
            <a:spLocks noGrp="1" noChangeArrowheads="1"/>
          </p:cNvSpPr>
          <p:nvPr>
            <p:ph type="body" idx="1"/>
          </p:nvPr>
        </p:nvSpPr>
        <p:spPr>
          <a:xfrm>
            <a:off x="457200" y="1600200"/>
            <a:ext cx="8229600" cy="4456113"/>
          </a:xfrm>
          <a:ln/>
        </p:spPr>
        <p:txBody>
          <a:bodyPr/>
          <a:lstStyle/>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a:t>1)Viết chương trình nhập mảng chứa 20 số nguyên</a:t>
            </a:r>
          </a:p>
          <a:p>
            <a:pPr lvl="1" indent="-28257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a:t>a) Tính tổng các số lẻ trong mảng</a:t>
            </a:r>
          </a:p>
          <a:p>
            <a:pPr lvl="1" indent="-28257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a:t>b) Tìm min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D6F2BB13DADB345882905426723F21F" ma:contentTypeVersion="0" ma:contentTypeDescription="Create a new document." ma:contentTypeScope="" ma:versionID="a5c8d04a787cd1cef320df2116c79370">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0ED7B7D-CDA0-408F-9214-AB20663EF1A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2F41EDA-D22D-4180-99D6-20920FBB417C}">
  <ds:schemaRefs>
    <ds:schemaRef ds:uri="http://schemas.microsoft.com/sharepoint/v3/contenttype/forms"/>
  </ds:schemaRefs>
</ds:datastoreItem>
</file>

<file path=customXml/itemProps3.xml><?xml version="1.0" encoding="utf-8"?>
<ds:datastoreItem xmlns:ds="http://schemas.openxmlformats.org/officeDocument/2006/customXml" ds:itemID="{68BC539A-7C91-4BEA-8DB1-D51933E72F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122</TotalTime>
  <Words>955</Words>
  <Application>Microsoft Office PowerPoint</Application>
  <PresentationFormat>On-screen Show (4:3)</PresentationFormat>
  <Paragraphs>428</Paragraphs>
  <Slides>36</Slides>
  <Notes>34</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0</vt:i4>
      </vt:variant>
      <vt:variant>
        <vt:lpstr>Slide Titles</vt:lpstr>
      </vt:variant>
      <vt:variant>
        <vt:i4>36</vt:i4>
      </vt:variant>
    </vt:vector>
  </HeadingPairs>
  <TitlesOfParts>
    <vt:vector size="47" baseType="lpstr">
      <vt:lpstr>等线</vt:lpstr>
      <vt:lpstr>等线 Light</vt:lpstr>
      <vt:lpstr>Linh AvantGarde</vt:lpstr>
      <vt:lpstr>Arial</vt:lpstr>
      <vt:lpstr>Calibri</vt:lpstr>
      <vt:lpstr>Courier New</vt:lpstr>
      <vt:lpstr>Segoe UI</vt:lpstr>
      <vt:lpstr>Tahoma</vt:lpstr>
      <vt:lpstr>Times New Roman</vt:lpstr>
      <vt:lpstr>Verdana</vt:lpstr>
      <vt:lpstr>Office Theme</vt:lpstr>
      <vt:lpstr>PowerPoint Presentation</vt:lpstr>
      <vt:lpstr>Mảng</vt:lpstr>
      <vt:lpstr>Mảng trong bộ nhớ</vt:lpstr>
      <vt:lpstr>Khởi tạo</vt:lpstr>
      <vt:lpstr>Khởi tạo (tiếp)</vt:lpstr>
      <vt:lpstr>VD: Khởi tạo với vòng for</vt:lpstr>
      <vt:lpstr>Vào/ra DL với mảng</vt:lpstr>
      <vt:lpstr>VD</vt:lpstr>
      <vt:lpstr>Bài tập 10.1</vt:lpstr>
      <vt:lpstr>Lời giải</vt:lpstr>
      <vt:lpstr>Bài tập 10.2</vt:lpstr>
      <vt:lpstr>Lời giải </vt:lpstr>
      <vt:lpstr>Mảng là tham số của hàm</vt:lpstr>
      <vt:lpstr>Mảng là tham số của hàm (tiếp)</vt:lpstr>
      <vt:lpstr>VD</vt:lpstr>
      <vt:lpstr>Bài tập 10.3</vt:lpstr>
      <vt:lpstr>Lời giải</vt:lpstr>
      <vt:lpstr>Bài tập 10.4</vt:lpstr>
      <vt:lpstr>Lời giải</vt:lpstr>
      <vt:lpstr>Lời giải (tiếp)</vt:lpstr>
      <vt:lpstr>Bài tập 10.5</vt:lpstr>
      <vt:lpstr>Lời giải</vt:lpstr>
      <vt:lpstr>Lời giải (tiếp)</vt:lpstr>
      <vt:lpstr>Lời giải (tiếp)</vt:lpstr>
      <vt:lpstr>Lời giải (tiếp)</vt:lpstr>
      <vt:lpstr>Mảng hai chiều</vt:lpstr>
      <vt:lpstr>VD : Cộng ma trận</vt:lpstr>
      <vt:lpstr>Bài tập 10.6</vt:lpstr>
      <vt:lpstr>Lời giải</vt:lpstr>
      <vt:lpstr>Lời giải (tiếp)</vt:lpstr>
      <vt:lpstr>Lời giải (tiếp)</vt:lpstr>
      <vt:lpstr>Bài tập 10.7</vt:lpstr>
      <vt:lpstr>Lời giải</vt:lpstr>
      <vt:lpstr>Bài tập 10.8</vt:lpstr>
      <vt:lpstr>Lời giải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Long Long</dc:creator>
  <cp:lastModifiedBy>Thế Hưng</cp:lastModifiedBy>
  <cp:revision>24</cp:revision>
  <dcterms:created xsi:type="dcterms:W3CDTF">2020-04-20T02:25:53Z</dcterms:created>
  <dcterms:modified xsi:type="dcterms:W3CDTF">2021-11-24T06:54:01Z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0x010100CD6F2BB13DADB345882905426723F21F</vt:lpwstr>
  </property>
</Properties>
</file>