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62" r:id="rId5"/>
    <p:sldId id="257" r:id="rId6"/>
    <p:sldId id="258" r:id="rId7"/>
    <p:sldId id="259" r:id="rId8"/>
    <p:sldId id="260" r:id="rId9"/>
    <p:sldId id="261" r:id="rId10"/>
    <p:sldId id="266" r:id="rId11"/>
    <p:sldId id="263" r:id="rId12"/>
    <p:sldId id="26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6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64" d="100"/>
          <a:sy n="64" d="100"/>
        </p:scale>
        <p:origin x="67"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E1D4C-F1A7-49DF-B752-A123BA7C067D}" type="datetimeFigureOut">
              <a:rPr lang="en-US" smtClean="0"/>
              <a:t>12/25/2021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79226-1876-4E46-A5CA-784D26A1B10D}" type="slidenum">
              <a:rPr lang="en-US" smtClean="0"/>
              <a:t>‹#›</a:t>
            </a:fld>
            <a:endParaRPr lang="en-US"/>
          </a:p>
        </p:txBody>
      </p:sp>
    </p:spTree>
    <p:extLst>
      <p:ext uri="{BB962C8B-B14F-4D97-AF65-F5344CB8AC3E}">
        <p14:creationId xmlns:p14="http://schemas.microsoft.com/office/powerpoint/2010/main" val="425004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5BA9ECE-6173-4064-9E54-5EB96E06516A}"/>
              </a:ext>
            </a:extLst>
          </p:cNvPr>
          <p:cNvSpPr>
            <a:spLocks noGrp="1" noChangeArrowheads="1"/>
          </p:cNvSpPr>
          <p:nvPr>
            <p:ph type="sldNum"/>
          </p:nvPr>
        </p:nvSpPr>
        <p:spPr>
          <a:ln/>
        </p:spPr>
        <p:txBody>
          <a:bodyPr/>
          <a:lstStyle/>
          <a:p>
            <a:fld id="{34DF15E7-242F-40C6-B1F7-18DDE324FDE8}" type="slidenum">
              <a:rPr lang="fr-FR" altLang="en-US"/>
              <a:pPr/>
              <a:t>2</a:t>
            </a:fld>
            <a:endParaRPr lang="fr-FR" altLang="en-US"/>
          </a:p>
        </p:txBody>
      </p:sp>
      <p:sp>
        <p:nvSpPr>
          <p:cNvPr id="39937" name="Rectangle 1">
            <a:extLst>
              <a:ext uri="{FF2B5EF4-FFF2-40B4-BE49-F238E27FC236}">
                <a16:creationId xmlns:a16="http://schemas.microsoft.com/office/drawing/2014/main" id="{27A944BB-A053-4C39-AEE0-D45F376B7E9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a:extLst>
              <a:ext uri="{FF2B5EF4-FFF2-40B4-BE49-F238E27FC236}">
                <a16:creationId xmlns:a16="http://schemas.microsoft.com/office/drawing/2014/main" id="{E6DC5EBF-365B-459E-AD19-2FE9692C831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5F0C219-7CDD-4674-B855-2C9878C12B47}"/>
              </a:ext>
            </a:extLst>
          </p:cNvPr>
          <p:cNvSpPr>
            <a:spLocks noGrp="1" noChangeArrowheads="1"/>
          </p:cNvSpPr>
          <p:nvPr>
            <p:ph type="sldNum"/>
          </p:nvPr>
        </p:nvSpPr>
        <p:spPr>
          <a:ln/>
        </p:spPr>
        <p:txBody>
          <a:bodyPr/>
          <a:lstStyle/>
          <a:p>
            <a:fld id="{8785DEEF-EE01-4A77-AA0C-F8B60081761D}" type="slidenum">
              <a:rPr lang="fr-FR" altLang="en-US"/>
              <a:pPr/>
              <a:t>11</a:t>
            </a:fld>
            <a:endParaRPr lang="fr-FR" altLang="en-US"/>
          </a:p>
        </p:txBody>
      </p:sp>
      <p:sp>
        <p:nvSpPr>
          <p:cNvPr id="49153" name="Rectangle 1">
            <a:extLst>
              <a:ext uri="{FF2B5EF4-FFF2-40B4-BE49-F238E27FC236}">
                <a16:creationId xmlns:a16="http://schemas.microsoft.com/office/drawing/2014/main" id="{F072F4A8-DAF5-4F17-B4E4-A9AB696FEE5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D215DC2A-438C-4AA7-90EC-D1CA87BEBCD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57121B8-15F5-4AF7-AE94-42D2F52C2617}"/>
              </a:ext>
            </a:extLst>
          </p:cNvPr>
          <p:cNvSpPr>
            <a:spLocks noGrp="1" noChangeArrowheads="1"/>
          </p:cNvSpPr>
          <p:nvPr>
            <p:ph type="sldNum"/>
          </p:nvPr>
        </p:nvSpPr>
        <p:spPr>
          <a:ln/>
        </p:spPr>
        <p:txBody>
          <a:bodyPr/>
          <a:lstStyle/>
          <a:p>
            <a:fld id="{EDFE4610-73CE-4D79-9207-AB2C54971C81}" type="slidenum">
              <a:rPr lang="fr-FR" altLang="en-US"/>
              <a:pPr/>
              <a:t>12</a:t>
            </a:fld>
            <a:endParaRPr lang="fr-FR" altLang="en-US"/>
          </a:p>
        </p:txBody>
      </p:sp>
      <p:sp>
        <p:nvSpPr>
          <p:cNvPr id="50177" name="Rectangle 1">
            <a:extLst>
              <a:ext uri="{FF2B5EF4-FFF2-40B4-BE49-F238E27FC236}">
                <a16:creationId xmlns:a16="http://schemas.microsoft.com/office/drawing/2014/main" id="{F0B8BEB7-58C6-4E29-96D2-FE8B633555A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8AE7EEB4-BD91-419F-91A2-1E0F037502D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67A3214-D1E4-40B3-B8F7-7DA86F3DC57F}"/>
              </a:ext>
            </a:extLst>
          </p:cNvPr>
          <p:cNvSpPr>
            <a:spLocks noGrp="1" noChangeArrowheads="1"/>
          </p:cNvSpPr>
          <p:nvPr>
            <p:ph type="sldNum"/>
          </p:nvPr>
        </p:nvSpPr>
        <p:spPr>
          <a:ln/>
        </p:spPr>
        <p:txBody>
          <a:bodyPr/>
          <a:lstStyle/>
          <a:p>
            <a:fld id="{D008C516-BB31-456D-AEB0-5D6DBA531612}" type="slidenum">
              <a:rPr lang="fr-FR" altLang="en-US"/>
              <a:pPr/>
              <a:t>13</a:t>
            </a:fld>
            <a:endParaRPr lang="fr-FR" altLang="en-US"/>
          </a:p>
        </p:txBody>
      </p:sp>
      <p:sp>
        <p:nvSpPr>
          <p:cNvPr id="51201" name="Rectangle 1">
            <a:extLst>
              <a:ext uri="{FF2B5EF4-FFF2-40B4-BE49-F238E27FC236}">
                <a16:creationId xmlns:a16="http://schemas.microsoft.com/office/drawing/2014/main" id="{05E530D1-73B7-4728-A5AC-41E73D38E4D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96E1735D-449E-4EC8-BF40-2D2EC4D1C70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9895500-F4E4-4706-9D40-15A4C52517A3}"/>
              </a:ext>
            </a:extLst>
          </p:cNvPr>
          <p:cNvSpPr>
            <a:spLocks noGrp="1" noChangeArrowheads="1"/>
          </p:cNvSpPr>
          <p:nvPr>
            <p:ph type="sldNum"/>
          </p:nvPr>
        </p:nvSpPr>
        <p:spPr>
          <a:ln/>
        </p:spPr>
        <p:txBody>
          <a:bodyPr/>
          <a:lstStyle/>
          <a:p>
            <a:fld id="{1E820A44-98D9-4A55-95E0-6FAAA80A12BA}" type="slidenum">
              <a:rPr lang="fr-FR" altLang="en-US"/>
              <a:pPr/>
              <a:t>14</a:t>
            </a:fld>
            <a:endParaRPr lang="fr-FR" altLang="en-US"/>
          </a:p>
        </p:txBody>
      </p:sp>
      <p:sp>
        <p:nvSpPr>
          <p:cNvPr id="52225" name="Rectangle 1">
            <a:extLst>
              <a:ext uri="{FF2B5EF4-FFF2-40B4-BE49-F238E27FC236}">
                <a16:creationId xmlns:a16="http://schemas.microsoft.com/office/drawing/2014/main" id="{942E32F0-5A74-4A37-A32C-ADA136CC9DB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00A920CF-2CAB-40B0-805B-3DD394E9930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4497893-436A-448A-A7EE-DE343B7CAFC9}"/>
              </a:ext>
            </a:extLst>
          </p:cNvPr>
          <p:cNvSpPr>
            <a:spLocks noGrp="1" noChangeArrowheads="1"/>
          </p:cNvSpPr>
          <p:nvPr>
            <p:ph type="sldNum"/>
          </p:nvPr>
        </p:nvSpPr>
        <p:spPr>
          <a:ln/>
        </p:spPr>
        <p:txBody>
          <a:bodyPr/>
          <a:lstStyle/>
          <a:p>
            <a:fld id="{483F9581-651B-424B-A374-CCFD2131CCCF}" type="slidenum">
              <a:rPr lang="fr-FR" altLang="en-US"/>
              <a:pPr/>
              <a:t>15</a:t>
            </a:fld>
            <a:endParaRPr lang="fr-FR" altLang="en-US"/>
          </a:p>
        </p:txBody>
      </p:sp>
      <p:sp>
        <p:nvSpPr>
          <p:cNvPr id="53249" name="Rectangle 1">
            <a:extLst>
              <a:ext uri="{FF2B5EF4-FFF2-40B4-BE49-F238E27FC236}">
                <a16:creationId xmlns:a16="http://schemas.microsoft.com/office/drawing/2014/main" id="{983DD37E-F2B0-4B9E-8BF3-BFDD7ABE7D8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BD4F02C5-FCAD-4AEA-9B8B-5CF58971C64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39C3573-3FFB-421E-8A13-250DD899CBF4}"/>
              </a:ext>
            </a:extLst>
          </p:cNvPr>
          <p:cNvSpPr>
            <a:spLocks noGrp="1" noChangeArrowheads="1"/>
          </p:cNvSpPr>
          <p:nvPr>
            <p:ph type="sldNum"/>
          </p:nvPr>
        </p:nvSpPr>
        <p:spPr>
          <a:ln/>
        </p:spPr>
        <p:txBody>
          <a:bodyPr/>
          <a:lstStyle/>
          <a:p>
            <a:fld id="{9F0EFB3C-6CCA-44F6-83AE-586716A83DF5}" type="slidenum">
              <a:rPr lang="fr-FR" altLang="en-US"/>
              <a:pPr/>
              <a:t>16</a:t>
            </a:fld>
            <a:endParaRPr lang="fr-FR" altLang="en-US"/>
          </a:p>
        </p:txBody>
      </p:sp>
      <p:sp>
        <p:nvSpPr>
          <p:cNvPr id="54273" name="Rectangle 1">
            <a:extLst>
              <a:ext uri="{FF2B5EF4-FFF2-40B4-BE49-F238E27FC236}">
                <a16:creationId xmlns:a16="http://schemas.microsoft.com/office/drawing/2014/main" id="{65F0ADBD-96F1-44A1-B8CC-B7F15E4F0E2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1102DB2B-4E15-4155-AF5E-71F543F02F2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32AC828-4483-4359-B412-6977C1B0F55E}"/>
              </a:ext>
            </a:extLst>
          </p:cNvPr>
          <p:cNvSpPr>
            <a:spLocks noGrp="1" noChangeArrowheads="1"/>
          </p:cNvSpPr>
          <p:nvPr>
            <p:ph type="sldNum"/>
          </p:nvPr>
        </p:nvSpPr>
        <p:spPr>
          <a:ln/>
        </p:spPr>
        <p:txBody>
          <a:bodyPr/>
          <a:lstStyle/>
          <a:p>
            <a:fld id="{2ACD3C42-EF0F-47DA-B9E9-2DCCF6131B53}" type="slidenum">
              <a:rPr lang="fr-FR" altLang="en-US"/>
              <a:pPr/>
              <a:t>17</a:t>
            </a:fld>
            <a:endParaRPr lang="fr-FR" altLang="en-US"/>
          </a:p>
        </p:txBody>
      </p:sp>
      <p:sp>
        <p:nvSpPr>
          <p:cNvPr id="55297" name="Rectangle 1">
            <a:extLst>
              <a:ext uri="{FF2B5EF4-FFF2-40B4-BE49-F238E27FC236}">
                <a16:creationId xmlns:a16="http://schemas.microsoft.com/office/drawing/2014/main" id="{05C5787E-E092-45AC-BA25-90070CA7ECB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81AD16DC-8909-4AA2-B126-F9189B649DD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E9D15C2-C4E7-47EB-BC99-C8ECF42D1B40}"/>
              </a:ext>
            </a:extLst>
          </p:cNvPr>
          <p:cNvSpPr>
            <a:spLocks noGrp="1" noChangeArrowheads="1"/>
          </p:cNvSpPr>
          <p:nvPr>
            <p:ph type="sldNum"/>
          </p:nvPr>
        </p:nvSpPr>
        <p:spPr>
          <a:ln/>
        </p:spPr>
        <p:txBody>
          <a:bodyPr/>
          <a:lstStyle/>
          <a:p>
            <a:fld id="{816A1AAD-978C-4A30-9990-916C8282B3FD}" type="slidenum">
              <a:rPr lang="fr-FR" altLang="en-US"/>
              <a:pPr/>
              <a:t>18</a:t>
            </a:fld>
            <a:endParaRPr lang="fr-FR" altLang="en-US"/>
          </a:p>
        </p:txBody>
      </p:sp>
      <p:sp>
        <p:nvSpPr>
          <p:cNvPr id="56321" name="Rectangle 1">
            <a:extLst>
              <a:ext uri="{FF2B5EF4-FFF2-40B4-BE49-F238E27FC236}">
                <a16:creationId xmlns:a16="http://schemas.microsoft.com/office/drawing/2014/main" id="{15EE48E9-F4AB-4FA7-9539-B0D21CD184A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C7AB8FE9-3173-45BC-B883-36B087C108A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8B04711-4E87-46D6-A921-6789677D5BF8}"/>
              </a:ext>
            </a:extLst>
          </p:cNvPr>
          <p:cNvSpPr>
            <a:spLocks noGrp="1" noChangeArrowheads="1"/>
          </p:cNvSpPr>
          <p:nvPr>
            <p:ph type="sldNum"/>
          </p:nvPr>
        </p:nvSpPr>
        <p:spPr>
          <a:ln/>
        </p:spPr>
        <p:txBody>
          <a:bodyPr/>
          <a:lstStyle/>
          <a:p>
            <a:fld id="{7775BC27-E0EF-4A03-9E83-F8DE4E86555F}" type="slidenum">
              <a:rPr lang="fr-FR" altLang="en-US"/>
              <a:pPr/>
              <a:t>19</a:t>
            </a:fld>
            <a:endParaRPr lang="fr-FR" altLang="en-US"/>
          </a:p>
        </p:txBody>
      </p:sp>
      <p:sp>
        <p:nvSpPr>
          <p:cNvPr id="57345" name="Rectangle 1">
            <a:extLst>
              <a:ext uri="{FF2B5EF4-FFF2-40B4-BE49-F238E27FC236}">
                <a16:creationId xmlns:a16="http://schemas.microsoft.com/office/drawing/2014/main" id="{D3C6B7B7-9D57-4714-83E1-B0AD6539E12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Text Box 2">
            <a:extLst>
              <a:ext uri="{FF2B5EF4-FFF2-40B4-BE49-F238E27FC236}">
                <a16:creationId xmlns:a16="http://schemas.microsoft.com/office/drawing/2014/main" id="{5EBA3302-6621-417F-ACDC-75B8AE4C538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0175039-BD2F-40EF-BF4A-3B3B32E21FC6}"/>
              </a:ext>
            </a:extLst>
          </p:cNvPr>
          <p:cNvSpPr>
            <a:spLocks noGrp="1" noChangeArrowheads="1"/>
          </p:cNvSpPr>
          <p:nvPr>
            <p:ph type="sldNum"/>
          </p:nvPr>
        </p:nvSpPr>
        <p:spPr>
          <a:ln/>
        </p:spPr>
        <p:txBody>
          <a:bodyPr/>
          <a:lstStyle/>
          <a:p>
            <a:fld id="{F2558DB8-17DC-4D53-AD74-B2F2CCBB91A6}" type="slidenum">
              <a:rPr lang="fr-FR" altLang="en-US"/>
              <a:pPr/>
              <a:t>20</a:t>
            </a:fld>
            <a:endParaRPr lang="fr-FR" altLang="en-US"/>
          </a:p>
        </p:txBody>
      </p:sp>
      <p:sp>
        <p:nvSpPr>
          <p:cNvPr id="58369" name="Rectangle 1">
            <a:extLst>
              <a:ext uri="{FF2B5EF4-FFF2-40B4-BE49-F238E27FC236}">
                <a16:creationId xmlns:a16="http://schemas.microsoft.com/office/drawing/2014/main" id="{1B91FEEB-54BF-40AB-9C92-4E6769D2E2B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a:extLst>
              <a:ext uri="{FF2B5EF4-FFF2-40B4-BE49-F238E27FC236}">
                <a16:creationId xmlns:a16="http://schemas.microsoft.com/office/drawing/2014/main" id="{168B0623-92B8-4073-AEED-8224525C503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DF8B068-D653-4F12-840E-C9C4AEACE16C}"/>
              </a:ext>
            </a:extLst>
          </p:cNvPr>
          <p:cNvSpPr>
            <a:spLocks noGrp="1" noChangeArrowheads="1"/>
          </p:cNvSpPr>
          <p:nvPr>
            <p:ph type="sldNum"/>
          </p:nvPr>
        </p:nvSpPr>
        <p:spPr>
          <a:ln/>
        </p:spPr>
        <p:txBody>
          <a:bodyPr/>
          <a:lstStyle/>
          <a:p>
            <a:fld id="{BB8BB098-EA91-42A2-B901-58AAD14AC7F9}" type="slidenum">
              <a:rPr lang="fr-FR" altLang="en-US"/>
              <a:pPr/>
              <a:t>3</a:t>
            </a:fld>
            <a:endParaRPr lang="fr-FR" altLang="en-US"/>
          </a:p>
        </p:txBody>
      </p:sp>
      <p:sp>
        <p:nvSpPr>
          <p:cNvPr id="40961" name="Rectangle 1">
            <a:extLst>
              <a:ext uri="{FF2B5EF4-FFF2-40B4-BE49-F238E27FC236}">
                <a16:creationId xmlns:a16="http://schemas.microsoft.com/office/drawing/2014/main" id="{6F7FCDCD-5DD4-4C2F-86AD-A068DCCD2EC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a:extLst>
              <a:ext uri="{FF2B5EF4-FFF2-40B4-BE49-F238E27FC236}">
                <a16:creationId xmlns:a16="http://schemas.microsoft.com/office/drawing/2014/main" id="{D68967E1-1C96-4565-BF58-926B52AE195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50E2007-43FB-43E4-B787-C11C431A0FF3}"/>
              </a:ext>
            </a:extLst>
          </p:cNvPr>
          <p:cNvSpPr>
            <a:spLocks noGrp="1" noChangeArrowheads="1"/>
          </p:cNvSpPr>
          <p:nvPr>
            <p:ph type="sldNum"/>
          </p:nvPr>
        </p:nvSpPr>
        <p:spPr>
          <a:ln/>
        </p:spPr>
        <p:txBody>
          <a:bodyPr/>
          <a:lstStyle/>
          <a:p>
            <a:fld id="{2B574AD7-D514-48CC-8B3E-9ACBD898CDC6}" type="slidenum">
              <a:rPr lang="fr-FR" altLang="en-US"/>
              <a:pPr/>
              <a:t>21</a:t>
            </a:fld>
            <a:endParaRPr lang="fr-FR" altLang="en-US"/>
          </a:p>
        </p:txBody>
      </p:sp>
      <p:sp>
        <p:nvSpPr>
          <p:cNvPr id="59393" name="Rectangle 1">
            <a:extLst>
              <a:ext uri="{FF2B5EF4-FFF2-40B4-BE49-F238E27FC236}">
                <a16:creationId xmlns:a16="http://schemas.microsoft.com/office/drawing/2014/main" id="{44D40420-9C57-4DC5-845A-83E38C61373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a:extLst>
              <a:ext uri="{FF2B5EF4-FFF2-40B4-BE49-F238E27FC236}">
                <a16:creationId xmlns:a16="http://schemas.microsoft.com/office/drawing/2014/main" id="{13868996-383B-419E-8E0C-FD57FE9A512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A9B67DF-3D7F-4A42-A2DE-D8C943674CAE}"/>
              </a:ext>
            </a:extLst>
          </p:cNvPr>
          <p:cNvSpPr>
            <a:spLocks noGrp="1" noChangeArrowheads="1"/>
          </p:cNvSpPr>
          <p:nvPr>
            <p:ph type="sldNum"/>
          </p:nvPr>
        </p:nvSpPr>
        <p:spPr>
          <a:ln/>
        </p:spPr>
        <p:txBody>
          <a:bodyPr/>
          <a:lstStyle/>
          <a:p>
            <a:fld id="{E2835982-FC56-41CD-93C2-5BC93C73037B}" type="slidenum">
              <a:rPr lang="fr-FR" altLang="en-US"/>
              <a:pPr/>
              <a:t>22</a:t>
            </a:fld>
            <a:endParaRPr lang="fr-FR" altLang="en-US"/>
          </a:p>
        </p:txBody>
      </p:sp>
      <p:sp>
        <p:nvSpPr>
          <p:cNvPr id="60417" name="Rectangle 1">
            <a:extLst>
              <a:ext uri="{FF2B5EF4-FFF2-40B4-BE49-F238E27FC236}">
                <a16:creationId xmlns:a16="http://schemas.microsoft.com/office/drawing/2014/main" id="{47338C68-1365-48A6-93B6-AB8F62A3C41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Text Box 2">
            <a:extLst>
              <a:ext uri="{FF2B5EF4-FFF2-40B4-BE49-F238E27FC236}">
                <a16:creationId xmlns:a16="http://schemas.microsoft.com/office/drawing/2014/main" id="{D4227538-66CE-46FF-BEC1-BB0105EE092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5BF16B5-35F4-4BEF-8201-E5233B48CAA8}"/>
              </a:ext>
            </a:extLst>
          </p:cNvPr>
          <p:cNvSpPr>
            <a:spLocks noGrp="1" noChangeArrowheads="1"/>
          </p:cNvSpPr>
          <p:nvPr>
            <p:ph type="sldNum"/>
          </p:nvPr>
        </p:nvSpPr>
        <p:spPr>
          <a:ln/>
        </p:spPr>
        <p:txBody>
          <a:bodyPr/>
          <a:lstStyle/>
          <a:p>
            <a:fld id="{670BC7D7-4CC6-4CC0-8D7F-7DF1D5E85366}" type="slidenum">
              <a:rPr lang="fr-FR" altLang="en-US"/>
              <a:pPr/>
              <a:t>23</a:t>
            </a:fld>
            <a:endParaRPr lang="fr-FR" altLang="en-US"/>
          </a:p>
        </p:txBody>
      </p:sp>
      <p:sp>
        <p:nvSpPr>
          <p:cNvPr id="61441" name="Rectangle 1">
            <a:extLst>
              <a:ext uri="{FF2B5EF4-FFF2-40B4-BE49-F238E27FC236}">
                <a16:creationId xmlns:a16="http://schemas.microsoft.com/office/drawing/2014/main" id="{2E8B30D4-4267-4E3A-9666-03F5CB8EA96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a:extLst>
              <a:ext uri="{FF2B5EF4-FFF2-40B4-BE49-F238E27FC236}">
                <a16:creationId xmlns:a16="http://schemas.microsoft.com/office/drawing/2014/main" id="{E5F93E59-9E28-4B59-B175-8EB36339BC8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D45C008-469D-4006-92ED-223DA6234162}"/>
              </a:ext>
            </a:extLst>
          </p:cNvPr>
          <p:cNvSpPr>
            <a:spLocks noGrp="1" noChangeArrowheads="1"/>
          </p:cNvSpPr>
          <p:nvPr>
            <p:ph type="sldNum"/>
          </p:nvPr>
        </p:nvSpPr>
        <p:spPr>
          <a:ln/>
        </p:spPr>
        <p:txBody>
          <a:bodyPr/>
          <a:lstStyle/>
          <a:p>
            <a:fld id="{E57808C5-850B-4155-8DF1-55A6397C5698}" type="slidenum">
              <a:rPr lang="fr-FR" altLang="en-US"/>
              <a:pPr/>
              <a:t>24</a:t>
            </a:fld>
            <a:endParaRPr lang="fr-FR" altLang="en-US"/>
          </a:p>
        </p:txBody>
      </p:sp>
      <p:sp>
        <p:nvSpPr>
          <p:cNvPr id="62465" name="Rectangle 1">
            <a:extLst>
              <a:ext uri="{FF2B5EF4-FFF2-40B4-BE49-F238E27FC236}">
                <a16:creationId xmlns:a16="http://schemas.microsoft.com/office/drawing/2014/main" id="{DAAEF34C-4FB3-4C55-B892-3381C9673E4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Text Box 2">
            <a:extLst>
              <a:ext uri="{FF2B5EF4-FFF2-40B4-BE49-F238E27FC236}">
                <a16:creationId xmlns:a16="http://schemas.microsoft.com/office/drawing/2014/main" id="{0AD74FB3-70CE-4D8F-8704-60884FEAB7F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A3F322D-BA56-4283-A98F-F86A314F7BCF}"/>
              </a:ext>
            </a:extLst>
          </p:cNvPr>
          <p:cNvSpPr>
            <a:spLocks noGrp="1" noChangeArrowheads="1"/>
          </p:cNvSpPr>
          <p:nvPr>
            <p:ph type="sldNum"/>
          </p:nvPr>
        </p:nvSpPr>
        <p:spPr>
          <a:ln/>
        </p:spPr>
        <p:txBody>
          <a:bodyPr/>
          <a:lstStyle/>
          <a:p>
            <a:fld id="{C28FBAD9-2115-4A2E-B758-0D3B020555E4}" type="slidenum">
              <a:rPr lang="fr-FR" altLang="en-US"/>
              <a:pPr/>
              <a:t>25</a:t>
            </a:fld>
            <a:endParaRPr lang="fr-FR" altLang="en-US"/>
          </a:p>
        </p:txBody>
      </p:sp>
      <p:sp>
        <p:nvSpPr>
          <p:cNvPr id="63489" name="Rectangle 1">
            <a:extLst>
              <a:ext uri="{FF2B5EF4-FFF2-40B4-BE49-F238E27FC236}">
                <a16:creationId xmlns:a16="http://schemas.microsoft.com/office/drawing/2014/main" id="{71FE1EF8-95E5-475F-B1AE-08F9D1BD272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Text Box 2">
            <a:extLst>
              <a:ext uri="{FF2B5EF4-FFF2-40B4-BE49-F238E27FC236}">
                <a16:creationId xmlns:a16="http://schemas.microsoft.com/office/drawing/2014/main" id="{9038D5EB-F18E-4CC0-9ADA-C407F38F2AD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0FDE188-1A54-4211-88D6-A2BC3945287A}"/>
              </a:ext>
            </a:extLst>
          </p:cNvPr>
          <p:cNvSpPr>
            <a:spLocks noGrp="1" noChangeArrowheads="1"/>
          </p:cNvSpPr>
          <p:nvPr>
            <p:ph type="sldNum"/>
          </p:nvPr>
        </p:nvSpPr>
        <p:spPr>
          <a:ln/>
        </p:spPr>
        <p:txBody>
          <a:bodyPr/>
          <a:lstStyle/>
          <a:p>
            <a:fld id="{642F2484-5374-47E1-BC0C-E1A3FC1F6CEF}" type="slidenum">
              <a:rPr lang="fr-FR" altLang="en-US"/>
              <a:pPr/>
              <a:t>26</a:t>
            </a:fld>
            <a:endParaRPr lang="fr-FR" altLang="en-US"/>
          </a:p>
        </p:txBody>
      </p:sp>
      <p:sp>
        <p:nvSpPr>
          <p:cNvPr id="64513" name="Rectangle 1">
            <a:extLst>
              <a:ext uri="{FF2B5EF4-FFF2-40B4-BE49-F238E27FC236}">
                <a16:creationId xmlns:a16="http://schemas.microsoft.com/office/drawing/2014/main" id="{B4C07368-D764-40C2-B27D-D72A16FF618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Text Box 2">
            <a:extLst>
              <a:ext uri="{FF2B5EF4-FFF2-40B4-BE49-F238E27FC236}">
                <a16:creationId xmlns:a16="http://schemas.microsoft.com/office/drawing/2014/main" id="{F3D65548-2BAE-4EBF-B4E4-78DAD0F749D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AF0F7A3-61A1-4F50-91F5-DA0CC329324D}"/>
              </a:ext>
            </a:extLst>
          </p:cNvPr>
          <p:cNvSpPr>
            <a:spLocks noGrp="1" noChangeArrowheads="1"/>
          </p:cNvSpPr>
          <p:nvPr>
            <p:ph type="sldNum"/>
          </p:nvPr>
        </p:nvSpPr>
        <p:spPr>
          <a:ln/>
        </p:spPr>
        <p:txBody>
          <a:bodyPr/>
          <a:lstStyle/>
          <a:p>
            <a:fld id="{0A69254E-BCEA-40A4-813B-5AC3A8AE017C}" type="slidenum">
              <a:rPr lang="fr-FR" altLang="en-US"/>
              <a:pPr/>
              <a:t>27</a:t>
            </a:fld>
            <a:endParaRPr lang="fr-FR" altLang="en-US"/>
          </a:p>
        </p:txBody>
      </p:sp>
      <p:sp>
        <p:nvSpPr>
          <p:cNvPr id="65537" name="Rectangle 1">
            <a:extLst>
              <a:ext uri="{FF2B5EF4-FFF2-40B4-BE49-F238E27FC236}">
                <a16:creationId xmlns:a16="http://schemas.microsoft.com/office/drawing/2014/main" id="{0FE25094-76EE-4EEC-97B5-EE72CBA4251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Text Box 2">
            <a:extLst>
              <a:ext uri="{FF2B5EF4-FFF2-40B4-BE49-F238E27FC236}">
                <a16:creationId xmlns:a16="http://schemas.microsoft.com/office/drawing/2014/main" id="{D0B40B8C-70C9-4DA4-8CED-9DA4E674057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777D6FA-3537-4827-B6C4-B1370A63AA43}"/>
              </a:ext>
            </a:extLst>
          </p:cNvPr>
          <p:cNvSpPr>
            <a:spLocks noGrp="1" noChangeArrowheads="1"/>
          </p:cNvSpPr>
          <p:nvPr>
            <p:ph type="sldNum"/>
          </p:nvPr>
        </p:nvSpPr>
        <p:spPr>
          <a:ln/>
        </p:spPr>
        <p:txBody>
          <a:bodyPr/>
          <a:lstStyle/>
          <a:p>
            <a:fld id="{AC7B127E-697E-4BD3-BE56-BE017588F4A3}" type="slidenum">
              <a:rPr lang="fr-FR" altLang="en-US"/>
              <a:pPr/>
              <a:t>28</a:t>
            </a:fld>
            <a:endParaRPr lang="fr-FR" altLang="en-US"/>
          </a:p>
        </p:txBody>
      </p:sp>
      <p:sp>
        <p:nvSpPr>
          <p:cNvPr id="66561" name="Rectangle 1">
            <a:extLst>
              <a:ext uri="{FF2B5EF4-FFF2-40B4-BE49-F238E27FC236}">
                <a16:creationId xmlns:a16="http://schemas.microsoft.com/office/drawing/2014/main" id="{8579FA59-320C-4382-AA28-216BE74A081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Text Box 2">
            <a:extLst>
              <a:ext uri="{FF2B5EF4-FFF2-40B4-BE49-F238E27FC236}">
                <a16:creationId xmlns:a16="http://schemas.microsoft.com/office/drawing/2014/main" id="{41B80915-CBD5-43BE-A5D6-DB7984E9737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0BE9900-19A0-43E8-AB52-9A3CB6C749A2}"/>
              </a:ext>
            </a:extLst>
          </p:cNvPr>
          <p:cNvSpPr>
            <a:spLocks noGrp="1" noChangeArrowheads="1"/>
          </p:cNvSpPr>
          <p:nvPr>
            <p:ph type="sldNum"/>
          </p:nvPr>
        </p:nvSpPr>
        <p:spPr>
          <a:ln/>
        </p:spPr>
        <p:txBody>
          <a:bodyPr/>
          <a:lstStyle/>
          <a:p>
            <a:fld id="{FF41037C-519D-497A-8B8F-E64498560BDB}" type="slidenum">
              <a:rPr lang="fr-FR" altLang="en-US"/>
              <a:pPr/>
              <a:t>29</a:t>
            </a:fld>
            <a:endParaRPr lang="fr-FR" altLang="en-US"/>
          </a:p>
        </p:txBody>
      </p:sp>
      <p:sp>
        <p:nvSpPr>
          <p:cNvPr id="67585" name="Rectangle 1">
            <a:extLst>
              <a:ext uri="{FF2B5EF4-FFF2-40B4-BE49-F238E27FC236}">
                <a16:creationId xmlns:a16="http://schemas.microsoft.com/office/drawing/2014/main" id="{5DE8857B-2D27-4586-886D-0FAB832C24C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Text Box 2">
            <a:extLst>
              <a:ext uri="{FF2B5EF4-FFF2-40B4-BE49-F238E27FC236}">
                <a16:creationId xmlns:a16="http://schemas.microsoft.com/office/drawing/2014/main" id="{E5F9FE21-F70E-4838-B450-5C2D7F1FD48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689FAE5-1BE7-4F67-8FDC-CE9744C640C5}"/>
              </a:ext>
            </a:extLst>
          </p:cNvPr>
          <p:cNvSpPr>
            <a:spLocks noGrp="1" noChangeArrowheads="1"/>
          </p:cNvSpPr>
          <p:nvPr>
            <p:ph type="sldNum"/>
          </p:nvPr>
        </p:nvSpPr>
        <p:spPr>
          <a:ln/>
        </p:spPr>
        <p:txBody>
          <a:bodyPr/>
          <a:lstStyle/>
          <a:p>
            <a:fld id="{D25885C6-3D33-44DC-982C-B919F602E6EC}" type="slidenum">
              <a:rPr lang="fr-FR" altLang="en-US"/>
              <a:pPr/>
              <a:t>30</a:t>
            </a:fld>
            <a:endParaRPr lang="fr-FR" altLang="en-US"/>
          </a:p>
        </p:txBody>
      </p:sp>
      <p:sp>
        <p:nvSpPr>
          <p:cNvPr id="68609" name="Rectangle 1">
            <a:extLst>
              <a:ext uri="{FF2B5EF4-FFF2-40B4-BE49-F238E27FC236}">
                <a16:creationId xmlns:a16="http://schemas.microsoft.com/office/drawing/2014/main" id="{7C9F1D92-6558-433B-9DC4-3C7844824DA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Text Box 2">
            <a:extLst>
              <a:ext uri="{FF2B5EF4-FFF2-40B4-BE49-F238E27FC236}">
                <a16:creationId xmlns:a16="http://schemas.microsoft.com/office/drawing/2014/main" id="{DDEFC526-47BB-461D-BA86-62585AFD58A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A055D14-A142-4384-A592-D8D172992437}"/>
              </a:ext>
            </a:extLst>
          </p:cNvPr>
          <p:cNvSpPr>
            <a:spLocks noGrp="1" noChangeArrowheads="1"/>
          </p:cNvSpPr>
          <p:nvPr>
            <p:ph type="sldNum"/>
          </p:nvPr>
        </p:nvSpPr>
        <p:spPr>
          <a:ln/>
        </p:spPr>
        <p:txBody>
          <a:bodyPr/>
          <a:lstStyle/>
          <a:p>
            <a:fld id="{7D5E46B3-327A-4631-9F8F-B5754A1875D3}" type="slidenum">
              <a:rPr lang="fr-FR" altLang="en-US"/>
              <a:pPr/>
              <a:t>4</a:t>
            </a:fld>
            <a:endParaRPr lang="fr-FR" altLang="en-US"/>
          </a:p>
        </p:txBody>
      </p:sp>
      <p:sp>
        <p:nvSpPr>
          <p:cNvPr id="41985" name="Rectangle 1">
            <a:extLst>
              <a:ext uri="{FF2B5EF4-FFF2-40B4-BE49-F238E27FC236}">
                <a16:creationId xmlns:a16="http://schemas.microsoft.com/office/drawing/2014/main" id="{E96088BC-0B90-4D72-A296-F9F5EE9F67B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7931CA4A-D7B5-4BC6-85F4-8FF046E2AAB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B46C9FF-9DA2-400E-9AB3-FA96918F9158}"/>
              </a:ext>
            </a:extLst>
          </p:cNvPr>
          <p:cNvSpPr>
            <a:spLocks noGrp="1" noChangeArrowheads="1"/>
          </p:cNvSpPr>
          <p:nvPr>
            <p:ph type="sldNum"/>
          </p:nvPr>
        </p:nvSpPr>
        <p:spPr>
          <a:ln/>
        </p:spPr>
        <p:txBody>
          <a:bodyPr/>
          <a:lstStyle/>
          <a:p>
            <a:fld id="{EBFC4159-1231-4B25-B1D8-9EC0D96FCA91}" type="slidenum">
              <a:rPr lang="fr-FR" altLang="en-US"/>
              <a:pPr/>
              <a:t>31</a:t>
            </a:fld>
            <a:endParaRPr lang="fr-FR" altLang="en-US"/>
          </a:p>
        </p:txBody>
      </p:sp>
      <p:sp>
        <p:nvSpPr>
          <p:cNvPr id="69633" name="Rectangle 1">
            <a:extLst>
              <a:ext uri="{FF2B5EF4-FFF2-40B4-BE49-F238E27FC236}">
                <a16:creationId xmlns:a16="http://schemas.microsoft.com/office/drawing/2014/main" id="{6F75DE5F-37DB-4871-8501-71170B07F18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a:extLst>
              <a:ext uri="{FF2B5EF4-FFF2-40B4-BE49-F238E27FC236}">
                <a16:creationId xmlns:a16="http://schemas.microsoft.com/office/drawing/2014/main" id="{2AC53DAB-D190-46A5-9CE9-F9C400A3D50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5BAA9B0-B021-4092-881E-96A3AA14C121}"/>
              </a:ext>
            </a:extLst>
          </p:cNvPr>
          <p:cNvSpPr>
            <a:spLocks noGrp="1" noChangeArrowheads="1"/>
          </p:cNvSpPr>
          <p:nvPr>
            <p:ph type="sldNum"/>
          </p:nvPr>
        </p:nvSpPr>
        <p:spPr>
          <a:ln/>
        </p:spPr>
        <p:txBody>
          <a:bodyPr/>
          <a:lstStyle/>
          <a:p>
            <a:fld id="{9D56FEAE-FA31-437C-83A4-C1CAE7EA09CB}" type="slidenum">
              <a:rPr lang="fr-FR" altLang="en-US"/>
              <a:pPr/>
              <a:t>32</a:t>
            </a:fld>
            <a:endParaRPr lang="fr-FR" altLang="en-US"/>
          </a:p>
        </p:txBody>
      </p:sp>
      <p:sp>
        <p:nvSpPr>
          <p:cNvPr id="70657" name="Rectangle 1">
            <a:extLst>
              <a:ext uri="{FF2B5EF4-FFF2-40B4-BE49-F238E27FC236}">
                <a16:creationId xmlns:a16="http://schemas.microsoft.com/office/drawing/2014/main" id="{095E3A5C-68B4-4B81-A8C6-590F7274672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a:extLst>
              <a:ext uri="{FF2B5EF4-FFF2-40B4-BE49-F238E27FC236}">
                <a16:creationId xmlns:a16="http://schemas.microsoft.com/office/drawing/2014/main" id="{44E4131E-85F7-4712-9EBD-FBFA6AF1BE6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D1469AB-ED72-45F6-AEEA-0755CF3B8130}"/>
              </a:ext>
            </a:extLst>
          </p:cNvPr>
          <p:cNvSpPr>
            <a:spLocks noGrp="1" noChangeArrowheads="1"/>
          </p:cNvSpPr>
          <p:nvPr>
            <p:ph type="sldNum"/>
          </p:nvPr>
        </p:nvSpPr>
        <p:spPr>
          <a:ln/>
        </p:spPr>
        <p:txBody>
          <a:bodyPr/>
          <a:lstStyle/>
          <a:p>
            <a:fld id="{2E592AC2-FFBB-4F05-9E21-4DA8A76B18CB}" type="slidenum">
              <a:rPr lang="fr-FR" altLang="en-US"/>
              <a:pPr/>
              <a:t>33</a:t>
            </a:fld>
            <a:endParaRPr lang="fr-FR" altLang="en-US"/>
          </a:p>
        </p:txBody>
      </p:sp>
      <p:sp>
        <p:nvSpPr>
          <p:cNvPr id="71681" name="Rectangle 1">
            <a:extLst>
              <a:ext uri="{FF2B5EF4-FFF2-40B4-BE49-F238E27FC236}">
                <a16:creationId xmlns:a16="http://schemas.microsoft.com/office/drawing/2014/main" id="{55010B3E-A417-472C-B6A9-A1A8AF0CE273}"/>
              </a:ext>
            </a:extLst>
          </p:cNvPr>
          <p:cNvSpPr txBox="1">
            <a:spLocks noGrp="1" noRot="1" noChangeAspect="1" noChangeArrowheads="1"/>
          </p:cNvSpPr>
          <p:nvPr>
            <p:ph type="sldImg"/>
          </p:nvPr>
        </p:nvSpPr>
        <p:spPr bwMode="auto">
          <a:xfrm>
            <a:off x="993775" y="768350"/>
            <a:ext cx="5114925"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Text Box 2">
            <a:extLst>
              <a:ext uri="{FF2B5EF4-FFF2-40B4-BE49-F238E27FC236}">
                <a16:creationId xmlns:a16="http://schemas.microsoft.com/office/drawing/2014/main" id="{3670183A-B804-4C52-A4AC-FB8006BC367D}"/>
              </a:ext>
            </a:extLst>
          </p:cNvPr>
          <p:cNvSpPr txBox="1">
            <a:spLocks noChangeArrowheads="1"/>
          </p:cNvSpPr>
          <p:nvPr/>
        </p:nvSpPr>
        <p:spPr bwMode="auto">
          <a:xfrm>
            <a:off x="709613" y="4860925"/>
            <a:ext cx="5683250"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E97A18A-13FA-4090-9507-4C6BCF725184}"/>
              </a:ext>
            </a:extLst>
          </p:cNvPr>
          <p:cNvSpPr>
            <a:spLocks noGrp="1" noChangeArrowheads="1"/>
          </p:cNvSpPr>
          <p:nvPr>
            <p:ph type="sldNum"/>
          </p:nvPr>
        </p:nvSpPr>
        <p:spPr>
          <a:ln/>
        </p:spPr>
        <p:txBody>
          <a:bodyPr/>
          <a:lstStyle/>
          <a:p>
            <a:fld id="{70E51BA9-F0F4-458D-B039-8418DD935ADA}" type="slidenum">
              <a:rPr lang="fr-FR" altLang="en-US"/>
              <a:pPr/>
              <a:t>34</a:t>
            </a:fld>
            <a:endParaRPr lang="fr-FR" altLang="en-US"/>
          </a:p>
        </p:txBody>
      </p:sp>
      <p:sp>
        <p:nvSpPr>
          <p:cNvPr id="72705" name="Rectangle 1">
            <a:extLst>
              <a:ext uri="{FF2B5EF4-FFF2-40B4-BE49-F238E27FC236}">
                <a16:creationId xmlns:a16="http://schemas.microsoft.com/office/drawing/2014/main" id="{63F39C48-DC0B-4925-A25D-91D4FB48B630}"/>
              </a:ext>
            </a:extLst>
          </p:cNvPr>
          <p:cNvSpPr txBox="1">
            <a:spLocks noGrp="1" noRot="1" noChangeAspect="1" noChangeArrowheads="1"/>
          </p:cNvSpPr>
          <p:nvPr>
            <p:ph type="sldImg"/>
          </p:nvPr>
        </p:nvSpPr>
        <p:spPr bwMode="auto">
          <a:xfrm>
            <a:off x="993775" y="768350"/>
            <a:ext cx="5114925"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Text Box 2">
            <a:extLst>
              <a:ext uri="{FF2B5EF4-FFF2-40B4-BE49-F238E27FC236}">
                <a16:creationId xmlns:a16="http://schemas.microsoft.com/office/drawing/2014/main" id="{69A00170-90B5-4FD0-93EA-39011A04BC10}"/>
              </a:ext>
            </a:extLst>
          </p:cNvPr>
          <p:cNvSpPr txBox="1">
            <a:spLocks noChangeArrowheads="1"/>
          </p:cNvSpPr>
          <p:nvPr/>
        </p:nvSpPr>
        <p:spPr bwMode="auto">
          <a:xfrm>
            <a:off x="709613" y="4860925"/>
            <a:ext cx="5683250"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97D328C-C764-48E6-B788-DDCB79A7B58C}"/>
              </a:ext>
            </a:extLst>
          </p:cNvPr>
          <p:cNvSpPr>
            <a:spLocks noGrp="1" noChangeArrowheads="1"/>
          </p:cNvSpPr>
          <p:nvPr>
            <p:ph type="sldNum"/>
          </p:nvPr>
        </p:nvSpPr>
        <p:spPr>
          <a:ln/>
        </p:spPr>
        <p:txBody>
          <a:bodyPr/>
          <a:lstStyle/>
          <a:p>
            <a:fld id="{9F76FCFF-88B5-47DD-A9BF-8290B0AF6BF0}" type="slidenum">
              <a:rPr lang="fr-FR" altLang="en-US"/>
              <a:pPr/>
              <a:t>5</a:t>
            </a:fld>
            <a:endParaRPr lang="fr-FR" altLang="en-US"/>
          </a:p>
        </p:txBody>
      </p:sp>
      <p:sp>
        <p:nvSpPr>
          <p:cNvPr id="43009" name="Rectangle 1">
            <a:extLst>
              <a:ext uri="{FF2B5EF4-FFF2-40B4-BE49-F238E27FC236}">
                <a16:creationId xmlns:a16="http://schemas.microsoft.com/office/drawing/2014/main" id="{5F370309-4B52-4A9A-9FD5-CC0FA23B62C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D38A1DE9-C8C8-4F23-AACD-CAB41585523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CC97D0B-6F25-429D-97BD-97451FCE4C4D}"/>
              </a:ext>
            </a:extLst>
          </p:cNvPr>
          <p:cNvSpPr>
            <a:spLocks noGrp="1" noChangeArrowheads="1"/>
          </p:cNvSpPr>
          <p:nvPr>
            <p:ph type="sldNum"/>
          </p:nvPr>
        </p:nvSpPr>
        <p:spPr>
          <a:ln/>
        </p:spPr>
        <p:txBody>
          <a:bodyPr/>
          <a:lstStyle/>
          <a:p>
            <a:fld id="{C02F9E65-7510-4239-9964-F5A41836517D}" type="slidenum">
              <a:rPr lang="fr-FR" altLang="en-US"/>
              <a:pPr/>
              <a:t>6</a:t>
            </a:fld>
            <a:endParaRPr lang="fr-FR" altLang="en-US"/>
          </a:p>
        </p:txBody>
      </p:sp>
      <p:sp>
        <p:nvSpPr>
          <p:cNvPr id="44033" name="Rectangle 1">
            <a:extLst>
              <a:ext uri="{FF2B5EF4-FFF2-40B4-BE49-F238E27FC236}">
                <a16:creationId xmlns:a16="http://schemas.microsoft.com/office/drawing/2014/main" id="{3D6D87A6-C12F-4BC0-B83B-AD1BB08F124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699281A2-DDC9-447C-8097-2653B7AF53D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564B033-6B50-410F-B62F-99298545FB48}"/>
              </a:ext>
            </a:extLst>
          </p:cNvPr>
          <p:cNvSpPr>
            <a:spLocks noGrp="1" noChangeArrowheads="1"/>
          </p:cNvSpPr>
          <p:nvPr>
            <p:ph type="sldNum"/>
          </p:nvPr>
        </p:nvSpPr>
        <p:spPr>
          <a:ln/>
        </p:spPr>
        <p:txBody>
          <a:bodyPr/>
          <a:lstStyle/>
          <a:p>
            <a:fld id="{EC39DD29-2885-4624-A5A9-5D9122D6FC09}" type="slidenum">
              <a:rPr lang="fr-FR" altLang="en-US"/>
              <a:pPr/>
              <a:t>7</a:t>
            </a:fld>
            <a:endParaRPr lang="fr-FR" altLang="en-US"/>
          </a:p>
        </p:txBody>
      </p:sp>
      <p:sp>
        <p:nvSpPr>
          <p:cNvPr id="45057" name="Rectangle 1">
            <a:extLst>
              <a:ext uri="{FF2B5EF4-FFF2-40B4-BE49-F238E27FC236}">
                <a16:creationId xmlns:a16="http://schemas.microsoft.com/office/drawing/2014/main" id="{9BE98D48-7B1B-4AF4-BB17-3C5AFEBB0AC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3ADB2009-193B-4D74-A03B-A4E9949A49C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C7C6E98-0CEC-4EFC-AE37-69B65BD691FF}"/>
              </a:ext>
            </a:extLst>
          </p:cNvPr>
          <p:cNvSpPr>
            <a:spLocks noGrp="1" noChangeArrowheads="1"/>
          </p:cNvSpPr>
          <p:nvPr>
            <p:ph type="sldNum"/>
          </p:nvPr>
        </p:nvSpPr>
        <p:spPr>
          <a:ln/>
        </p:spPr>
        <p:txBody>
          <a:bodyPr/>
          <a:lstStyle/>
          <a:p>
            <a:fld id="{58F5B695-D192-4002-A37D-AE123E8D8C0F}" type="slidenum">
              <a:rPr lang="fr-FR" altLang="en-US"/>
              <a:pPr/>
              <a:t>8</a:t>
            </a:fld>
            <a:endParaRPr lang="fr-FR" altLang="en-US"/>
          </a:p>
        </p:txBody>
      </p:sp>
      <p:sp>
        <p:nvSpPr>
          <p:cNvPr id="46081" name="Rectangle 1">
            <a:extLst>
              <a:ext uri="{FF2B5EF4-FFF2-40B4-BE49-F238E27FC236}">
                <a16:creationId xmlns:a16="http://schemas.microsoft.com/office/drawing/2014/main" id="{423EB822-683E-46B9-B0F8-7C12A258826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5CD91231-70E2-4023-A5E6-2CD35B2E3B3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10E4256-61B7-4161-8D1F-FC43E59F4308}"/>
              </a:ext>
            </a:extLst>
          </p:cNvPr>
          <p:cNvSpPr>
            <a:spLocks noGrp="1" noChangeArrowheads="1"/>
          </p:cNvSpPr>
          <p:nvPr>
            <p:ph type="sldNum"/>
          </p:nvPr>
        </p:nvSpPr>
        <p:spPr>
          <a:ln/>
        </p:spPr>
        <p:txBody>
          <a:bodyPr/>
          <a:lstStyle/>
          <a:p>
            <a:fld id="{3B98C06E-5D01-4C68-8B72-8CAF6522DF10}" type="slidenum">
              <a:rPr lang="fr-FR" altLang="en-US"/>
              <a:pPr/>
              <a:t>9</a:t>
            </a:fld>
            <a:endParaRPr lang="fr-FR" altLang="en-US"/>
          </a:p>
        </p:txBody>
      </p:sp>
      <p:sp>
        <p:nvSpPr>
          <p:cNvPr id="47105" name="Rectangle 1">
            <a:extLst>
              <a:ext uri="{FF2B5EF4-FFF2-40B4-BE49-F238E27FC236}">
                <a16:creationId xmlns:a16="http://schemas.microsoft.com/office/drawing/2014/main" id="{9E4AE2E8-6A24-4D9C-B54B-22FA1043B99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5C816B73-DAF9-4D4F-96BC-C1F852CEEBF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96D67A2-1CBA-4537-8ADA-53BAB1947688}"/>
              </a:ext>
            </a:extLst>
          </p:cNvPr>
          <p:cNvSpPr>
            <a:spLocks noGrp="1" noChangeArrowheads="1"/>
          </p:cNvSpPr>
          <p:nvPr>
            <p:ph type="sldNum"/>
          </p:nvPr>
        </p:nvSpPr>
        <p:spPr>
          <a:ln/>
        </p:spPr>
        <p:txBody>
          <a:bodyPr/>
          <a:lstStyle/>
          <a:p>
            <a:fld id="{342D1419-C732-4B21-826B-859D0536F799}" type="slidenum">
              <a:rPr lang="fr-FR" altLang="en-US"/>
              <a:pPr/>
              <a:t>10</a:t>
            </a:fld>
            <a:endParaRPr lang="fr-FR" altLang="en-US"/>
          </a:p>
        </p:txBody>
      </p:sp>
      <p:sp>
        <p:nvSpPr>
          <p:cNvPr id="48129" name="Rectangle 1">
            <a:extLst>
              <a:ext uri="{FF2B5EF4-FFF2-40B4-BE49-F238E27FC236}">
                <a16:creationId xmlns:a16="http://schemas.microsoft.com/office/drawing/2014/main" id="{FF5A4F01-2C02-488A-91CD-F1058B02C3F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57D40D02-07CD-48F7-A8FE-5A7F4BA1F77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2021/12/25</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F7F0-F6AE-4B31-84BC-1E5F8C43631B}"/>
              </a:ext>
            </a:extLst>
          </p:cNvPr>
          <p:cNvSpPr>
            <a:spLocks noGrp="1"/>
          </p:cNvSpPr>
          <p:nvPr>
            <p:ph type="title"/>
          </p:nvPr>
        </p:nvSpPr>
        <p:spPr>
          <a:xfrm>
            <a:off x="442913" y="103188"/>
            <a:ext cx="8240712" cy="13112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48FAF-CEF9-449C-B73D-29D9BC37FE98}"/>
              </a:ext>
            </a:extLst>
          </p:cNvPr>
          <p:cNvSpPr>
            <a:spLocks noGrp="1"/>
          </p:cNvSpPr>
          <p:nvPr>
            <p:ph type="body" sz="half" idx="1"/>
          </p:nvPr>
        </p:nvSpPr>
        <p:spPr>
          <a:xfrm>
            <a:off x="457200" y="1600200"/>
            <a:ext cx="4037013" cy="445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FDCC40-4D23-4082-A0CB-D2E622148553}"/>
              </a:ext>
            </a:extLst>
          </p:cNvPr>
          <p:cNvSpPr>
            <a:spLocks noGrp="1"/>
          </p:cNvSpPr>
          <p:nvPr>
            <p:ph sz="half" idx="2"/>
          </p:nvPr>
        </p:nvSpPr>
        <p:spPr>
          <a:xfrm>
            <a:off x="4646613" y="1600200"/>
            <a:ext cx="4037012" cy="445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2455C4-5611-4C3A-B759-87F4FB1543BC}"/>
              </a:ext>
            </a:extLst>
          </p:cNvPr>
          <p:cNvSpPr>
            <a:spLocks noGrp="1"/>
          </p:cNvSpPr>
          <p:nvPr>
            <p:ph type="dt" idx="10"/>
          </p:nvPr>
        </p:nvSpPr>
        <p:spPr>
          <a:xfrm>
            <a:off x="457200" y="6243638"/>
            <a:ext cx="2130425" cy="454025"/>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A996A9E-9592-4078-91EB-D5540852DF31}"/>
              </a:ext>
            </a:extLst>
          </p:cNvPr>
          <p:cNvSpPr>
            <a:spLocks noGrp="1"/>
          </p:cNvSpPr>
          <p:nvPr>
            <p:ph type="ftr" idx="11"/>
          </p:nvPr>
        </p:nvSpPr>
        <p:spPr>
          <a:xfrm>
            <a:off x="3124200" y="6248400"/>
            <a:ext cx="2892425" cy="454025"/>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2F8A3D6-6B58-4097-9ADA-E135D8AABE63}"/>
              </a:ext>
            </a:extLst>
          </p:cNvPr>
          <p:cNvSpPr>
            <a:spLocks noGrp="1"/>
          </p:cNvSpPr>
          <p:nvPr>
            <p:ph type="sldNum" idx="12"/>
          </p:nvPr>
        </p:nvSpPr>
        <p:spPr>
          <a:xfrm>
            <a:off x="6553200" y="6243638"/>
            <a:ext cx="2130425" cy="454025"/>
          </a:xfrm>
        </p:spPr>
        <p:txBody>
          <a:bodyPr/>
          <a:lstStyle>
            <a:lvl1pPr>
              <a:defRPr/>
            </a:lvl1pPr>
          </a:lstStyle>
          <a:p>
            <a:fld id="{9855A30F-25F0-40AE-9DAF-2E08CC6E92D4}" type="slidenum">
              <a:rPr lang="en-US" altLang="en-US"/>
              <a:pPr/>
              <a:t>‹#›</a:t>
            </a:fld>
            <a:endParaRPr lang="en-US" altLang="en-US"/>
          </a:p>
        </p:txBody>
      </p:sp>
    </p:spTree>
    <p:extLst>
      <p:ext uri="{BB962C8B-B14F-4D97-AF65-F5344CB8AC3E}">
        <p14:creationId xmlns:p14="http://schemas.microsoft.com/office/powerpoint/2010/main" val="1176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457950" y="6141245"/>
            <a:ext cx="2057400" cy="365125"/>
          </a:xfrm>
        </p:spPr>
        <p:txBody>
          <a:bodyPr/>
          <a:lstStyle>
            <a:lvl1pPr algn="r">
              <a:defRPr/>
            </a:lvl1pPr>
          </a:lstStyle>
          <a:p>
            <a:fld id="{9FE6C9D9-BBD6-4D47-BAD9-8F0E18C0FE3C}" type="datetimeFigureOut">
              <a:rPr lang="zh-CN" altLang="en-US" smtClean="0"/>
              <a:pPr/>
              <a:t>2021/12/25</a:t>
            </a:fld>
            <a:endParaRPr lang="zh-CN" altLang="en-US"/>
          </a:p>
        </p:txBody>
      </p:sp>
      <p:sp>
        <p:nvSpPr>
          <p:cNvPr id="6" name="Slide Number Placeholder 5"/>
          <p:cNvSpPr>
            <a:spLocks noGrp="1"/>
          </p:cNvSpPr>
          <p:nvPr>
            <p:ph type="sldNum" sz="quarter" idx="12"/>
          </p:nvPr>
        </p:nvSpPr>
        <p:spPr>
          <a:xfrm>
            <a:off x="7372350" y="6413501"/>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2021/12/25</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 id="2147483677" r:id="rId16"/>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Linh AvantGarde" panose="02000603030000020004" pitchFamily="2" charset="0"/>
              </a:rPr>
              <a:t>C PROGRAMMING INTRODUCTION</a:t>
            </a:r>
          </a:p>
          <a:p>
            <a:pPr marL="0" indent="0" algn="ctr">
              <a:buNone/>
            </a:pPr>
            <a:r>
              <a:rPr lang="en-US" altLang="zh-CN" sz="3600" b="1" dirty="0">
                <a:solidFill>
                  <a:schemeClr val="bg1"/>
                </a:solidFill>
                <a:latin typeface="Linh AvantGarde" panose="02000603030000020004" pitchFamily="2" charset="0"/>
              </a:rPr>
              <a:t>TUẦN 13: CHUỖI</a:t>
            </a:r>
            <a:endParaRPr lang="zh-CN" altLang="en-US" sz="3600" b="1" dirty="0">
              <a:solidFill>
                <a:schemeClr val="bg1"/>
              </a:solidFill>
              <a:latin typeface="Linh AvantGarde" panose="02000603030000020004" pitchFamily="2"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A9205916-512D-491A-ABA3-CF0F8D7D159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Các hàm chuyển đổi chuỗi</a:t>
            </a:r>
          </a:p>
        </p:txBody>
      </p:sp>
      <p:graphicFrame>
        <p:nvGraphicFramePr>
          <p:cNvPr id="13314" name="Object 2">
            <a:extLst>
              <a:ext uri="{FF2B5EF4-FFF2-40B4-BE49-F238E27FC236}">
                <a16:creationId xmlns:a16="http://schemas.microsoft.com/office/drawing/2014/main" id="{08472683-5CF0-4FFB-8842-67FFC1270F65}"/>
              </a:ext>
            </a:extLst>
          </p:cNvPr>
          <p:cNvGraphicFramePr>
            <a:graphicFrameLocks noChangeAspect="1"/>
          </p:cNvGraphicFramePr>
          <p:nvPr/>
        </p:nvGraphicFramePr>
        <p:xfrm>
          <a:off x="474663" y="1843088"/>
          <a:ext cx="8166100" cy="3948112"/>
        </p:xfrm>
        <a:graphic>
          <a:graphicData uri="http://schemas.openxmlformats.org/presentationml/2006/ole">
            <mc:AlternateContent xmlns:mc="http://schemas.openxmlformats.org/markup-compatibility/2006">
              <mc:Choice xmlns:v="urn:schemas-microsoft-com:vml" Requires="v">
                <p:oleObj spid="_x0000_s2051" r:id="rId4" imgW="8799120" imgH="4254480" progId="">
                  <p:embed/>
                </p:oleObj>
              </mc:Choice>
              <mc:Fallback>
                <p:oleObj r:id="rId4" imgW="8799120" imgH="4254480" progId="">
                  <p:embed/>
                  <p:pic>
                    <p:nvPicPr>
                      <p:cNvPr id="13314" name="Object 2">
                        <a:extLst>
                          <a:ext uri="{FF2B5EF4-FFF2-40B4-BE49-F238E27FC236}">
                            <a16:creationId xmlns:a16="http://schemas.microsoft.com/office/drawing/2014/main" id="{08472683-5CF0-4FFB-8842-67FFC1270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63" y="1843088"/>
                        <a:ext cx="8166100" cy="394811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CFB5BC1D-F7E8-4007-AD19-3C4B4E55FA21}"/>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Mảng các chuỗi</a:t>
            </a:r>
          </a:p>
        </p:txBody>
      </p:sp>
      <p:sp>
        <p:nvSpPr>
          <p:cNvPr id="14338" name="Rectangle 2">
            <a:extLst>
              <a:ext uri="{FF2B5EF4-FFF2-40B4-BE49-F238E27FC236}">
                <a16:creationId xmlns:a16="http://schemas.microsoft.com/office/drawing/2014/main" id="{A8FFF7B0-5E5D-4447-A6BF-7F51B19120B8}"/>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Mảng các chuỗi là mảng hai chiều của các kí tự trong đó mỗi dòng tương ứng với một chuỗi</a:t>
            </a:r>
          </a:p>
          <a:p>
            <a:pPr marL="739775" lvl="1" indent="-282575">
              <a:buClr>
                <a:srgbClr val="006699"/>
              </a:buClr>
              <a:buFont typeface="Courier New" panose="02070309020205020404" pitchFamily="49"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latin typeface="Courier New" panose="02070309020205020404" pitchFamily="49" charset="0"/>
              </a:rPr>
              <a:t>char names[People][Length];</a:t>
            </a:r>
          </a:p>
          <a:p>
            <a:pPr marL="739775" lvl="1" indent="-282575">
              <a:buClr>
                <a:srgbClr val="006699"/>
              </a:buClr>
              <a:buFont typeface="Courier New" panose="02070309020205020404" pitchFamily="49"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latin typeface="Courier New" panose="02070309020205020404" pitchFamily="49" charset="0"/>
              </a:rPr>
              <a:t>char month[5][10] = {“January”, “February”, “March”, “April”, “May”};</a:t>
            </a:r>
          </a:p>
          <a:p>
            <a:pPr marL="341313" indent="-339725">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31B795D2-8556-47F6-92CD-E6483FB2F75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13.1</a:t>
            </a:r>
          </a:p>
        </p:txBody>
      </p:sp>
      <p:sp>
        <p:nvSpPr>
          <p:cNvPr id="15362" name="Rectangle 2">
            <a:extLst>
              <a:ext uri="{FF2B5EF4-FFF2-40B4-BE49-F238E27FC236}">
                <a16:creationId xmlns:a16="http://schemas.microsoft.com/office/drawing/2014/main" id="{C14769C0-C5B5-4B14-A513-B6C05C2DFB1C}"/>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chương trình nhập vào một dòng văn bản, đếm số dấu cách bằng một hàm và in ra màn hình số dấu cách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481F8E6C-AE67-40D1-AD8B-E522ADCEB1F1}"/>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16386" name="Rectangle 2">
            <a:extLst>
              <a:ext uri="{FF2B5EF4-FFF2-40B4-BE49-F238E27FC236}">
                <a16:creationId xmlns:a16="http://schemas.microsoft.com/office/drawing/2014/main" id="{A5C7CF21-CBB6-4A2F-B286-F338500728F5}"/>
              </a:ext>
            </a:extLst>
          </p:cNvPr>
          <p:cNvSpPr>
            <a:spLocks noGrp="1" noChangeArrowheads="1"/>
          </p:cNvSpPr>
          <p:nvPr>
            <p:ph type="body" idx="1"/>
          </p:nvPr>
        </p:nvSpPr>
        <p:spPr>
          <a:xfrm>
            <a:off x="457200" y="1143000"/>
            <a:ext cx="8229600" cy="4913313"/>
          </a:xfrm>
          <a:ln/>
        </p:spPr>
        <p:txBody>
          <a:bodyPr>
            <a:normAutofit lnSpcReduction="10000"/>
          </a:bodyPr>
          <a:lstStyle/>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#include &lt;</a:t>
            </a:r>
            <a:r>
              <a:rPr lang="fr-FR" altLang="en-US" sz="2400">
                <a:solidFill>
                  <a:srgbClr val="000000"/>
                </a:solidFill>
                <a:latin typeface="Courier New" panose="02070309020205020404" pitchFamily="49" charset="0"/>
              </a:rPr>
              <a:t>std</a:t>
            </a:r>
            <a:r>
              <a:rPr lang="en-US" altLang="en-US" sz="2400">
                <a:solidFill>
                  <a:srgbClr val="000000"/>
                </a:solidFill>
                <a:latin typeface="Courier New" panose="02070309020205020404" pitchFamily="49" charset="0"/>
              </a:rPr>
              <a:t>io</a:t>
            </a:r>
            <a:r>
              <a:rPr lang="fr-FR" altLang="en-US" sz="2400">
                <a:solidFill>
                  <a:srgbClr val="000000"/>
                </a:solidFill>
                <a:latin typeface="Courier New" panose="02070309020205020404" pitchFamily="49" charset="0"/>
              </a:rPr>
              <a:t>.h</a:t>
            </a:r>
            <a:r>
              <a:rPr lang="en-US" altLang="en-US" sz="2400">
                <a:solidFill>
                  <a:srgbClr val="000000"/>
                </a:solidFill>
                <a:latin typeface="Courier New" panose="02070309020205020404" pitchFamily="49" charset="0"/>
              </a:rPr>
              <a:t>&gt;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#include &lt;</a:t>
            </a:r>
            <a:r>
              <a:rPr lang="fr-FR" altLang="en-US" sz="2400">
                <a:solidFill>
                  <a:srgbClr val="000000"/>
                </a:solidFill>
                <a:latin typeface="Courier New" panose="02070309020205020404" pitchFamily="49" charset="0"/>
              </a:rPr>
              <a:t>string.h</a:t>
            </a:r>
            <a:r>
              <a:rPr lang="en-US" altLang="en-US" sz="2400">
                <a:solidFill>
                  <a:srgbClr val="000000"/>
                </a:solidFill>
                <a:latin typeface="Courier New" panose="02070309020205020404" pitchFamily="49" charset="0"/>
              </a:rPr>
              <a:t>&gt;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solidFill>
                <a:srgbClr val="000000"/>
              </a:solidFill>
              <a:latin typeface="Courier New" panose="02070309020205020404" pitchFamily="49" charset="0"/>
            </a:endParaRP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void </a:t>
            </a:r>
            <a:r>
              <a:rPr lang="fr-FR" altLang="en-US" sz="2400">
                <a:solidFill>
                  <a:srgbClr val="000000"/>
                </a:solidFill>
                <a:latin typeface="Courier New" panose="02070309020205020404" pitchFamily="49" charset="0"/>
              </a:rPr>
              <a:t>spacecounter</a:t>
            </a:r>
            <a:r>
              <a:rPr lang="en-US" altLang="en-US" sz="2400">
                <a:solidFill>
                  <a:srgbClr val="000000"/>
                </a:solidFill>
                <a:latin typeface="Courier New" panose="02070309020205020404" pitchFamily="49" charset="0"/>
              </a:rPr>
              <a:t>(char []);	// Function prototype</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solidFill>
                <a:srgbClr val="000000"/>
              </a:solidFill>
              <a:latin typeface="Courier New" panose="02070309020205020404" pitchFamily="49" charset="0"/>
            </a:endParaRP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void main(void)</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char </a:t>
            </a:r>
            <a:r>
              <a:rPr lang="fr-FR" altLang="en-US" sz="2400">
                <a:solidFill>
                  <a:srgbClr val="000000"/>
                </a:solidFill>
                <a:latin typeface="Courier New" panose="02070309020205020404" pitchFamily="49" charset="0"/>
              </a:rPr>
              <a:t>line</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8</a:t>
            </a:r>
            <a:r>
              <a:rPr lang="en-US" altLang="en-US" sz="2400">
                <a:solidFill>
                  <a:srgbClr val="000000"/>
                </a:solidFill>
                <a:latin typeface="Courier New" panose="02070309020205020404" pitchFamily="49" charset="0"/>
              </a:rPr>
              <a:t>1];</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printf(</a:t>
            </a:r>
            <a:r>
              <a:rPr lang="en-US" altLang="en-US" sz="2400">
                <a:solidFill>
                  <a:srgbClr val="000000"/>
                </a:solidFill>
                <a:latin typeface="Courier New" panose="02070309020205020404" pitchFamily="49" charset="0"/>
              </a:rPr>
              <a:t>"Enter </a:t>
            </a:r>
            <a:r>
              <a:rPr lang="fr-FR" altLang="en-US" sz="2400">
                <a:solidFill>
                  <a:srgbClr val="000000"/>
                </a:solidFill>
                <a:latin typeface="Courier New" panose="02070309020205020404" pitchFamily="49" charset="0"/>
              </a:rPr>
              <a:t>a line of text</a:t>
            </a:r>
            <a:r>
              <a:rPr lang="en-US" altLang="en-US" sz="2400">
                <a:solidFill>
                  <a:srgbClr val="000000"/>
                </a:solidFill>
                <a:latin typeface="Courier New" panose="02070309020205020404" pitchFamily="49" charset="0"/>
              </a:rPr>
              <a:t>:\n"</a:t>
            </a:r>
            <a:r>
              <a:rPr lang="fr-FR" altLang="en-US" sz="2400">
                <a:solidFill>
                  <a:srgbClr val="000000"/>
                </a:solidFill>
                <a:latin typeface="Courier New" panose="02070309020205020404" pitchFamily="49" charset="0"/>
              </a:rPr>
              <a:t>)</a:t>
            </a:r>
            <a:r>
              <a:rPr lang="en-US" altLang="en-US" sz="2400">
                <a:solidFill>
                  <a:srgbClr val="000000"/>
                </a:solidFill>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gets(line);</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printf(</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Blanc character occurs for</a:t>
            </a: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%d time in the line.\n</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a:t>
            </a: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spacecounter(line))</a:t>
            </a:r>
            <a:r>
              <a:rPr lang="en-US" altLang="en-US" sz="2400">
                <a:solidFill>
                  <a:srgbClr val="000000"/>
                </a:solidFill>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a:t>
            </a:r>
          </a:p>
          <a:p>
            <a:pPr marL="341313"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solidFill>
                <a:srgbClr val="000000"/>
              </a:solidFill>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40DD11C7-8B67-40E1-AC57-3EE16034FF6F}"/>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17410" name="Rectangle 2">
            <a:extLst>
              <a:ext uri="{FF2B5EF4-FFF2-40B4-BE49-F238E27FC236}">
                <a16:creationId xmlns:a16="http://schemas.microsoft.com/office/drawing/2014/main" id="{F9A6CF40-0004-4B40-AF31-C9633E79C56C}"/>
              </a:ext>
            </a:extLst>
          </p:cNvPr>
          <p:cNvSpPr>
            <a:spLocks noGrp="1" noChangeArrowheads="1"/>
          </p:cNvSpPr>
          <p:nvPr>
            <p:ph type="body" idx="1"/>
          </p:nvPr>
        </p:nvSpPr>
        <p:spPr>
          <a:xfrm>
            <a:off x="457200" y="1143000"/>
            <a:ext cx="8229600" cy="4913313"/>
          </a:xfrm>
          <a:ln/>
        </p:spPr>
        <p:txBody>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solidFill>
                <a:srgbClr val="000000"/>
              </a:solidFill>
              <a:latin typeface="Courier New" panose="02070309020205020404" pitchFamily="49" charset="0"/>
            </a:endParaRP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solidFill>
                  <a:srgbClr val="000000"/>
                </a:solidFill>
                <a:latin typeface="Courier New" panose="02070309020205020404" pitchFamily="49" charset="0"/>
              </a:rPr>
              <a:t>int</a:t>
            </a:r>
            <a:r>
              <a:rPr lang="en-US" altLang="en-US" sz="2400">
                <a:solidFill>
                  <a:srgbClr val="000000"/>
                </a:solidFill>
                <a:latin typeface="Courier New" panose="02070309020205020404" pitchFamily="49" charset="0"/>
              </a:rPr>
              <a:t> </a:t>
            </a:r>
            <a:r>
              <a:rPr lang="fr-FR" altLang="en-US" sz="2000">
                <a:solidFill>
                  <a:srgbClr val="000000"/>
                </a:solidFill>
                <a:latin typeface="Courier New" panose="02070309020205020404" pitchFamily="49" charset="0"/>
              </a:rPr>
              <a:t>spacecounter</a:t>
            </a:r>
            <a:r>
              <a:rPr lang="en-US" altLang="en-US" sz="2400">
                <a:solidFill>
                  <a:srgbClr val="000000"/>
                </a:solidFill>
                <a:latin typeface="Courier New" panose="02070309020205020404" pitchFamily="49" charset="0"/>
              </a:rPr>
              <a:t>(char </a:t>
            </a:r>
            <a:r>
              <a:rPr lang="fr-FR" altLang="en-US" sz="2400">
                <a:solidFill>
                  <a:srgbClr val="000000"/>
                </a:solidFill>
                <a:latin typeface="Courier New" panose="02070309020205020404" pitchFamily="49" charset="0"/>
              </a:rPr>
              <a:t>inputline</a:t>
            </a:r>
            <a:r>
              <a:rPr lang="en-US" altLang="en-US" sz="2400">
                <a:solidFill>
                  <a:srgbClr val="000000"/>
                </a:solidFill>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int </a:t>
            </a:r>
            <a:r>
              <a:rPr lang="fr-FR" altLang="en-US" sz="2400">
                <a:solidFill>
                  <a:srgbClr val="000000"/>
                </a:solidFill>
                <a:latin typeface="Courier New" panose="02070309020205020404" pitchFamily="49" charset="0"/>
              </a:rPr>
              <a:t>i</a:t>
            </a:r>
            <a:r>
              <a:rPr lang="en-US" altLang="en-US" sz="2400">
                <a:solidFill>
                  <a:srgbClr val="000000"/>
                </a:solidFill>
                <a:latin typeface="Courier New" panose="02070309020205020404" pitchFamily="49" charset="0"/>
              </a:rPr>
              <a:t> = 0;</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solidFill>
                  <a:srgbClr val="000000"/>
                </a:solidFill>
                <a:latin typeface="Courier New" panose="02070309020205020404" pitchFamily="49" charset="0"/>
              </a:rPr>
              <a:t>	int count = 0;</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while (</a:t>
            </a:r>
            <a:r>
              <a:rPr lang="fr-FR" altLang="en-US" sz="2400">
                <a:solidFill>
                  <a:srgbClr val="000000"/>
                </a:solidFill>
                <a:latin typeface="Courier New" panose="02070309020205020404" pitchFamily="49" charset="0"/>
              </a:rPr>
              <a:t>inputline</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i</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 </a:t>
            </a:r>
            <a:r>
              <a:rPr lang="en-US" altLang="en-US" sz="2400">
                <a:solidFill>
                  <a:srgbClr val="000000"/>
                </a:solidFill>
                <a:latin typeface="Courier New" panose="02070309020205020404" pitchFamily="49" charset="0"/>
              </a:rPr>
              <a:t>!= '\0')</a:t>
            </a:r>
            <a:r>
              <a:rPr lang="fr-FR" altLang="en-US" sz="2400">
                <a:solidFill>
                  <a:srgbClr val="000000"/>
                </a:solidFill>
                <a:latin typeface="Courier New" panose="02070309020205020404" pitchFamily="49" charset="0"/>
              </a:rPr>
              <a:t>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if (inputline</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i</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 =</a:t>
            </a:r>
            <a:r>
              <a:rPr lang="en-US" altLang="en-US" sz="2400">
                <a:solidFill>
                  <a:srgbClr val="000000"/>
                </a:solidFill>
                <a:latin typeface="Courier New" panose="02070309020205020404" pitchFamily="49" charset="0"/>
              </a:rPr>
              <a:t>=</a:t>
            </a:r>
            <a:r>
              <a:rPr lang="fr-FR" altLang="en-US" sz="2400">
                <a:solidFill>
                  <a:srgbClr val="000000"/>
                </a:solidFill>
                <a:latin typeface="Courier New" panose="02070309020205020404" pitchFamily="49" charset="0"/>
              </a:rPr>
              <a:t> '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solidFill>
                  <a:srgbClr val="000000"/>
                </a:solidFill>
                <a:latin typeface="Courier New" panose="02070309020205020404" pitchFamily="49" charset="0"/>
              </a:rPr>
              <a:t>			count++</a:t>
            </a:r>
            <a:r>
              <a:rPr lang="en-US" altLang="en-US" sz="2400">
                <a:solidFill>
                  <a:srgbClr val="000000"/>
                </a:solidFill>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solidFill>
                  <a:srgbClr val="000000"/>
                </a:solidFill>
                <a:latin typeface="Courier New" panose="02070309020205020404" pitchFamily="49" charset="0"/>
              </a:rPr>
              <a:t>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solidFill>
                  <a:srgbClr val="000000"/>
                </a:solidFill>
                <a:latin typeface="Courier New" panose="02070309020205020404" pitchFamily="49" charset="0"/>
              </a:rPr>
              <a:t>		i++;</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solidFill>
                  <a:srgbClr val="000000"/>
                </a:solidFill>
                <a:latin typeface="Courier New" panose="02070309020205020404" pitchFamily="49" charset="0"/>
              </a:rPr>
              <a:t>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solidFill>
                  <a:srgbClr val="000000"/>
                </a:solidFill>
                <a:latin typeface="Courier New" panose="02070309020205020404" pitchFamily="49" charset="0"/>
              </a:rPr>
              <a:t>	return count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36D8AB4B-8096-4724-964A-9F34E479D0F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13.2</a:t>
            </a:r>
          </a:p>
        </p:txBody>
      </p:sp>
      <p:sp>
        <p:nvSpPr>
          <p:cNvPr id="18434" name="Rectangle 2">
            <a:extLst>
              <a:ext uri="{FF2B5EF4-FFF2-40B4-BE49-F238E27FC236}">
                <a16:creationId xmlns:a16="http://schemas.microsoft.com/office/drawing/2014/main" id="{5FB4CC73-BAC0-4E42-9C94-F40EA6484BCB}"/>
              </a:ext>
            </a:extLst>
          </p:cNvPr>
          <p:cNvSpPr>
            <a:spLocks noGrp="1" noChangeArrowheads="1"/>
          </p:cNvSpPr>
          <p:nvPr>
            <p:ph type="body" idx="1"/>
          </p:nvPr>
        </p:nvSpPr>
        <p:spPr>
          <a:xfrm>
            <a:off x="457200" y="1600200"/>
            <a:ext cx="8229600" cy="4456113"/>
          </a:xfrm>
          <a:ln/>
        </p:spPr>
        <p:txBody>
          <a:bodyPr/>
          <a:lstStyle/>
          <a:p>
            <a:pPr marL="339725" indent="-339725">
              <a:lnSpc>
                <a:spcPct val="90000"/>
              </a:lnSpc>
              <a:spcBef>
                <a:spcPts val="7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latin typeface="Arial" panose="020B0604020202020204" pitchFamily="34" charset="0"/>
              </a:rPr>
              <a:t>Viết hàm: </a:t>
            </a:r>
          </a:p>
          <a:p>
            <a:pPr marL="739775" lvl="1" indent="-282575">
              <a:lnSpc>
                <a:spcPct val="90000"/>
              </a:lnSpc>
              <a:spcBef>
                <a:spcPts val="6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Arial" panose="020B0604020202020204" pitchFamily="34" charset="0"/>
              </a:rPr>
              <a:t>nhận vào một chuỗi và hai kí tự</a:t>
            </a:r>
          </a:p>
          <a:p>
            <a:pPr marL="739775" lvl="1" indent="-282575">
              <a:lnSpc>
                <a:spcPct val="90000"/>
              </a:lnSpc>
              <a:spcBef>
                <a:spcPts val="6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Arial" panose="020B0604020202020204" pitchFamily="34" charset="0"/>
              </a:rPr>
              <a:t>quét chuỗi và thay thế kí tự thứ nhất bằng kí tự thứ hai </a:t>
            </a:r>
          </a:p>
          <a:p>
            <a:pPr marL="339725" indent="-339725">
              <a:lnSpc>
                <a:spcPct val="90000"/>
              </a:lnSpc>
              <a:spcBef>
                <a:spcPts val="7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latin typeface="Arial" panose="020B0604020202020204" pitchFamily="34" charset="0"/>
              </a:rPr>
              <a:t>Viết chương trình để kiểm tra hàm trên</a:t>
            </a:r>
          </a:p>
          <a:p>
            <a:pPr marL="739775" lvl="1" indent="-282575">
              <a:lnSpc>
                <a:spcPct val="90000"/>
              </a:lnSpc>
              <a:spcBef>
                <a:spcPts val="6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Arial" panose="020B0604020202020204" pitchFamily="34" charset="0"/>
              </a:rPr>
              <a:t>the program should read  a string from the user (no spaces) and two characters, then call the function with the input, and print the result.</a:t>
            </a:r>
          </a:p>
          <a:p>
            <a:pPr marL="339725" indent="-339725">
              <a:lnSpc>
                <a:spcPct val="90000"/>
              </a:lnSpc>
              <a:spcBef>
                <a:spcPts val="7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latin typeface="Arial" panose="020B0604020202020204" pitchFamily="34" charset="0"/>
              </a:rPr>
              <a:t>VD</a:t>
            </a:r>
          </a:p>
          <a:p>
            <a:pPr marL="739775" lvl="1" indent="-282575">
              <a:lnSpc>
                <a:spcPct val="90000"/>
              </a:lnSpc>
              <a:spcBef>
                <a:spcPts val="6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Arial" panose="020B0604020202020204" pitchFamily="34" charset="0"/>
              </a:rPr>
              <a:t>input: “papa”, ‘p’, ‘m’</a:t>
            </a:r>
          </a:p>
          <a:p>
            <a:pPr marL="739775" lvl="1" indent="-282575">
              <a:lnSpc>
                <a:spcPct val="90000"/>
              </a:lnSpc>
              <a:spcBef>
                <a:spcPts val="600"/>
              </a:spcBef>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Arial" panose="020B0604020202020204" pitchFamily="34" charset="0"/>
              </a:rPr>
              <a:t>output: “mama”</a:t>
            </a:r>
          </a:p>
          <a:p>
            <a:pPr marL="341313" indent="-339725">
              <a:lnSpc>
                <a:spcPct val="90000"/>
              </a:lnSpc>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73E2EB40-CABF-4A7D-8417-F8DC9046D41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19458" name="Rectangle 2">
            <a:extLst>
              <a:ext uri="{FF2B5EF4-FFF2-40B4-BE49-F238E27FC236}">
                <a16:creationId xmlns:a16="http://schemas.microsoft.com/office/drawing/2014/main" id="{1EFDACCE-4144-4094-8F3E-8E882055DA13}"/>
              </a:ext>
            </a:extLst>
          </p:cNvPr>
          <p:cNvSpPr>
            <a:spLocks noGrp="1" noChangeArrowheads="1"/>
          </p:cNvSpPr>
          <p:nvPr>
            <p:ph type="body" idx="1"/>
          </p:nvPr>
        </p:nvSpPr>
        <p:spPr>
          <a:xfrm>
            <a:off x="457200" y="1600200"/>
            <a:ext cx="8229600" cy="4456113"/>
          </a:xfrm>
          <a:ln/>
        </p:spPr>
        <p:txBody>
          <a:bodyPr/>
          <a:lstStyle/>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3333FF"/>
                </a:solidFill>
                <a:latin typeface="Courier New" panose="02070309020205020404" pitchFamily="49" charset="0"/>
                <a:cs typeface="Courier New" panose="02070309020205020404" pitchFamily="49" charset="0"/>
              </a:rPr>
              <a:t>void</a:t>
            </a:r>
            <a:r>
              <a:rPr lang="en-US" altLang="en-US" sz="2400" b="1">
                <a:latin typeface="Courier New" panose="02070309020205020404" pitchFamily="49" charset="0"/>
                <a:cs typeface="Courier New" panose="02070309020205020404" pitchFamily="49" charset="0"/>
              </a:rPr>
              <a:t> replace(</a:t>
            </a:r>
            <a:r>
              <a:rPr lang="en-US" altLang="en-US" sz="2400" b="1">
                <a:solidFill>
                  <a:srgbClr val="3333FF"/>
                </a:solidFill>
                <a:latin typeface="Courier New" panose="02070309020205020404" pitchFamily="49" charset="0"/>
                <a:cs typeface="Courier New" panose="02070309020205020404" pitchFamily="49" charset="0"/>
              </a:rPr>
              <a:t>char</a:t>
            </a:r>
            <a:r>
              <a:rPr lang="en-US" altLang="en-US" sz="2400" b="1">
                <a:latin typeface="Courier New" panose="02070309020205020404" pitchFamily="49" charset="0"/>
                <a:cs typeface="Courier New" panose="02070309020205020404" pitchFamily="49" charset="0"/>
              </a:rPr>
              <a:t> str[], </a:t>
            </a:r>
            <a:r>
              <a:rPr lang="en-US" altLang="en-US" sz="2400" b="1">
                <a:solidFill>
                  <a:srgbClr val="3333FF"/>
                </a:solidFill>
                <a:latin typeface="Courier New" panose="02070309020205020404" pitchFamily="49" charset="0"/>
                <a:cs typeface="Courier New" panose="02070309020205020404" pitchFamily="49" charset="0"/>
              </a:rPr>
              <a:t>char</a:t>
            </a:r>
            <a:r>
              <a:rPr lang="en-US" altLang="en-US" sz="2400" b="1">
                <a:latin typeface="Courier New" panose="02070309020205020404" pitchFamily="49" charset="0"/>
                <a:cs typeface="Courier New" panose="02070309020205020404" pitchFamily="49" charset="0"/>
              </a:rPr>
              <a:t> replace_what,</a:t>
            </a:r>
            <a:br>
              <a:rPr lang="en-US" altLang="en-US" sz="2400" b="1">
                <a:latin typeface="Courier New" panose="02070309020205020404" pitchFamily="49" charset="0"/>
                <a:cs typeface="Courier New" panose="02070309020205020404" pitchFamily="49" charset="0"/>
              </a:rPr>
            </a:br>
            <a:r>
              <a:rPr lang="en-US" altLang="en-US" sz="2400" b="1">
                <a:latin typeface="Courier New" panose="02070309020205020404" pitchFamily="49" charset="0"/>
                <a:cs typeface="Courier New" panose="02070309020205020404" pitchFamily="49" charset="0"/>
              </a:rPr>
              <a:t>                        </a:t>
            </a:r>
            <a:r>
              <a:rPr lang="en-US" altLang="en-US" sz="2400" b="1">
                <a:solidFill>
                  <a:srgbClr val="3333FF"/>
                </a:solidFill>
                <a:latin typeface="Courier New" panose="02070309020205020404" pitchFamily="49" charset="0"/>
                <a:cs typeface="Courier New" panose="02070309020205020404" pitchFamily="49" charset="0"/>
              </a:rPr>
              <a:t>char</a:t>
            </a:r>
            <a:r>
              <a:rPr lang="en-US" altLang="en-US" sz="2400" b="1">
                <a:latin typeface="Courier New" panose="02070309020205020404" pitchFamily="49" charset="0"/>
                <a:cs typeface="Courier New" panose="02070309020205020404" pitchFamily="49" charset="0"/>
              </a:rPr>
              <a:t> replace_with)</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int i;</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latin typeface="Courier New" panose="02070309020205020404" pitchFamily="49" charset="0"/>
              <a:cs typeface="Courier New" panose="02070309020205020404" pitchFamily="49" charset="0"/>
            </a:endParaRP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for (i = 0; str[i] != '\0'; ++i)</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if (str[i] == replace_what)</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str[i] = replace_with;</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latin typeface="Courier New" panose="02070309020205020404" pitchFamily="49" charset="0"/>
              <a:cs typeface="Courier New" panose="02070309020205020404" pitchFamily="49" charset="0"/>
            </a:endParaRPr>
          </a:p>
          <a:p>
            <a:pPr marL="341313"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467DE13-F785-4F92-83DC-976A7FD0D276}"/>
              </a:ext>
            </a:extLst>
          </p:cNvPr>
          <p:cNvSpPr>
            <a:spLocks noGrp="1" noChangeArrowheads="1"/>
          </p:cNvSpPr>
          <p:nvPr>
            <p:ph type="title" idx="4294967295"/>
          </p:nvPr>
        </p:nvSpPr>
        <p:spPr>
          <a:xfrm>
            <a:off x="442913" y="103188"/>
            <a:ext cx="8243887" cy="8874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0482" name="Rectangle 2">
            <a:extLst>
              <a:ext uri="{FF2B5EF4-FFF2-40B4-BE49-F238E27FC236}">
                <a16:creationId xmlns:a16="http://schemas.microsoft.com/office/drawing/2014/main" id="{5F8B613F-3CDB-483D-B161-9C6B2D8B905C}"/>
              </a:ext>
            </a:extLst>
          </p:cNvPr>
          <p:cNvSpPr>
            <a:spLocks noGrp="1" noChangeArrowheads="1"/>
          </p:cNvSpPr>
          <p:nvPr>
            <p:ph type="body" idx="1"/>
          </p:nvPr>
        </p:nvSpPr>
        <p:spPr>
          <a:xfrm>
            <a:off x="457200" y="1143000"/>
            <a:ext cx="8229600" cy="5486400"/>
          </a:xfrm>
          <a:ln/>
        </p:spPr>
        <p:txBody>
          <a:bodyPr/>
          <a:lstStyle/>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3333FF"/>
                </a:solidFill>
                <a:latin typeface="Courier New" panose="02070309020205020404" pitchFamily="49" charset="0"/>
                <a:cs typeface="Courier New" panose="02070309020205020404" pitchFamily="49" charset="0"/>
              </a:rPr>
              <a:t>#define</a:t>
            </a:r>
            <a:r>
              <a:rPr lang="en-US" altLang="en-US" sz="1600" b="1">
                <a:latin typeface="Courier New" panose="02070309020205020404" pitchFamily="49" charset="0"/>
                <a:cs typeface="Courier New" panose="02070309020205020404" pitchFamily="49" charset="0"/>
              </a:rPr>
              <a:t> STRING_LEN 100</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3333FF"/>
                </a:solidFill>
                <a:latin typeface="Courier New" panose="02070309020205020404" pitchFamily="49" charset="0"/>
                <a:cs typeface="Courier New" panose="02070309020205020404" pitchFamily="49" charset="0"/>
              </a:rPr>
              <a:t>int</a:t>
            </a:r>
            <a:r>
              <a:rPr lang="en-US" altLang="en-US" sz="1600" b="1">
                <a:latin typeface="Courier New" panose="02070309020205020404" pitchFamily="49" charset="0"/>
                <a:cs typeface="Courier New" panose="02070309020205020404" pitchFamily="49" charset="0"/>
              </a:rPr>
              <a:t> main(</a:t>
            </a:r>
            <a:r>
              <a:rPr lang="en-US" altLang="en-US" sz="1600" b="1">
                <a:solidFill>
                  <a:srgbClr val="3333FF"/>
                </a:solidFill>
                <a:latin typeface="Courier New" panose="02070309020205020404" pitchFamily="49" charset="0"/>
                <a:cs typeface="Courier New" panose="02070309020205020404" pitchFamily="49" charset="0"/>
              </a:rPr>
              <a:t>void</a:t>
            </a:r>
            <a:r>
              <a:rPr lang="en-US" altLang="en-US" sz="1600" b="1">
                <a:latin typeface="Courier New" panose="02070309020205020404" pitchFamily="49" charset="0"/>
                <a:cs typeface="Courier New" panose="02070309020205020404" pitchFamily="49" charset="0"/>
              </a:rPr>
              <a: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a:t>
            </a:r>
            <a:r>
              <a:rPr lang="en-US" altLang="en-US" sz="1600" b="1">
                <a:solidFill>
                  <a:srgbClr val="3333FF"/>
                </a:solidFill>
                <a:latin typeface="Courier New" panose="02070309020205020404" pitchFamily="49" charset="0"/>
                <a:cs typeface="Courier New" panose="02070309020205020404" pitchFamily="49" charset="0"/>
              </a:rPr>
              <a:t>char</a:t>
            </a:r>
            <a:r>
              <a:rPr lang="en-US" altLang="en-US" sz="1600" b="1">
                <a:latin typeface="Courier New" panose="02070309020205020404" pitchFamily="49" charset="0"/>
                <a:cs typeface="Courier New" panose="02070309020205020404" pitchFamily="49" charset="0"/>
              </a:rPr>
              <a:t> str[STRING_LEN + 1];</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a:t>
            </a:r>
            <a:r>
              <a:rPr lang="en-US" altLang="en-US" sz="1600" b="1">
                <a:solidFill>
                  <a:srgbClr val="3333FF"/>
                </a:solidFill>
                <a:latin typeface="Courier New" panose="02070309020205020404" pitchFamily="49" charset="0"/>
                <a:cs typeface="Courier New" panose="02070309020205020404" pitchFamily="49" charset="0"/>
              </a:rPr>
              <a:t>char</a:t>
            </a:r>
            <a:r>
              <a:rPr lang="en-US" altLang="en-US" sz="1600" b="1">
                <a:latin typeface="Courier New" panose="02070309020205020404" pitchFamily="49" charset="0"/>
                <a:cs typeface="Courier New" panose="02070309020205020404" pitchFamily="49" charset="0"/>
              </a:rPr>
              <a:t> replace_what, replace_with;</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printf("Please enter a string (no spaces)\n");</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scanf("%100s", str);</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printf("Letter to replace: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scanf(" %c", &amp;replace_what);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printf("Letter to replace with: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scanf(" %c", &amp;replace_with);</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replace(str, replace_what, replace_with);</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printf("The result: %s\n", str);</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    </a:t>
            </a:r>
            <a:r>
              <a:rPr lang="en-US" altLang="en-US" sz="1600" b="1">
                <a:solidFill>
                  <a:srgbClr val="3333FF"/>
                </a:solidFill>
                <a:latin typeface="Courier New" panose="02070309020205020404" pitchFamily="49" charset="0"/>
                <a:cs typeface="Courier New" panose="02070309020205020404" pitchFamily="49" charset="0"/>
              </a:rPr>
              <a:t>return</a:t>
            </a:r>
            <a:r>
              <a:rPr lang="en-US" altLang="en-US" sz="1600" b="1">
                <a:latin typeface="Courier New" panose="02070309020205020404" pitchFamily="49" charset="0"/>
                <a:cs typeface="Courier New" panose="02070309020205020404" pitchFamily="49" charset="0"/>
              </a:rPr>
              <a:t> 0;</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latin typeface="Courier New" panose="02070309020205020404" pitchFamily="49" charset="0"/>
                <a:cs typeface="Courier New" panose="02070309020205020404" pitchFamily="49" charset="0"/>
              </a:rPr>
              <a:t>}</a:t>
            </a:r>
          </a:p>
          <a:p>
            <a:pPr marL="341313"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FBF91E46-6057-491E-A88C-FF59E34C950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13.3</a:t>
            </a:r>
          </a:p>
        </p:txBody>
      </p:sp>
      <p:sp>
        <p:nvSpPr>
          <p:cNvPr id="21506" name="Rectangle 2">
            <a:extLst>
              <a:ext uri="{FF2B5EF4-FFF2-40B4-BE49-F238E27FC236}">
                <a16:creationId xmlns:a16="http://schemas.microsoft.com/office/drawing/2014/main" id="{2F957AB7-70AD-4201-B118-FF0AAC283816}"/>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chương trình kiểm tra mã khách hàng do người dùng nhập vào có đúng với định dạng không (LLLNNNN với L là chữ cái và N là chữ số).</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555E76D0-7775-4E50-9BBC-DBBEC2DF336D}"/>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2530" name="Rectangle 2">
            <a:extLst>
              <a:ext uri="{FF2B5EF4-FFF2-40B4-BE49-F238E27FC236}">
                <a16:creationId xmlns:a16="http://schemas.microsoft.com/office/drawing/2014/main" id="{E52DC6A8-8552-41DF-8CD2-C646EAD5FE4F}"/>
              </a:ext>
            </a:extLst>
          </p:cNvPr>
          <p:cNvSpPr>
            <a:spLocks noGrp="1" noChangeArrowheads="1"/>
          </p:cNvSpPr>
          <p:nvPr>
            <p:ph type="body" idx="1"/>
          </p:nvPr>
        </p:nvSpPr>
        <p:spPr>
          <a:xfrm>
            <a:off x="457200" y="990600"/>
            <a:ext cx="8229600" cy="5065713"/>
          </a:xfrm>
          <a:ln/>
        </p:spPr>
        <p:txBody>
          <a:bodyPr/>
          <a:lstStyle/>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bool testNum(char custNum[])</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 Test the first three characters for alphabetic letters</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for (int count = 0; count &lt; 3; count++)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if (!isalpha(custNum[count]))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return false;</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 Test the last 4 characters for numeric digits</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for (int count = 3; count &lt; 7; count++)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if (!isdigit(custNum[count]))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return false;</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return true;</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p>
          <a:p>
            <a:pPr marL="341313"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a:solidFill>
                <a:srgbClr val="000000"/>
              </a:solidFill>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21176264-E3FB-412B-986D-C49F14BFD72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Chuỗi</a:t>
            </a:r>
          </a:p>
        </p:txBody>
      </p:sp>
      <p:sp>
        <p:nvSpPr>
          <p:cNvPr id="5122" name="Rectangle 2">
            <a:extLst>
              <a:ext uri="{FF2B5EF4-FFF2-40B4-BE49-F238E27FC236}">
                <a16:creationId xmlns:a16="http://schemas.microsoft.com/office/drawing/2014/main" id="{79B8B668-97BA-4EED-BB46-2FA60233CF60}"/>
              </a:ext>
            </a:extLst>
          </p:cNvPr>
          <p:cNvSpPr>
            <a:spLocks noGrp="1" noChangeArrowheads="1"/>
          </p:cNvSpPr>
          <p:nvPr>
            <p:ph type="body" idx="1"/>
          </p:nvPr>
        </p:nvSpPr>
        <p:spPr>
          <a:xfrm>
            <a:off x="457200" y="1600200"/>
            <a:ext cx="8229600" cy="4456113"/>
          </a:xfrm>
          <a:ln/>
        </p:spPr>
        <p:txBody>
          <a:bodyPr/>
          <a:lstStyle/>
          <a:p>
            <a:pPr marL="339725" indent="-339725">
              <a:spcBef>
                <a:spcPts val="9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3600"/>
              <a:t>Một mảng các kí tự</a:t>
            </a:r>
          </a:p>
          <a:p>
            <a:pPr marL="339725" indent="-339725">
              <a:spcBef>
                <a:spcPts val="9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3600"/>
              <a:t>Sử dụng để lưu chuỗi kí tự</a:t>
            </a:r>
          </a:p>
          <a:p>
            <a:pPr marL="339725" indent="-339725">
              <a:spcBef>
                <a:spcPts val="9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3600"/>
              <a:t>Có thể khởi tạo trực tiếp:</a:t>
            </a:r>
          </a:p>
          <a:p>
            <a:pPr marL="339725" indent="-336550">
              <a:spcBef>
                <a:spcPts val="9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3600"/>
              <a:t>         </a:t>
            </a:r>
            <a:r>
              <a:rPr lang="en-US" altLang="en-US" sz="3600" b="1">
                <a:solidFill>
                  <a:srgbClr val="3333FF"/>
                </a:solidFill>
                <a:latin typeface="Courier New" panose="02070309020205020404" pitchFamily="49" charset="0"/>
                <a:cs typeface="Courier New" panose="02070309020205020404" pitchFamily="49" charset="0"/>
              </a:rPr>
              <a:t>char</a:t>
            </a:r>
            <a:r>
              <a:rPr lang="en-US" altLang="en-US" sz="3600" b="1">
                <a:latin typeface="Courier New" panose="02070309020205020404" pitchFamily="49" charset="0"/>
                <a:cs typeface="Courier New" panose="02070309020205020404" pitchFamily="49" charset="0"/>
              </a:rPr>
              <a:t> str[] = "Text";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EAB036D0-385F-46E6-BA23-7D72AABD49D4}"/>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3554" name="Rectangle 2">
            <a:extLst>
              <a:ext uri="{FF2B5EF4-FFF2-40B4-BE49-F238E27FC236}">
                <a16:creationId xmlns:a16="http://schemas.microsoft.com/office/drawing/2014/main" id="{E3410281-D45F-47E7-A153-5861303C0BA7}"/>
              </a:ext>
            </a:extLst>
          </p:cNvPr>
          <p:cNvSpPr>
            <a:spLocks noGrp="1" noChangeArrowheads="1"/>
          </p:cNvSpPr>
          <p:nvPr>
            <p:ph type="body" idx="1"/>
          </p:nvPr>
        </p:nvSpPr>
        <p:spPr>
          <a:xfrm>
            <a:off x="457200" y="990600"/>
            <a:ext cx="8229600" cy="5638800"/>
          </a:xfrm>
          <a:ln/>
        </p:spPr>
        <p:txBody>
          <a:bodyPr/>
          <a:lstStyle/>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#include &lt;</a:t>
            </a:r>
            <a:r>
              <a:rPr lang="fr-FR" altLang="en-US" sz="1800">
                <a:solidFill>
                  <a:srgbClr val="000000"/>
                </a:solidFill>
                <a:latin typeface="Courier New" panose="02070309020205020404" pitchFamily="49" charset="0"/>
              </a:rPr>
              <a:t>stdio.h</a:t>
            </a:r>
            <a:r>
              <a:rPr lang="en-US" altLang="en-US" sz="1800">
                <a:solidFill>
                  <a:srgbClr val="000000"/>
                </a:solidFill>
                <a:latin typeface="Courier New" panose="02070309020205020404" pitchFamily="49" charset="0"/>
              </a:rPr>
              <a:t>&gt;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#include &lt;ctype</a:t>
            </a:r>
            <a:r>
              <a:rPr lang="fr-FR" altLang="en-US" sz="1800">
                <a:solidFill>
                  <a:srgbClr val="000000"/>
                </a:solidFill>
                <a:latin typeface="Courier New" panose="02070309020205020404" pitchFamily="49" charset="0"/>
              </a:rPr>
              <a:t>.h</a:t>
            </a:r>
            <a:r>
              <a:rPr lang="en-US" altLang="en-US" sz="1800">
                <a:solidFill>
                  <a:srgbClr val="000000"/>
                </a:solidFill>
                <a:latin typeface="Courier New" panose="02070309020205020404" pitchFamily="49" charset="0"/>
              </a:rPr>
              <a:t>&gt;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a:solidFill>
                <a:srgbClr val="000000"/>
              </a:solidFill>
              <a:latin typeface="Courier New" panose="02070309020205020404" pitchFamily="49" charset="0"/>
            </a:endParaRP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bool testNum(char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a:solidFill>
                <a:srgbClr val="000000"/>
              </a:solidFill>
              <a:latin typeface="Courier New" panose="02070309020205020404" pitchFamily="49" charset="0"/>
            </a:endParaRP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void main(void)</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char customer[8];</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r>
              <a:rPr lang="fr-FR" altLang="en-US" sz="1800">
                <a:solidFill>
                  <a:srgbClr val="000000"/>
                </a:solidFill>
                <a:latin typeface="Courier New" panose="02070309020205020404" pitchFamily="49" charset="0"/>
              </a:rPr>
              <a:t>printf(</a:t>
            </a:r>
            <a:r>
              <a:rPr lang="en-US" altLang="en-US" sz="1800">
                <a:solidFill>
                  <a:srgbClr val="000000"/>
                </a:solidFill>
                <a:latin typeface="Courier New" panose="02070309020205020404" pitchFamily="49" charset="0"/>
              </a:rPr>
              <a:t>"Enter a customer number</a:t>
            </a:r>
            <a:r>
              <a:rPr lang="fr-FR" altLang="en-US" sz="1800">
                <a:solidFill>
                  <a:srgbClr val="000000"/>
                </a:solidFill>
                <a:latin typeface="Courier New" panose="02070309020205020404" pitchFamily="49" charset="0"/>
              </a:rPr>
              <a:t> with exact 7 characters </a:t>
            </a:r>
            <a:r>
              <a:rPr lang="en-US" altLang="en-US" sz="1800">
                <a:solidFill>
                  <a:srgbClr val="000000"/>
                </a:solidFill>
                <a:latin typeface="Courier New" panose="02070309020205020404" pitchFamily="49" charset="0"/>
              </a:rPr>
              <a:t>in the form LLLNNNN\n";</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r>
              <a:rPr lang="fr-FR" altLang="en-US" sz="1800">
                <a:solidFill>
                  <a:srgbClr val="000000"/>
                </a:solidFill>
                <a:latin typeface="Courier New" panose="02070309020205020404" pitchFamily="49" charset="0"/>
              </a:rPr>
              <a:t>printf(</a:t>
            </a:r>
            <a:r>
              <a:rPr lang="en-US" altLang="en-US" sz="1800">
                <a:solidFill>
                  <a:srgbClr val="000000"/>
                </a:solidFill>
                <a:latin typeface="Courier New" panose="02070309020205020404" pitchFamily="49" charset="0"/>
              </a:rPr>
              <a:t>"LLL = letters and NNNN = numbers):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r>
              <a:rPr lang="fr-FR" altLang="en-US" sz="1800">
                <a:solidFill>
                  <a:srgbClr val="000000"/>
                </a:solidFill>
                <a:latin typeface="Courier New" panose="02070309020205020404" pitchFamily="49" charset="0"/>
              </a:rPr>
              <a:t>scanf("%s",customer);</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if (testNum(customer))</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r>
              <a:rPr lang="fr-FR" altLang="en-US" sz="1800">
                <a:solidFill>
                  <a:srgbClr val="000000"/>
                </a:solidFill>
                <a:latin typeface="Courier New" panose="02070309020205020404" pitchFamily="49" charset="0"/>
              </a:rPr>
              <a:t>printf(</a:t>
            </a:r>
            <a:r>
              <a:rPr lang="en-US" altLang="en-US" sz="1800">
                <a:solidFill>
                  <a:srgbClr val="000000"/>
                </a:solidFill>
                <a:latin typeface="Courier New" panose="02070309020205020404" pitchFamily="49" charset="0"/>
              </a:rPr>
              <a:t>"That's a valid customer number.\n";</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else</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r>
              <a:rPr lang="fr-FR" altLang="en-US" sz="1800">
                <a:solidFill>
                  <a:srgbClr val="000000"/>
                </a:solidFill>
                <a:latin typeface="Courier New" panose="02070309020205020404" pitchFamily="49" charset="0"/>
              </a:rPr>
              <a:t>printf(</a:t>
            </a:r>
            <a:r>
              <a:rPr lang="en-US" altLang="en-US" sz="1800">
                <a:solidFill>
                  <a:srgbClr val="000000"/>
                </a:solidFill>
                <a:latin typeface="Courier New" panose="02070309020205020404" pitchFamily="49" charset="0"/>
              </a:rPr>
              <a:t>"That is not the proper format of the customer </a:t>
            </a:r>
            <a:r>
              <a:rPr lang="fr-FR" altLang="en-US" sz="180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number.\nHere is an example: ABC1234\n"</a:t>
            </a:r>
            <a:r>
              <a:rPr lang="fr-FR" altLang="en-US" sz="1800">
                <a:solidFill>
                  <a:srgbClr val="000000"/>
                </a:solidFill>
                <a:latin typeface="Courier New" panose="02070309020205020404" pitchFamily="49" charset="0"/>
              </a:rPr>
              <a:t>)</a:t>
            </a:r>
            <a:r>
              <a:rPr lang="en-US" altLang="en-US" sz="1800">
                <a:solidFill>
                  <a:srgbClr val="000000"/>
                </a:solidFill>
                <a:latin typeface="Courier New" panose="02070309020205020404" pitchFamily="49" charset="0"/>
              </a:rPr>
              <a: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FED27C19-73B3-4386-BB50-D3BDC689DA4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13.4</a:t>
            </a:r>
          </a:p>
        </p:txBody>
      </p:sp>
      <p:sp>
        <p:nvSpPr>
          <p:cNvPr id="24578" name="Rectangle 2">
            <a:extLst>
              <a:ext uri="{FF2B5EF4-FFF2-40B4-BE49-F238E27FC236}">
                <a16:creationId xmlns:a16="http://schemas.microsoft.com/office/drawing/2014/main" id="{2BD85FF7-96B8-4E8F-BE42-9BDC29859CDD}"/>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hàm mô phỏng chức năng hàm </a:t>
            </a:r>
            <a:r>
              <a:rPr lang="fr-FR" altLang="en-US" b="1"/>
              <a:t>strcpy()</a:t>
            </a:r>
            <a:r>
              <a:rPr lang="fr-FR" altLang="en-US"/>
              <a:t> trong string.h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05D338C6-120A-411B-946F-F5849275141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 </a:t>
            </a:r>
          </a:p>
        </p:txBody>
      </p:sp>
      <p:sp>
        <p:nvSpPr>
          <p:cNvPr id="25602" name="Rectangle 2">
            <a:extLst>
              <a:ext uri="{FF2B5EF4-FFF2-40B4-BE49-F238E27FC236}">
                <a16:creationId xmlns:a16="http://schemas.microsoft.com/office/drawing/2014/main" id="{59D4C32A-E9D8-4670-B680-F5BCF98125D3}"/>
              </a:ext>
            </a:extLst>
          </p:cNvPr>
          <p:cNvSpPr>
            <a:spLocks noGrp="1" noChangeArrowheads="1"/>
          </p:cNvSpPr>
          <p:nvPr>
            <p:ph type="body" idx="1"/>
          </p:nvPr>
        </p:nvSpPr>
        <p:spPr>
          <a:xfrm>
            <a:off x="457200" y="1600200"/>
            <a:ext cx="8229600" cy="4456113"/>
          </a:xfrm>
          <a:ln/>
        </p:spPr>
        <p:txBody>
          <a:bodyPr/>
          <a:lstStyle/>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char *my_strcpy(char *destination, char *source)</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char *p = destination;</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while (*source != '\0')</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*p++ = *source++;</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*p = '\0';</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return destination;</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t>   }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7926E18B-1F5F-474B-AA34-616E5EA1507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13.5</a:t>
            </a:r>
          </a:p>
        </p:txBody>
      </p:sp>
      <p:sp>
        <p:nvSpPr>
          <p:cNvPr id="26626" name="Rectangle 2">
            <a:extLst>
              <a:ext uri="{FF2B5EF4-FFF2-40B4-BE49-F238E27FC236}">
                <a16:creationId xmlns:a16="http://schemas.microsoft.com/office/drawing/2014/main" id="{BBF294A8-E3A8-46C1-8D7E-CB9841349E35}"/>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chương trình yêu cầu người dùng nhập vào tên và họ cách nhau bởi một dấu cách và in ra tên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523F7320-A136-492D-9878-D083BC34493D}"/>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7650" name="Rectangle 2">
            <a:extLst>
              <a:ext uri="{FF2B5EF4-FFF2-40B4-BE49-F238E27FC236}">
                <a16:creationId xmlns:a16="http://schemas.microsoft.com/office/drawing/2014/main" id="{CA8EFC91-C6D4-4FCA-9753-B8ED6CCD2B72}"/>
              </a:ext>
            </a:extLst>
          </p:cNvPr>
          <p:cNvSpPr>
            <a:spLocks noGrp="1" noChangeArrowheads="1"/>
          </p:cNvSpPr>
          <p:nvPr>
            <p:ph type="body" idx="1"/>
          </p:nvPr>
        </p:nvSpPr>
        <p:spPr>
          <a:xfrm>
            <a:off x="457200" y="1143000"/>
            <a:ext cx="8229600" cy="4913313"/>
          </a:xfrm>
          <a:ln/>
        </p:spPr>
        <p:txBody>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#include &lt;</a:t>
            </a:r>
            <a:r>
              <a:rPr lang="fr-FR" altLang="en-US" sz="2000">
                <a:solidFill>
                  <a:srgbClr val="000000"/>
                </a:solidFill>
                <a:latin typeface="Courier New" panose="02070309020205020404" pitchFamily="49" charset="0"/>
              </a:rPr>
              <a:t>std</a:t>
            </a:r>
            <a:r>
              <a:rPr lang="en-US" altLang="en-US" sz="2000">
                <a:solidFill>
                  <a:srgbClr val="000000"/>
                </a:solidFill>
                <a:latin typeface="Courier New" panose="02070309020205020404" pitchFamily="49" charset="0"/>
              </a:rPr>
              <a:t>io</a:t>
            </a:r>
            <a:r>
              <a:rPr lang="fr-FR" altLang="en-US" sz="2000">
                <a:solidFill>
                  <a:srgbClr val="000000"/>
                </a:solidFill>
                <a:latin typeface="Courier New" panose="02070309020205020404" pitchFamily="49" charset="0"/>
              </a:rPr>
              <a:t>.h</a:t>
            </a:r>
            <a:r>
              <a:rPr lang="en-US" altLang="en-US" sz="2000">
                <a:solidFill>
                  <a:srgbClr val="000000"/>
                </a:solidFill>
                <a:latin typeface="Courier New" panose="02070309020205020404" pitchFamily="49" charset="0"/>
              </a:rPr>
              <a:t>&gt;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#include &lt;</a:t>
            </a:r>
            <a:r>
              <a:rPr lang="fr-FR" altLang="en-US" sz="2000">
                <a:solidFill>
                  <a:srgbClr val="000000"/>
                </a:solidFill>
                <a:latin typeface="Courier New" panose="02070309020205020404" pitchFamily="49" charset="0"/>
              </a:rPr>
              <a:t>string.h</a:t>
            </a:r>
            <a:r>
              <a:rPr lang="en-US" altLang="en-US" sz="2000">
                <a:solidFill>
                  <a:srgbClr val="000000"/>
                </a:solidFill>
                <a:latin typeface="Courier New" panose="02070309020205020404" pitchFamily="49" charset="0"/>
              </a:rPr>
              <a:t>&gt;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solidFill>
                <a:srgbClr val="000000"/>
              </a:solidFill>
              <a:latin typeface="Courier New" panose="02070309020205020404" pitchFamily="49" charset="0"/>
            </a:endParaRP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void nameSlice(char []);	// Function prototype</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solidFill>
                <a:srgbClr val="000000"/>
              </a:solidFill>
              <a:latin typeface="Courier New" panose="02070309020205020404" pitchFamily="49" charset="0"/>
            </a:endParaRP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void main(void)</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char name[41];</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a:t>
            </a:r>
            <a:r>
              <a:rPr lang="fr-FR" altLang="en-US" sz="2000">
                <a:solidFill>
                  <a:srgbClr val="000000"/>
                </a:solidFill>
                <a:latin typeface="Courier New" panose="02070309020205020404" pitchFamily="49" charset="0"/>
              </a:rPr>
              <a:t>printf(</a:t>
            </a:r>
            <a:r>
              <a:rPr lang="en-US" altLang="en-US" sz="2000">
                <a:solidFill>
                  <a:srgbClr val="000000"/>
                </a:solidFill>
                <a:latin typeface="Courier New" panose="02070309020205020404" pitchFamily="49" charset="0"/>
              </a:rPr>
              <a:t>"Enter your first and last names, separated by a space:\n"</a:t>
            </a:r>
            <a:r>
              <a:rPr lang="fr-FR" altLang="en-US" sz="2000">
                <a:solidFill>
                  <a:srgbClr val="000000"/>
                </a:solidFill>
                <a:latin typeface="Courier New" panose="02070309020205020404" pitchFamily="49" charset="0"/>
              </a:rPr>
              <a:t>)</a:t>
            </a:r>
            <a:r>
              <a:rPr lang="en-US" altLang="en-US" sz="2000">
                <a:solidFill>
                  <a:srgbClr val="000000"/>
                </a:solidFill>
                <a:latin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a:t>
            </a:r>
            <a:r>
              <a:rPr lang="fr-FR" altLang="en-US" sz="2000">
                <a:solidFill>
                  <a:srgbClr val="000000"/>
                </a:solidFill>
                <a:latin typeface="Courier New" panose="02070309020205020404" pitchFamily="49" charset="0"/>
              </a:rPr>
              <a:t>gets(name);</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nameSlice(name);</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a:t>
            </a:r>
            <a:r>
              <a:rPr lang="fr-FR" altLang="en-US" sz="2000">
                <a:solidFill>
                  <a:srgbClr val="000000"/>
                </a:solidFill>
                <a:latin typeface="Courier New" panose="02070309020205020404" pitchFamily="49" charset="0"/>
              </a:rPr>
              <a:t>printf(</a:t>
            </a:r>
            <a:r>
              <a:rPr lang="en-US" altLang="en-US" sz="2000">
                <a:solidFill>
                  <a:srgbClr val="000000"/>
                </a:solidFill>
                <a:latin typeface="Courier New" panose="02070309020205020404" pitchFamily="49" charset="0"/>
              </a:rPr>
              <a:t>"Your first name is: </a:t>
            </a:r>
            <a:r>
              <a:rPr lang="fr-FR" altLang="en-US" sz="2000">
                <a:solidFill>
                  <a:srgbClr val="000000"/>
                </a:solidFill>
                <a:latin typeface="Courier New" panose="02070309020205020404" pitchFamily="49" charset="0"/>
              </a:rPr>
              <a:t>%s\n</a:t>
            </a:r>
            <a:r>
              <a:rPr lang="en-US" altLang="en-US" sz="2000">
                <a:solidFill>
                  <a:srgbClr val="000000"/>
                </a:solidFill>
                <a:latin typeface="Courier New" panose="02070309020205020404" pitchFamily="49" charset="0"/>
              </a:rPr>
              <a:t>"</a:t>
            </a:r>
            <a:r>
              <a:rPr lang="fr-FR" altLang="en-US" sz="2000">
                <a:solidFill>
                  <a:srgbClr val="000000"/>
                </a:solidFill>
                <a:latin typeface="Courier New" panose="02070309020205020404" pitchFamily="49" charset="0"/>
              </a:rPr>
              <a:t>,</a:t>
            </a:r>
            <a:r>
              <a:rPr lang="en-US" altLang="en-US" sz="2000">
                <a:solidFill>
                  <a:srgbClr val="000000"/>
                </a:solidFill>
                <a:latin typeface="Courier New" panose="02070309020205020404" pitchFamily="49" charset="0"/>
              </a:rPr>
              <a:t> name</a:t>
            </a:r>
            <a:r>
              <a:rPr lang="fr-FR" altLang="en-US" sz="2000">
                <a:solidFill>
                  <a:srgbClr val="000000"/>
                </a:solidFill>
                <a:latin typeface="Courier New" panose="02070309020205020404" pitchFamily="49" charset="0"/>
              </a:rPr>
              <a:t>)</a:t>
            </a:r>
            <a:r>
              <a:rPr lang="en-US" altLang="en-US" sz="2000">
                <a:solidFill>
                  <a:srgbClr val="000000"/>
                </a:solidFill>
                <a:latin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a:t>
            </a:r>
          </a:p>
          <a:p>
            <a:pPr marL="341313"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solidFill>
                <a:srgbClr val="000000"/>
              </a:solidFill>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38FE1D17-46E5-494D-9E41-C8546F5E0B90}"/>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8674" name="Rectangle 2">
            <a:extLst>
              <a:ext uri="{FF2B5EF4-FFF2-40B4-BE49-F238E27FC236}">
                <a16:creationId xmlns:a16="http://schemas.microsoft.com/office/drawing/2014/main" id="{7FD4CFF3-235B-4F3F-8636-FCAD389B9D15}"/>
              </a:ext>
            </a:extLst>
          </p:cNvPr>
          <p:cNvSpPr>
            <a:spLocks noGrp="1" noChangeArrowheads="1"/>
          </p:cNvSpPr>
          <p:nvPr>
            <p:ph type="body" idx="1"/>
          </p:nvPr>
        </p:nvSpPr>
        <p:spPr>
          <a:xfrm>
            <a:off x="457200" y="1143000"/>
            <a:ext cx="8229600" cy="4913313"/>
          </a:xfrm>
          <a:ln/>
        </p:spPr>
        <p:txBody>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This function accepts a</a:t>
            </a:r>
            <a:r>
              <a:rPr lang="fr-FR" altLang="en-US" sz="2000">
                <a:solidFill>
                  <a:srgbClr val="000000"/>
                </a:solidFill>
                <a:latin typeface="Courier New" panose="02070309020205020404" pitchFamily="49" charset="0"/>
              </a:rPr>
              <a:t> </a:t>
            </a:r>
            <a:r>
              <a:rPr lang="en-US" altLang="en-US" sz="2000">
                <a:solidFill>
                  <a:srgbClr val="000000"/>
                </a:solidFill>
                <a:latin typeface="Courier New" panose="02070309020205020404" pitchFamily="49" charset="0"/>
              </a:rPr>
              <a:t>character array as its</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solidFill>
                  <a:srgbClr val="000000"/>
                </a:solidFill>
                <a:latin typeface="Courier New" panose="02070309020205020404" pitchFamily="49" charset="0"/>
              </a:rPr>
              <a:t>// </a:t>
            </a:r>
            <a:r>
              <a:rPr lang="en-US" altLang="en-US" sz="2000">
                <a:solidFill>
                  <a:srgbClr val="000000"/>
                </a:solidFill>
                <a:latin typeface="Courier New" panose="02070309020205020404" pitchFamily="49" charset="0"/>
              </a:rPr>
              <a:t>argument. It scans the array looking</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for a space. When it finds one, it replaces it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solidFill>
                  <a:srgbClr val="000000"/>
                </a:solidFill>
                <a:latin typeface="Courier New" panose="02070309020205020404" pitchFamily="49" charset="0"/>
              </a:rPr>
              <a:t>//</a:t>
            </a:r>
            <a:r>
              <a:rPr lang="en-US" altLang="en-US" sz="2000">
                <a:solidFill>
                  <a:srgbClr val="000000"/>
                </a:solidFill>
                <a:latin typeface="Courier New" panose="02070309020205020404" pitchFamily="49" charset="0"/>
              </a:rPr>
              <a:t> with a null terminator.</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solidFill>
                <a:srgbClr val="000000"/>
              </a:solidFill>
              <a:latin typeface="Courier New" panose="02070309020205020404" pitchFamily="49" charset="0"/>
            </a:endParaRP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void nameSlice(char userName[])</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int count = 0;</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while (userName[count] != ' ' &amp;&amp; userName[count] != '\0')</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count++;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if (userName[count] == '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		userName[count] = '\0';</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000000"/>
                </a:solidFill>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026D09F1-1F0D-4757-AA30-73B9B9406CB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13.6</a:t>
            </a:r>
          </a:p>
        </p:txBody>
      </p:sp>
      <p:sp>
        <p:nvSpPr>
          <p:cNvPr id="29698" name="Rectangle 2">
            <a:extLst>
              <a:ext uri="{FF2B5EF4-FFF2-40B4-BE49-F238E27FC236}">
                <a16:creationId xmlns:a16="http://schemas.microsoft.com/office/drawing/2014/main" id="{492DFB6B-3EED-4342-8EA9-4FAC12FFD247}"/>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hàm strend(s,t) trả về 1 nếu t xuất hiện ở cuối s và 0 nếu ngược lại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E318EBDB-9D37-48A7-AEEA-2DC019BD8EF5}"/>
              </a:ext>
            </a:extLst>
          </p:cNvPr>
          <p:cNvSpPr>
            <a:spLocks noGrp="1" noChangeArrowheads="1"/>
          </p:cNvSpPr>
          <p:nvPr>
            <p:ph type="title" idx="4294967295"/>
          </p:nvPr>
        </p:nvSpPr>
        <p:spPr>
          <a:xfrm>
            <a:off x="442913" y="103188"/>
            <a:ext cx="8243887" cy="6588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30722" name="Rectangle 2">
            <a:extLst>
              <a:ext uri="{FF2B5EF4-FFF2-40B4-BE49-F238E27FC236}">
                <a16:creationId xmlns:a16="http://schemas.microsoft.com/office/drawing/2014/main" id="{E8471A86-746E-4BFC-892C-C834B5A736CA}"/>
              </a:ext>
            </a:extLst>
          </p:cNvPr>
          <p:cNvSpPr>
            <a:spLocks noGrp="1" noChangeArrowheads="1"/>
          </p:cNvSpPr>
          <p:nvPr>
            <p:ph type="body" idx="1"/>
          </p:nvPr>
        </p:nvSpPr>
        <p:spPr>
          <a:xfrm>
            <a:off x="457200" y="914400"/>
            <a:ext cx="8229600" cy="5715000"/>
          </a:xfrm>
          <a:ln/>
        </p:spPr>
        <p:txBody>
          <a:bodyPr>
            <a:normAutofit lnSpcReduction="10000"/>
          </a:bodyPr>
          <a:lstStyle/>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solidFill>
                  <a:srgbClr val="3333FF"/>
                </a:solidFill>
                <a:latin typeface="Courier New" panose="02070309020205020404" pitchFamily="49" charset="0"/>
                <a:cs typeface="Courier New" panose="02070309020205020404" pitchFamily="49" charset="0"/>
              </a:rPr>
              <a:t>#include &lt;string.h&gt;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int strend(char *s, char *t)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int Result = 0;</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int s_length = 0;</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int t_length = 0;</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a:latin typeface="Courier New" panose="02070309020205020404" pitchFamily="49" charset="0"/>
            </a:endParaRP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 get the lengths of the strings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s_length = strlen(s);</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t_length = strlen(t);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a:latin typeface="Courier New" panose="02070309020205020404" pitchFamily="49" charset="0"/>
            </a:endParaRP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if(t_length &lt;= s_length)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a:t>
            </a:r>
            <a:r>
              <a:rPr lang="en-US" altLang="en-US" sz="1800">
                <a:latin typeface="Times New Roman" panose="02020603050405020304" pitchFamily="18" charset="0"/>
              </a:rPr>
              <a:t>/* advance the s pointer to where the string t would have to start in string s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Times New Roman" panose="02020603050405020304" pitchFamily="18" charset="0"/>
              </a:rPr>
              <a:t>  </a:t>
            </a:r>
            <a:r>
              <a:rPr lang="en-US" altLang="en-US" sz="1800">
                <a:latin typeface="Courier New" panose="02070309020205020404" pitchFamily="49" charset="0"/>
              </a:rPr>
              <a:t> 			 s += s_length - t_length;</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 and make the compare using strcmp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if(0 == strcmp(s, 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Result = 1;</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  return Result;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092992AD-C323-45BA-9DF4-C83FA021E413}"/>
              </a:ext>
            </a:extLst>
          </p:cNvPr>
          <p:cNvSpPr>
            <a:spLocks noGrp="1" noChangeArrowheads="1"/>
          </p:cNvSpPr>
          <p:nvPr>
            <p:ph type="title" idx="4294967295"/>
          </p:nvPr>
        </p:nvSpPr>
        <p:spPr>
          <a:xfrm>
            <a:off x="442913" y="103188"/>
            <a:ext cx="8243887" cy="6588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31746" name="Rectangle 2">
            <a:extLst>
              <a:ext uri="{FF2B5EF4-FFF2-40B4-BE49-F238E27FC236}">
                <a16:creationId xmlns:a16="http://schemas.microsoft.com/office/drawing/2014/main" id="{F760B263-CB6F-4E91-AFB2-55A5068CF9AB}"/>
              </a:ext>
            </a:extLst>
          </p:cNvPr>
          <p:cNvSpPr>
            <a:spLocks noGrp="1" noChangeArrowheads="1"/>
          </p:cNvSpPr>
          <p:nvPr>
            <p:ph type="body" idx="1"/>
          </p:nvPr>
        </p:nvSpPr>
        <p:spPr>
          <a:xfrm>
            <a:off x="457200" y="914400"/>
            <a:ext cx="8229600" cy="5715000"/>
          </a:xfrm>
          <a:ln/>
        </p:spPr>
        <p:txBody>
          <a:bodyPr/>
          <a:lstStyle/>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FF"/>
                </a:solidFill>
                <a:latin typeface="Arial" panose="020B0604020202020204" pitchFamily="34" charset="0"/>
                <a:cs typeface="Courier New" panose="02070309020205020404" pitchFamily="49" charset="0"/>
              </a:rPr>
              <a:t>#include &lt;stdio.h&gt;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int main(void)</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char *s1 = "some really long string.";</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char *s2 = "ng.";</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char *s3 = "ng";</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if(strend(s1, s2))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printf("The string (%s) has (%s) at the end.\n", s1, s2);</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 else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printf("The string (%s) doesn't have (%s) at the end.\n", s1, s2);</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if(strend(s1, s3)){</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printf("The string (%s) has (%s) at the end.\n", s1, s3);</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else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printf("The string (%s) doesn't have (%s) at the end.\n", s1, s3);</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  return 0;</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333333"/>
                </a:solidFill>
                <a:latin typeface="Arial" panose="020B0604020202020204" pitchFamily="34" charset="0"/>
                <a:cs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0987DA81-F9B2-4910-AEFB-B7E50731AFD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13.7</a:t>
            </a:r>
          </a:p>
        </p:txBody>
      </p:sp>
      <p:sp>
        <p:nvSpPr>
          <p:cNvPr id="32770" name="Rectangle 2">
            <a:extLst>
              <a:ext uri="{FF2B5EF4-FFF2-40B4-BE49-F238E27FC236}">
                <a16:creationId xmlns:a16="http://schemas.microsoft.com/office/drawing/2014/main" id="{5E44D307-6668-4CAA-B557-836E15B3B256}"/>
              </a:ext>
            </a:extLst>
          </p:cNvPr>
          <p:cNvSpPr>
            <a:spLocks noGrp="1" noChangeArrowheads="1"/>
          </p:cNvSpPr>
          <p:nvPr>
            <p:ph type="body" idx="1"/>
          </p:nvPr>
        </p:nvSpPr>
        <p:spPr>
          <a:xfrm>
            <a:off x="457200" y="1600200"/>
            <a:ext cx="8229600" cy="4800600"/>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Danh sách mã sản phẩm và mô tả</a:t>
            </a:r>
          </a:p>
          <a:p>
            <a:pPr marL="0" indent="0">
              <a:buClrTx/>
              <a:buSz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a:solidFill>
                  <a:srgbClr val="000000"/>
                </a:solidFill>
                <a:latin typeface="Courier New" panose="02070309020205020404" pitchFamily="49" charset="0"/>
              </a:rPr>
              <a:t>  "</a:t>
            </a:r>
            <a:r>
              <a:rPr lang="fr-FR" altLang="en-US" sz="2000">
                <a:solidFill>
                  <a:srgbClr val="000000"/>
                </a:solidFill>
                <a:latin typeface="Courier New" panose="02070309020205020404" pitchFamily="49" charset="0"/>
              </a:rPr>
              <a:t>TV1</a:t>
            </a:r>
            <a:r>
              <a:rPr lang="en-US" altLang="en-US" sz="2000">
                <a:solidFill>
                  <a:srgbClr val="000000"/>
                </a:solidFill>
                <a:latin typeface="Courier New" panose="02070309020205020404" pitchFamily="49" charset="0"/>
              </a:rPr>
              <a:t>27  31 inch Television",</a:t>
            </a:r>
          </a:p>
          <a:p>
            <a:pPr marL="339725" indent="-336550">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solidFill>
                  <a:srgbClr val="000000"/>
                </a:solidFill>
                <a:latin typeface="Courier New" panose="02070309020205020404" pitchFamily="49" charset="0"/>
              </a:rPr>
              <a:t>	</a:t>
            </a:r>
            <a:r>
              <a:rPr lang="en-US" altLang="en-US" sz="2000">
                <a:solidFill>
                  <a:srgbClr val="000000"/>
                </a:solidFill>
                <a:latin typeface="Courier New" panose="02070309020205020404" pitchFamily="49" charset="0"/>
              </a:rPr>
              <a:t>"CD</a:t>
            </a:r>
            <a:r>
              <a:rPr lang="fr-FR" altLang="en-US" sz="2000">
                <a:solidFill>
                  <a:srgbClr val="000000"/>
                </a:solidFill>
                <a:latin typeface="Courier New" panose="02070309020205020404" pitchFamily="49" charset="0"/>
              </a:rPr>
              <a:t>0</a:t>
            </a:r>
            <a:r>
              <a:rPr lang="en-US" altLang="en-US" sz="2000">
                <a:solidFill>
                  <a:srgbClr val="000000"/>
                </a:solidFill>
                <a:latin typeface="Courier New" panose="02070309020205020404" pitchFamily="49" charset="0"/>
              </a:rPr>
              <a:t>57  CD Player",</a:t>
            </a:r>
          </a:p>
          <a:p>
            <a:pPr marL="339725" indent="-336550">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solidFill>
                  <a:srgbClr val="000000"/>
                </a:solidFill>
                <a:latin typeface="Courier New" panose="02070309020205020404" pitchFamily="49" charset="0"/>
              </a:rPr>
              <a:t>	</a:t>
            </a:r>
            <a:r>
              <a:rPr lang="en-US" altLang="en-US" sz="2000">
                <a:solidFill>
                  <a:srgbClr val="000000"/>
                </a:solidFill>
                <a:latin typeface="Courier New" panose="02070309020205020404" pitchFamily="49" charset="0"/>
              </a:rPr>
              <a:t>"TA</a:t>
            </a:r>
            <a:r>
              <a:rPr lang="fr-FR" altLang="en-US" sz="2000">
                <a:solidFill>
                  <a:srgbClr val="000000"/>
                </a:solidFill>
                <a:latin typeface="Courier New" panose="02070309020205020404" pitchFamily="49" charset="0"/>
              </a:rPr>
              <a:t>8</a:t>
            </a:r>
            <a:r>
              <a:rPr lang="en-US" altLang="en-US" sz="2000">
                <a:solidFill>
                  <a:srgbClr val="000000"/>
                </a:solidFill>
                <a:latin typeface="Courier New" panose="02070309020205020404" pitchFamily="49" charset="0"/>
              </a:rPr>
              <a:t>77  Answering Machine",</a:t>
            </a:r>
          </a:p>
          <a:p>
            <a:pPr marL="339725" indent="-336550">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solidFill>
                  <a:srgbClr val="000000"/>
                </a:solidFill>
                <a:latin typeface="Courier New" panose="02070309020205020404" pitchFamily="49" charset="0"/>
              </a:rPr>
              <a:t>	</a:t>
            </a:r>
            <a:r>
              <a:rPr lang="en-US" altLang="en-US" sz="2000">
                <a:solidFill>
                  <a:srgbClr val="000000"/>
                </a:solidFill>
                <a:latin typeface="Courier New" panose="02070309020205020404" pitchFamily="49" charset="0"/>
              </a:rPr>
              <a:t>"CS</a:t>
            </a:r>
            <a:r>
              <a:rPr lang="fr-FR" altLang="en-US" sz="2000">
                <a:solidFill>
                  <a:srgbClr val="000000"/>
                </a:solidFill>
                <a:latin typeface="Courier New" panose="02070309020205020404" pitchFamily="49" charset="0"/>
              </a:rPr>
              <a:t>4</a:t>
            </a:r>
            <a:r>
              <a:rPr lang="en-US" altLang="en-US" sz="2000">
                <a:solidFill>
                  <a:srgbClr val="000000"/>
                </a:solidFill>
                <a:latin typeface="Courier New" panose="02070309020205020404" pitchFamily="49" charset="0"/>
              </a:rPr>
              <a:t>09  Car Stereo",</a:t>
            </a:r>
          </a:p>
          <a:p>
            <a:pPr marL="339725" indent="-336550">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solidFill>
                  <a:srgbClr val="000000"/>
                </a:solidFill>
                <a:latin typeface="Courier New" panose="02070309020205020404" pitchFamily="49" charset="0"/>
              </a:rPr>
              <a:t>	</a:t>
            </a:r>
            <a:r>
              <a:rPr lang="en-US" altLang="en-US" sz="2000">
                <a:solidFill>
                  <a:srgbClr val="000000"/>
                </a:solidFill>
                <a:latin typeface="Courier New" panose="02070309020205020404" pitchFamily="49" charset="0"/>
              </a:rPr>
              <a:t>"PC</a:t>
            </a:r>
            <a:r>
              <a:rPr lang="fr-FR" altLang="en-US" sz="2000">
                <a:solidFill>
                  <a:srgbClr val="000000"/>
                </a:solidFill>
                <a:latin typeface="Courier New" panose="02070309020205020404" pitchFamily="49" charset="0"/>
              </a:rPr>
              <a:t>6</a:t>
            </a:r>
            <a:r>
              <a:rPr lang="en-US" altLang="en-US" sz="2000">
                <a:solidFill>
                  <a:srgbClr val="000000"/>
                </a:solidFill>
                <a:latin typeface="Courier New" panose="02070309020205020404" pitchFamily="49" charset="0"/>
              </a:rPr>
              <a:t>55  Personal Computer"</a:t>
            </a:r>
          </a:p>
          <a:p>
            <a:pPr marL="339725" indent="-33972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Viết chương trình lưu danh sách dưới dạng mảng các chuỗi. Chương trình cho phép người dùng tra cứu mô tả sản phẩm bằng cách nhập vào toàn bộ  hoặc một phần mã sản phẩm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C39A678D-1E32-4B37-950C-CB8028F2A1D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Kí tự kết thúc</a:t>
            </a:r>
          </a:p>
        </p:txBody>
      </p:sp>
      <p:grpSp>
        <p:nvGrpSpPr>
          <p:cNvPr id="6146" name="Group 2">
            <a:extLst>
              <a:ext uri="{FF2B5EF4-FFF2-40B4-BE49-F238E27FC236}">
                <a16:creationId xmlns:a16="http://schemas.microsoft.com/office/drawing/2014/main" id="{3A1F9AE8-6F89-4092-B047-BFE411825947}"/>
              </a:ext>
            </a:extLst>
          </p:cNvPr>
          <p:cNvGrpSpPr>
            <a:grpSpLocks/>
          </p:cNvGrpSpPr>
          <p:nvPr/>
        </p:nvGrpSpPr>
        <p:grpSpPr bwMode="auto">
          <a:xfrm>
            <a:off x="457200" y="2695575"/>
            <a:ext cx="8302625" cy="334963"/>
            <a:chOff x="288" y="1698"/>
            <a:chExt cx="5230" cy="211"/>
          </a:xfrm>
        </p:grpSpPr>
        <p:sp>
          <p:nvSpPr>
            <p:cNvPr id="6147" name="Text Box 3">
              <a:extLst>
                <a:ext uri="{FF2B5EF4-FFF2-40B4-BE49-F238E27FC236}">
                  <a16:creationId xmlns:a16="http://schemas.microsoft.com/office/drawing/2014/main" id="{0E8A7492-1526-4D89-A9BF-FA5626F36E37}"/>
                </a:ext>
              </a:extLst>
            </p:cNvPr>
            <p:cNvSpPr txBox="1">
              <a:spLocks noChangeArrowheads="1"/>
            </p:cNvSpPr>
            <p:nvPr/>
          </p:nvSpPr>
          <p:spPr bwMode="auto">
            <a:xfrm>
              <a:off x="576"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's'</a:t>
              </a:r>
            </a:p>
          </p:txBody>
        </p:sp>
        <p:sp>
          <p:nvSpPr>
            <p:cNvPr id="6148" name="Text Box 4">
              <a:extLst>
                <a:ext uri="{FF2B5EF4-FFF2-40B4-BE49-F238E27FC236}">
                  <a16:creationId xmlns:a16="http://schemas.microsoft.com/office/drawing/2014/main" id="{493D0C94-B55F-43B3-8B2C-35464DBCB63C}"/>
                </a:ext>
              </a:extLst>
            </p:cNvPr>
            <p:cNvSpPr txBox="1">
              <a:spLocks noChangeArrowheads="1"/>
            </p:cNvSpPr>
            <p:nvPr/>
          </p:nvSpPr>
          <p:spPr bwMode="auto">
            <a:xfrm>
              <a:off x="864"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sp>
          <p:nvSpPr>
            <p:cNvPr id="6149" name="Text Box 5">
              <a:extLst>
                <a:ext uri="{FF2B5EF4-FFF2-40B4-BE49-F238E27FC236}">
                  <a16:creationId xmlns:a16="http://schemas.microsoft.com/office/drawing/2014/main" id="{3EE28AE1-1077-4BFE-A80F-317FA3656E9E}"/>
                </a:ext>
              </a:extLst>
            </p:cNvPr>
            <p:cNvSpPr txBox="1">
              <a:spLocks noChangeArrowheads="1"/>
            </p:cNvSpPr>
            <p:nvPr/>
          </p:nvSpPr>
          <p:spPr bwMode="auto">
            <a:xfrm>
              <a:off x="115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 '</a:t>
              </a:r>
            </a:p>
          </p:txBody>
        </p:sp>
        <p:sp>
          <p:nvSpPr>
            <p:cNvPr id="6150" name="Text Box 6">
              <a:extLst>
                <a:ext uri="{FF2B5EF4-FFF2-40B4-BE49-F238E27FC236}">
                  <a16:creationId xmlns:a16="http://schemas.microsoft.com/office/drawing/2014/main" id="{96A077A1-2707-419C-9D91-29D43B2B342B}"/>
                </a:ext>
              </a:extLst>
            </p:cNvPr>
            <p:cNvSpPr txBox="1">
              <a:spLocks noChangeArrowheads="1"/>
            </p:cNvSpPr>
            <p:nvPr/>
          </p:nvSpPr>
          <p:spPr bwMode="auto">
            <a:xfrm>
              <a:off x="144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'f'</a:t>
              </a:r>
            </a:p>
          </p:txBody>
        </p:sp>
        <p:sp>
          <p:nvSpPr>
            <p:cNvPr id="6151" name="Text Box 7">
              <a:extLst>
                <a:ext uri="{FF2B5EF4-FFF2-40B4-BE49-F238E27FC236}">
                  <a16:creationId xmlns:a16="http://schemas.microsoft.com/office/drawing/2014/main" id="{F3D5B481-3C3D-4D7D-BAE6-C2386A043685}"/>
                </a:ext>
              </a:extLst>
            </p:cNvPr>
            <p:cNvSpPr txBox="1">
              <a:spLocks noChangeArrowheads="1"/>
            </p:cNvSpPr>
            <p:nvPr/>
          </p:nvSpPr>
          <p:spPr bwMode="auto">
            <a:xfrm>
              <a:off x="172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'd'</a:t>
              </a:r>
            </a:p>
          </p:txBody>
        </p:sp>
        <p:sp>
          <p:nvSpPr>
            <p:cNvPr id="6152" name="Text Box 8">
              <a:extLst>
                <a:ext uri="{FF2B5EF4-FFF2-40B4-BE49-F238E27FC236}">
                  <a16:creationId xmlns:a16="http://schemas.microsoft.com/office/drawing/2014/main" id="{68DEBA0B-7B7B-4B94-BC8F-CB8CCD4DC903}"/>
                </a:ext>
              </a:extLst>
            </p:cNvPr>
            <p:cNvSpPr txBox="1">
              <a:spLocks noChangeArrowheads="1"/>
            </p:cNvSpPr>
            <p:nvPr/>
          </p:nvSpPr>
          <p:spPr bwMode="auto">
            <a:xfrm>
              <a:off x="2016"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'y'</a:t>
              </a:r>
            </a:p>
          </p:txBody>
        </p:sp>
        <p:sp>
          <p:nvSpPr>
            <p:cNvPr id="6153" name="Text Box 9">
              <a:extLst>
                <a:ext uri="{FF2B5EF4-FFF2-40B4-BE49-F238E27FC236}">
                  <a16:creationId xmlns:a16="http://schemas.microsoft.com/office/drawing/2014/main" id="{D83CC12E-5E79-4527-ACD9-9C4AB96D3B0A}"/>
                </a:ext>
              </a:extLst>
            </p:cNvPr>
            <p:cNvSpPr txBox="1">
              <a:spLocks noChangeArrowheads="1"/>
            </p:cNvSpPr>
            <p:nvPr/>
          </p:nvSpPr>
          <p:spPr bwMode="auto">
            <a:xfrm>
              <a:off x="2304"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'4'</a:t>
              </a:r>
            </a:p>
          </p:txBody>
        </p:sp>
        <p:sp>
          <p:nvSpPr>
            <p:cNvPr id="6154" name="Text Box 10">
              <a:extLst>
                <a:ext uri="{FF2B5EF4-FFF2-40B4-BE49-F238E27FC236}">
                  <a16:creationId xmlns:a16="http://schemas.microsoft.com/office/drawing/2014/main" id="{CE65C6EE-F3EF-4318-A277-2FDF1F8D5743}"/>
                </a:ext>
              </a:extLst>
            </p:cNvPr>
            <p:cNvSpPr txBox="1">
              <a:spLocks noChangeArrowheads="1"/>
            </p:cNvSpPr>
            <p:nvPr/>
          </p:nvSpPr>
          <p:spPr bwMode="auto">
            <a:xfrm>
              <a:off x="259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'7'</a:t>
              </a:r>
            </a:p>
          </p:txBody>
        </p:sp>
        <p:sp>
          <p:nvSpPr>
            <p:cNvPr id="6155" name="Text Box 11">
              <a:extLst>
                <a:ext uri="{FF2B5EF4-FFF2-40B4-BE49-F238E27FC236}">
                  <a16:creationId xmlns:a16="http://schemas.microsoft.com/office/drawing/2014/main" id="{001A245F-D54D-4B07-B872-42415A5D4856}"/>
                </a:ext>
              </a:extLst>
            </p:cNvPr>
            <p:cNvSpPr txBox="1">
              <a:spLocks noChangeArrowheads="1"/>
            </p:cNvSpPr>
            <p:nvPr/>
          </p:nvSpPr>
          <p:spPr bwMode="auto">
            <a:xfrm>
              <a:off x="288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sp>
          <p:nvSpPr>
            <p:cNvPr id="6156" name="Text Box 12">
              <a:extLst>
                <a:ext uri="{FF2B5EF4-FFF2-40B4-BE49-F238E27FC236}">
                  <a16:creationId xmlns:a16="http://schemas.microsoft.com/office/drawing/2014/main" id="{F5BA6B75-2612-4A62-A0FB-2D59AF587BCB}"/>
                </a:ext>
              </a:extLst>
            </p:cNvPr>
            <p:cNvSpPr txBox="1">
              <a:spLocks noChangeArrowheads="1"/>
            </p:cNvSpPr>
            <p:nvPr/>
          </p:nvSpPr>
          <p:spPr bwMode="auto">
            <a:xfrm>
              <a:off x="316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'_'</a:t>
              </a:r>
            </a:p>
          </p:txBody>
        </p:sp>
        <p:sp>
          <p:nvSpPr>
            <p:cNvPr id="6157" name="Text Box 13">
              <a:extLst>
                <a:ext uri="{FF2B5EF4-FFF2-40B4-BE49-F238E27FC236}">
                  <a16:creationId xmlns:a16="http://schemas.microsoft.com/office/drawing/2014/main" id="{7E1857A0-3850-4CB9-AFFB-F23BBC17A188}"/>
                </a:ext>
              </a:extLst>
            </p:cNvPr>
            <p:cNvSpPr txBox="1">
              <a:spLocks noChangeArrowheads="1"/>
            </p:cNvSpPr>
            <p:nvPr/>
          </p:nvSpPr>
          <p:spPr bwMode="auto">
            <a:xfrm>
              <a:off x="3456"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'e'</a:t>
              </a:r>
            </a:p>
          </p:txBody>
        </p:sp>
        <p:sp>
          <p:nvSpPr>
            <p:cNvPr id="6158" name="Text Box 14">
              <a:extLst>
                <a:ext uri="{FF2B5EF4-FFF2-40B4-BE49-F238E27FC236}">
                  <a16:creationId xmlns:a16="http://schemas.microsoft.com/office/drawing/2014/main" id="{C6D8A8E5-33EE-4833-A0B7-E6A55298D256}"/>
                </a:ext>
              </a:extLst>
            </p:cNvPr>
            <p:cNvSpPr txBox="1">
              <a:spLocks noChangeArrowheads="1"/>
            </p:cNvSpPr>
            <p:nvPr/>
          </p:nvSpPr>
          <p:spPr bwMode="auto">
            <a:xfrm>
              <a:off x="3744"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'g'</a:t>
              </a:r>
            </a:p>
          </p:txBody>
        </p:sp>
        <p:sp>
          <p:nvSpPr>
            <p:cNvPr id="6159" name="Text Box 15">
              <a:extLst>
                <a:ext uri="{FF2B5EF4-FFF2-40B4-BE49-F238E27FC236}">
                  <a16:creationId xmlns:a16="http://schemas.microsoft.com/office/drawing/2014/main" id="{80010E12-E2EC-43DE-B774-FF22C13683B3}"/>
                </a:ext>
              </a:extLst>
            </p:cNvPr>
            <p:cNvSpPr txBox="1">
              <a:spLocks noChangeArrowheads="1"/>
            </p:cNvSpPr>
            <p:nvPr/>
          </p:nvSpPr>
          <p:spPr bwMode="auto">
            <a:xfrm>
              <a:off x="403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'd'</a:t>
              </a:r>
            </a:p>
          </p:txBody>
        </p:sp>
        <p:sp>
          <p:nvSpPr>
            <p:cNvPr id="6160" name="Text Box 16">
              <a:extLst>
                <a:ext uri="{FF2B5EF4-FFF2-40B4-BE49-F238E27FC236}">
                  <a16:creationId xmlns:a16="http://schemas.microsoft.com/office/drawing/2014/main" id="{533E195D-7C85-48B2-8F9B-4D2F2DD2400C}"/>
                </a:ext>
              </a:extLst>
            </p:cNvPr>
            <p:cNvSpPr txBox="1">
              <a:spLocks noChangeArrowheads="1"/>
            </p:cNvSpPr>
            <p:nvPr/>
          </p:nvSpPr>
          <p:spPr bwMode="auto">
            <a:xfrm>
              <a:off x="432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sp>
          <p:nvSpPr>
            <p:cNvPr id="6161" name="Text Box 17">
              <a:extLst>
                <a:ext uri="{FF2B5EF4-FFF2-40B4-BE49-F238E27FC236}">
                  <a16:creationId xmlns:a16="http://schemas.microsoft.com/office/drawing/2014/main" id="{706895AD-E94A-49A9-84BD-AEBC0FCF42E6}"/>
                </a:ext>
              </a:extLst>
            </p:cNvPr>
            <p:cNvSpPr txBox="1">
              <a:spLocks noChangeArrowheads="1"/>
            </p:cNvSpPr>
            <p:nvPr/>
          </p:nvSpPr>
          <p:spPr bwMode="auto">
            <a:xfrm>
              <a:off x="4608"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'p'</a:t>
              </a:r>
            </a:p>
          </p:txBody>
        </p:sp>
        <p:sp>
          <p:nvSpPr>
            <p:cNvPr id="6162" name="Text Box 18">
              <a:extLst>
                <a:ext uri="{FF2B5EF4-FFF2-40B4-BE49-F238E27FC236}">
                  <a16:creationId xmlns:a16="http://schemas.microsoft.com/office/drawing/2014/main" id="{7B545128-3EAF-41B2-A764-AE3089229E49}"/>
                </a:ext>
              </a:extLst>
            </p:cNvPr>
            <p:cNvSpPr txBox="1">
              <a:spLocks noChangeArrowheads="1"/>
            </p:cNvSpPr>
            <p:nvPr/>
          </p:nvSpPr>
          <p:spPr bwMode="auto">
            <a:xfrm>
              <a:off x="4896"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'v'</a:t>
              </a:r>
            </a:p>
          </p:txBody>
        </p:sp>
        <p:sp>
          <p:nvSpPr>
            <p:cNvPr id="6163" name="Text Box 19">
              <a:extLst>
                <a:ext uri="{FF2B5EF4-FFF2-40B4-BE49-F238E27FC236}">
                  <a16:creationId xmlns:a16="http://schemas.microsoft.com/office/drawing/2014/main" id="{137F43D1-8357-47A1-A4D1-BA69FD14D4D6}"/>
                </a:ext>
              </a:extLst>
            </p:cNvPr>
            <p:cNvSpPr txBox="1">
              <a:spLocks noChangeArrowheads="1"/>
            </p:cNvSpPr>
            <p:nvPr/>
          </p:nvSpPr>
          <p:spPr bwMode="auto">
            <a:xfrm>
              <a:off x="28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sp>
          <p:nvSpPr>
            <p:cNvPr id="6164" name="Text Box 20">
              <a:extLst>
                <a:ext uri="{FF2B5EF4-FFF2-40B4-BE49-F238E27FC236}">
                  <a16:creationId xmlns:a16="http://schemas.microsoft.com/office/drawing/2014/main" id="{DF793834-33D6-40BA-970D-2E6352CA8628}"/>
                </a:ext>
              </a:extLst>
            </p:cNvPr>
            <p:cNvSpPr txBox="1">
              <a:spLocks noChangeArrowheads="1"/>
            </p:cNvSpPr>
            <p:nvPr/>
          </p:nvSpPr>
          <p:spPr bwMode="auto">
            <a:xfrm>
              <a:off x="523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grpSp>
      <p:grpSp>
        <p:nvGrpSpPr>
          <p:cNvPr id="6165" name="Group 21">
            <a:extLst>
              <a:ext uri="{FF2B5EF4-FFF2-40B4-BE49-F238E27FC236}">
                <a16:creationId xmlns:a16="http://schemas.microsoft.com/office/drawing/2014/main" id="{0FE68FAD-D6F2-456C-9D7A-E01096DF7AB0}"/>
              </a:ext>
            </a:extLst>
          </p:cNvPr>
          <p:cNvGrpSpPr>
            <a:grpSpLocks/>
          </p:cNvGrpSpPr>
          <p:nvPr/>
        </p:nvGrpSpPr>
        <p:grpSpPr bwMode="auto">
          <a:xfrm>
            <a:off x="457200" y="2695575"/>
            <a:ext cx="8302625" cy="866775"/>
            <a:chOff x="288" y="1698"/>
            <a:chExt cx="5230" cy="546"/>
          </a:xfrm>
        </p:grpSpPr>
        <p:sp>
          <p:nvSpPr>
            <p:cNvPr id="6166" name="Text Box 22">
              <a:extLst>
                <a:ext uri="{FF2B5EF4-FFF2-40B4-BE49-F238E27FC236}">
                  <a16:creationId xmlns:a16="http://schemas.microsoft.com/office/drawing/2014/main" id="{6F77F314-A647-4882-BF99-FD6F663721E7}"/>
                </a:ext>
              </a:extLst>
            </p:cNvPr>
            <p:cNvSpPr txBox="1">
              <a:spLocks noChangeArrowheads="1"/>
            </p:cNvSpPr>
            <p:nvPr/>
          </p:nvSpPr>
          <p:spPr bwMode="auto">
            <a:xfrm>
              <a:off x="288" y="2032"/>
              <a:ext cx="286" cy="211"/>
            </a:xfrm>
            <a:prstGeom prst="rect">
              <a:avLst/>
            </a:prstGeom>
            <a:solidFill>
              <a:srgbClr val="3333FF"/>
            </a:solidFill>
            <a:ln w="324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latin typeface="Tahoma" panose="020B0604030504040204" pitchFamily="34" charset="0"/>
                  <a:cs typeface="Arial" panose="020B0604020202020204" pitchFamily="34" charset="0"/>
                </a:rPr>
                <a:t>str</a:t>
              </a:r>
            </a:p>
          </p:txBody>
        </p:sp>
        <p:cxnSp>
          <p:nvCxnSpPr>
            <p:cNvPr id="6167" name="AutoShape 23">
              <a:extLst>
                <a:ext uri="{FF2B5EF4-FFF2-40B4-BE49-F238E27FC236}">
                  <a16:creationId xmlns:a16="http://schemas.microsoft.com/office/drawing/2014/main" id="{7A1ABE98-7347-4CF0-A7F4-092AE24B6886}"/>
                </a:ext>
              </a:extLst>
            </p:cNvPr>
            <p:cNvCxnSpPr>
              <a:cxnSpLocks noChangeShapeType="1"/>
              <a:stCxn id="6166" idx="3"/>
            </p:cNvCxnSpPr>
            <p:nvPr/>
          </p:nvCxnSpPr>
          <p:spPr bwMode="auto">
            <a:xfrm flipV="1">
              <a:off x="575" y="1931"/>
              <a:ext cx="143" cy="207"/>
            </a:xfrm>
            <a:prstGeom prst="bentConnector3">
              <a:avLst>
                <a:gd name="adj1" fmla="val 100157"/>
              </a:avLst>
            </a:prstGeom>
            <a:noFill/>
            <a:ln w="9360" cap="sq">
              <a:solidFill>
                <a:srgbClr val="0066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6168" name="Group 24">
              <a:extLst>
                <a:ext uri="{FF2B5EF4-FFF2-40B4-BE49-F238E27FC236}">
                  <a16:creationId xmlns:a16="http://schemas.microsoft.com/office/drawing/2014/main" id="{162B5329-E1C1-4979-AFAD-BA8BD8F932A4}"/>
                </a:ext>
              </a:extLst>
            </p:cNvPr>
            <p:cNvGrpSpPr>
              <a:grpSpLocks/>
            </p:cNvGrpSpPr>
            <p:nvPr/>
          </p:nvGrpSpPr>
          <p:grpSpPr bwMode="auto">
            <a:xfrm>
              <a:off x="288" y="1698"/>
              <a:ext cx="5230" cy="211"/>
              <a:chOff x="288" y="1698"/>
              <a:chExt cx="5230" cy="211"/>
            </a:xfrm>
          </p:grpSpPr>
          <p:sp>
            <p:nvSpPr>
              <p:cNvPr id="6169" name="Text Box 25">
                <a:extLst>
                  <a:ext uri="{FF2B5EF4-FFF2-40B4-BE49-F238E27FC236}">
                    <a16:creationId xmlns:a16="http://schemas.microsoft.com/office/drawing/2014/main" id="{CCA8F7A0-BCFD-426D-8E4C-3AEF28D5A4F9}"/>
                  </a:ext>
                </a:extLst>
              </p:cNvPr>
              <p:cNvSpPr txBox="1">
                <a:spLocks noChangeArrowheads="1"/>
              </p:cNvSpPr>
              <p:nvPr/>
            </p:nvSpPr>
            <p:spPr bwMode="auto">
              <a:xfrm>
                <a:off x="576"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'H'</a:t>
                </a:r>
              </a:p>
            </p:txBody>
          </p:sp>
          <p:sp>
            <p:nvSpPr>
              <p:cNvPr id="6170" name="Text Box 26">
                <a:extLst>
                  <a:ext uri="{FF2B5EF4-FFF2-40B4-BE49-F238E27FC236}">
                    <a16:creationId xmlns:a16="http://schemas.microsoft.com/office/drawing/2014/main" id="{780B6896-7F13-48AE-AF31-B926312D1139}"/>
                  </a:ext>
                </a:extLst>
              </p:cNvPr>
              <p:cNvSpPr txBox="1">
                <a:spLocks noChangeArrowheads="1"/>
              </p:cNvSpPr>
              <p:nvPr/>
            </p:nvSpPr>
            <p:spPr bwMode="auto">
              <a:xfrm>
                <a:off x="864"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'e'</a:t>
                </a:r>
              </a:p>
            </p:txBody>
          </p:sp>
          <p:sp>
            <p:nvSpPr>
              <p:cNvPr id="6171" name="Text Box 27">
                <a:extLst>
                  <a:ext uri="{FF2B5EF4-FFF2-40B4-BE49-F238E27FC236}">
                    <a16:creationId xmlns:a16="http://schemas.microsoft.com/office/drawing/2014/main" id="{E547304E-F18A-45CC-97EB-90F19156E814}"/>
                  </a:ext>
                </a:extLst>
              </p:cNvPr>
              <p:cNvSpPr txBox="1">
                <a:spLocks noChangeArrowheads="1"/>
              </p:cNvSpPr>
              <p:nvPr/>
            </p:nvSpPr>
            <p:spPr bwMode="auto">
              <a:xfrm>
                <a:off x="115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'l'</a:t>
                </a:r>
              </a:p>
            </p:txBody>
          </p:sp>
          <p:sp>
            <p:nvSpPr>
              <p:cNvPr id="6172" name="Text Box 28">
                <a:extLst>
                  <a:ext uri="{FF2B5EF4-FFF2-40B4-BE49-F238E27FC236}">
                    <a16:creationId xmlns:a16="http://schemas.microsoft.com/office/drawing/2014/main" id="{DDD46967-F38C-4041-BB8B-BDA3B44D290F}"/>
                  </a:ext>
                </a:extLst>
              </p:cNvPr>
              <p:cNvSpPr txBox="1">
                <a:spLocks noChangeArrowheads="1"/>
              </p:cNvSpPr>
              <p:nvPr/>
            </p:nvSpPr>
            <p:spPr bwMode="auto">
              <a:xfrm>
                <a:off x="144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'l'</a:t>
                </a:r>
              </a:p>
            </p:txBody>
          </p:sp>
          <p:sp>
            <p:nvSpPr>
              <p:cNvPr id="6173" name="Text Box 29">
                <a:extLst>
                  <a:ext uri="{FF2B5EF4-FFF2-40B4-BE49-F238E27FC236}">
                    <a16:creationId xmlns:a16="http://schemas.microsoft.com/office/drawing/2014/main" id="{5D225521-C4F2-442A-AB3C-0D5CD5A18D6B}"/>
                  </a:ext>
                </a:extLst>
              </p:cNvPr>
              <p:cNvSpPr txBox="1">
                <a:spLocks noChangeArrowheads="1"/>
              </p:cNvSpPr>
              <p:nvPr/>
            </p:nvSpPr>
            <p:spPr bwMode="auto">
              <a:xfrm>
                <a:off x="172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'o'</a:t>
                </a:r>
              </a:p>
            </p:txBody>
          </p:sp>
          <p:sp>
            <p:nvSpPr>
              <p:cNvPr id="6174" name="Text Box 30">
                <a:extLst>
                  <a:ext uri="{FF2B5EF4-FFF2-40B4-BE49-F238E27FC236}">
                    <a16:creationId xmlns:a16="http://schemas.microsoft.com/office/drawing/2014/main" id="{1937170A-2D2A-43E5-AD55-35FB1D40BAA5}"/>
                  </a:ext>
                </a:extLst>
              </p:cNvPr>
              <p:cNvSpPr txBox="1">
                <a:spLocks noChangeArrowheads="1"/>
              </p:cNvSpPr>
              <p:nvPr/>
            </p:nvSpPr>
            <p:spPr bwMode="auto">
              <a:xfrm>
                <a:off x="2016"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 '</a:t>
                </a:r>
              </a:p>
            </p:txBody>
          </p:sp>
          <p:sp>
            <p:nvSpPr>
              <p:cNvPr id="6175" name="Text Box 31">
                <a:extLst>
                  <a:ext uri="{FF2B5EF4-FFF2-40B4-BE49-F238E27FC236}">
                    <a16:creationId xmlns:a16="http://schemas.microsoft.com/office/drawing/2014/main" id="{045D3DB6-E9A8-43AC-A0EB-EF5AAF78B4F1}"/>
                  </a:ext>
                </a:extLst>
              </p:cNvPr>
              <p:cNvSpPr txBox="1">
                <a:spLocks noChangeArrowheads="1"/>
              </p:cNvSpPr>
              <p:nvPr/>
            </p:nvSpPr>
            <p:spPr bwMode="auto">
              <a:xfrm>
                <a:off x="2304"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'w'</a:t>
                </a:r>
              </a:p>
            </p:txBody>
          </p:sp>
          <p:sp>
            <p:nvSpPr>
              <p:cNvPr id="6176" name="Text Box 32">
                <a:extLst>
                  <a:ext uri="{FF2B5EF4-FFF2-40B4-BE49-F238E27FC236}">
                    <a16:creationId xmlns:a16="http://schemas.microsoft.com/office/drawing/2014/main" id="{32AEB9B4-79B2-4980-B30C-E919446DF246}"/>
                  </a:ext>
                </a:extLst>
              </p:cNvPr>
              <p:cNvSpPr txBox="1">
                <a:spLocks noChangeArrowheads="1"/>
              </p:cNvSpPr>
              <p:nvPr/>
            </p:nvSpPr>
            <p:spPr bwMode="auto">
              <a:xfrm>
                <a:off x="259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'o'</a:t>
                </a:r>
              </a:p>
            </p:txBody>
          </p:sp>
          <p:sp>
            <p:nvSpPr>
              <p:cNvPr id="6177" name="Text Box 33">
                <a:extLst>
                  <a:ext uri="{FF2B5EF4-FFF2-40B4-BE49-F238E27FC236}">
                    <a16:creationId xmlns:a16="http://schemas.microsoft.com/office/drawing/2014/main" id="{00D5BB14-6042-4017-A07C-27CF1F3BAC9E}"/>
                  </a:ext>
                </a:extLst>
              </p:cNvPr>
              <p:cNvSpPr txBox="1">
                <a:spLocks noChangeArrowheads="1"/>
              </p:cNvSpPr>
              <p:nvPr/>
            </p:nvSpPr>
            <p:spPr bwMode="auto">
              <a:xfrm>
                <a:off x="288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'r'</a:t>
                </a:r>
              </a:p>
            </p:txBody>
          </p:sp>
          <p:sp>
            <p:nvSpPr>
              <p:cNvPr id="6178" name="Text Box 34">
                <a:extLst>
                  <a:ext uri="{FF2B5EF4-FFF2-40B4-BE49-F238E27FC236}">
                    <a16:creationId xmlns:a16="http://schemas.microsoft.com/office/drawing/2014/main" id="{6221A732-5FC5-402E-B426-3C76FF8F6FE1}"/>
                  </a:ext>
                </a:extLst>
              </p:cNvPr>
              <p:cNvSpPr txBox="1">
                <a:spLocks noChangeArrowheads="1"/>
              </p:cNvSpPr>
              <p:nvPr/>
            </p:nvSpPr>
            <p:spPr bwMode="auto">
              <a:xfrm>
                <a:off x="316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'l'</a:t>
                </a:r>
              </a:p>
            </p:txBody>
          </p:sp>
          <p:sp>
            <p:nvSpPr>
              <p:cNvPr id="6179" name="Text Box 35">
                <a:extLst>
                  <a:ext uri="{FF2B5EF4-FFF2-40B4-BE49-F238E27FC236}">
                    <a16:creationId xmlns:a16="http://schemas.microsoft.com/office/drawing/2014/main" id="{8F54D092-5F24-46DB-A3AE-7A3790B7C732}"/>
                  </a:ext>
                </a:extLst>
              </p:cNvPr>
              <p:cNvSpPr txBox="1">
                <a:spLocks noChangeArrowheads="1"/>
              </p:cNvSpPr>
              <p:nvPr/>
            </p:nvSpPr>
            <p:spPr bwMode="auto">
              <a:xfrm>
                <a:off x="3456"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'd'</a:t>
                </a:r>
              </a:p>
            </p:txBody>
          </p:sp>
          <p:sp>
            <p:nvSpPr>
              <p:cNvPr id="6180" name="Text Box 36">
                <a:extLst>
                  <a:ext uri="{FF2B5EF4-FFF2-40B4-BE49-F238E27FC236}">
                    <a16:creationId xmlns:a16="http://schemas.microsoft.com/office/drawing/2014/main" id="{31FA2B5F-0C7D-4A62-BCB3-752AE403CEE9}"/>
                  </a:ext>
                </a:extLst>
              </p:cNvPr>
              <p:cNvSpPr txBox="1">
                <a:spLocks noChangeArrowheads="1"/>
              </p:cNvSpPr>
              <p:nvPr/>
            </p:nvSpPr>
            <p:spPr bwMode="auto">
              <a:xfrm>
                <a:off x="3744"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'g'</a:t>
                </a:r>
              </a:p>
            </p:txBody>
          </p:sp>
          <p:sp>
            <p:nvSpPr>
              <p:cNvPr id="6181" name="Text Box 37">
                <a:extLst>
                  <a:ext uri="{FF2B5EF4-FFF2-40B4-BE49-F238E27FC236}">
                    <a16:creationId xmlns:a16="http://schemas.microsoft.com/office/drawing/2014/main" id="{2C12F69E-DA8E-4C8D-8F6A-89D4A6FE8B4E}"/>
                  </a:ext>
                </a:extLst>
              </p:cNvPr>
              <p:cNvSpPr txBox="1">
                <a:spLocks noChangeArrowheads="1"/>
              </p:cNvSpPr>
              <p:nvPr/>
            </p:nvSpPr>
            <p:spPr bwMode="auto">
              <a:xfrm>
                <a:off x="403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'd'</a:t>
                </a:r>
              </a:p>
            </p:txBody>
          </p:sp>
          <p:sp>
            <p:nvSpPr>
              <p:cNvPr id="6182" name="Text Box 38">
                <a:extLst>
                  <a:ext uri="{FF2B5EF4-FFF2-40B4-BE49-F238E27FC236}">
                    <a16:creationId xmlns:a16="http://schemas.microsoft.com/office/drawing/2014/main" id="{0DADF55D-1A91-433C-A5D8-7E9A24365CBF}"/>
                  </a:ext>
                </a:extLst>
              </p:cNvPr>
              <p:cNvSpPr txBox="1">
                <a:spLocks noChangeArrowheads="1"/>
              </p:cNvSpPr>
              <p:nvPr/>
            </p:nvSpPr>
            <p:spPr bwMode="auto">
              <a:xfrm>
                <a:off x="432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sp>
            <p:nvSpPr>
              <p:cNvPr id="6183" name="Text Box 39">
                <a:extLst>
                  <a:ext uri="{FF2B5EF4-FFF2-40B4-BE49-F238E27FC236}">
                    <a16:creationId xmlns:a16="http://schemas.microsoft.com/office/drawing/2014/main" id="{627E07C3-BD9D-4558-8998-F6F1F7DC0207}"/>
                  </a:ext>
                </a:extLst>
              </p:cNvPr>
              <p:cNvSpPr txBox="1">
                <a:spLocks noChangeArrowheads="1"/>
              </p:cNvSpPr>
              <p:nvPr/>
            </p:nvSpPr>
            <p:spPr bwMode="auto">
              <a:xfrm>
                <a:off x="4608"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'p'</a:t>
                </a:r>
              </a:p>
            </p:txBody>
          </p:sp>
          <p:sp>
            <p:nvSpPr>
              <p:cNvPr id="6184" name="Text Box 40">
                <a:extLst>
                  <a:ext uri="{FF2B5EF4-FFF2-40B4-BE49-F238E27FC236}">
                    <a16:creationId xmlns:a16="http://schemas.microsoft.com/office/drawing/2014/main" id="{9CBD4DA1-712F-4B9A-968C-A9A0D33990BF}"/>
                  </a:ext>
                </a:extLst>
              </p:cNvPr>
              <p:cNvSpPr txBox="1">
                <a:spLocks noChangeArrowheads="1"/>
              </p:cNvSpPr>
              <p:nvPr/>
            </p:nvSpPr>
            <p:spPr bwMode="auto">
              <a:xfrm>
                <a:off x="4896"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'v'</a:t>
                </a:r>
              </a:p>
            </p:txBody>
          </p:sp>
          <p:sp>
            <p:nvSpPr>
              <p:cNvPr id="6185" name="Text Box 41">
                <a:extLst>
                  <a:ext uri="{FF2B5EF4-FFF2-40B4-BE49-F238E27FC236}">
                    <a16:creationId xmlns:a16="http://schemas.microsoft.com/office/drawing/2014/main" id="{32AE6C21-7551-4A54-B69E-D5F7B5543994}"/>
                  </a:ext>
                </a:extLst>
              </p:cNvPr>
              <p:cNvSpPr txBox="1">
                <a:spLocks noChangeArrowheads="1"/>
              </p:cNvSpPr>
              <p:nvPr/>
            </p:nvSpPr>
            <p:spPr bwMode="auto">
              <a:xfrm>
                <a:off x="28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sp>
            <p:nvSpPr>
              <p:cNvPr id="6186" name="Text Box 42">
                <a:extLst>
                  <a:ext uri="{FF2B5EF4-FFF2-40B4-BE49-F238E27FC236}">
                    <a16:creationId xmlns:a16="http://schemas.microsoft.com/office/drawing/2014/main" id="{563ED6AD-6884-4A2C-817C-2A5EDF7A0937}"/>
                  </a:ext>
                </a:extLst>
              </p:cNvPr>
              <p:cNvSpPr txBox="1">
                <a:spLocks noChangeArrowheads="1"/>
              </p:cNvSpPr>
              <p:nvPr/>
            </p:nvSpPr>
            <p:spPr bwMode="auto">
              <a:xfrm>
                <a:off x="523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grpSp>
      </p:grpSp>
      <p:grpSp>
        <p:nvGrpSpPr>
          <p:cNvPr id="6187" name="Group 43">
            <a:extLst>
              <a:ext uri="{FF2B5EF4-FFF2-40B4-BE49-F238E27FC236}">
                <a16:creationId xmlns:a16="http://schemas.microsoft.com/office/drawing/2014/main" id="{D78D524A-184D-4E9B-B27C-00125270CCB4}"/>
              </a:ext>
            </a:extLst>
          </p:cNvPr>
          <p:cNvGrpSpPr>
            <a:grpSpLocks/>
          </p:cNvGrpSpPr>
          <p:nvPr/>
        </p:nvGrpSpPr>
        <p:grpSpPr bwMode="auto">
          <a:xfrm>
            <a:off x="457200" y="2695575"/>
            <a:ext cx="8302625" cy="1571625"/>
            <a:chOff x="288" y="1698"/>
            <a:chExt cx="5230" cy="990"/>
          </a:xfrm>
        </p:grpSpPr>
        <p:grpSp>
          <p:nvGrpSpPr>
            <p:cNvPr id="6188" name="Group 44">
              <a:extLst>
                <a:ext uri="{FF2B5EF4-FFF2-40B4-BE49-F238E27FC236}">
                  <a16:creationId xmlns:a16="http://schemas.microsoft.com/office/drawing/2014/main" id="{AF0FEDDB-78A1-4D8B-A8FC-8B94E986DF63}"/>
                </a:ext>
              </a:extLst>
            </p:cNvPr>
            <p:cNvGrpSpPr>
              <a:grpSpLocks/>
            </p:cNvGrpSpPr>
            <p:nvPr/>
          </p:nvGrpSpPr>
          <p:grpSpPr bwMode="auto">
            <a:xfrm>
              <a:off x="288" y="1698"/>
              <a:ext cx="5230" cy="709"/>
              <a:chOff x="288" y="1698"/>
              <a:chExt cx="5230" cy="709"/>
            </a:xfrm>
          </p:grpSpPr>
          <p:grpSp>
            <p:nvGrpSpPr>
              <p:cNvPr id="6189" name="Group 45">
                <a:extLst>
                  <a:ext uri="{FF2B5EF4-FFF2-40B4-BE49-F238E27FC236}">
                    <a16:creationId xmlns:a16="http://schemas.microsoft.com/office/drawing/2014/main" id="{9E7E609A-AA21-451C-A4CD-325EC195E740}"/>
                  </a:ext>
                </a:extLst>
              </p:cNvPr>
              <p:cNvGrpSpPr>
                <a:grpSpLocks/>
              </p:cNvGrpSpPr>
              <p:nvPr/>
            </p:nvGrpSpPr>
            <p:grpSpPr bwMode="auto">
              <a:xfrm>
                <a:off x="288" y="1698"/>
                <a:ext cx="5230" cy="546"/>
                <a:chOff x="288" y="1698"/>
                <a:chExt cx="5230" cy="546"/>
              </a:xfrm>
            </p:grpSpPr>
            <p:sp>
              <p:nvSpPr>
                <p:cNvPr id="6190" name="Text Box 46">
                  <a:extLst>
                    <a:ext uri="{FF2B5EF4-FFF2-40B4-BE49-F238E27FC236}">
                      <a16:creationId xmlns:a16="http://schemas.microsoft.com/office/drawing/2014/main" id="{D3B08563-9021-4850-8036-64A3D817FE0F}"/>
                    </a:ext>
                  </a:extLst>
                </p:cNvPr>
                <p:cNvSpPr txBox="1">
                  <a:spLocks noChangeArrowheads="1"/>
                </p:cNvSpPr>
                <p:nvPr/>
              </p:nvSpPr>
              <p:spPr bwMode="auto">
                <a:xfrm>
                  <a:off x="288" y="2032"/>
                  <a:ext cx="286" cy="211"/>
                </a:xfrm>
                <a:prstGeom prst="rect">
                  <a:avLst/>
                </a:prstGeom>
                <a:solidFill>
                  <a:srgbClr val="3333FF"/>
                </a:solidFill>
                <a:ln w="324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EDFAD2"/>
                      </a:solidFill>
                      <a:latin typeface="Tahoma" panose="020B0604030504040204" pitchFamily="34" charset="0"/>
                      <a:cs typeface="Arial" panose="020B0604020202020204" pitchFamily="34" charset="0"/>
                    </a:rPr>
                    <a:t>str</a:t>
                  </a:r>
                </a:p>
              </p:txBody>
            </p:sp>
            <p:cxnSp>
              <p:nvCxnSpPr>
                <p:cNvPr id="6191" name="AutoShape 47">
                  <a:extLst>
                    <a:ext uri="{FF2B5EF4-FFF2-40B4-BE49-F238E27FC236}">
                      <a16:creationId xmlns:a16="http://schemas.microsoft.com/office/drawing/2014/main" id="{42710F3F-329A-4CE2-990C-B92FD29FDDC6}"/>
                    </a:ext>
                  </a:extLst>
                </p:cNvPr>
                <p:cNvCxnSpPr>
                  <a:cxnSpLocks noChangeShapeType="1"/>
                  <a:stCxn id="6190" idx="3"/>
                </p:cNvCxnSpPr>
                <p:nvPr/>
              </p:nvCxnSpPr>
              <p:spPr bwMode="auto">
                <a:xfrm flipV="1">
                  <a:off x="575" y="1931"/>
                  <a:ext cx="143" cy="207"/>
                </a:xfrm>
                <a:prstGeom prst="bentConnector3">
                  <a:avLst>
                    <a:gd name="adj1" fmla="val 100157"/>
                  </a:avLst>
                </a:prstGeom>
                <a:noFill/>
                <a:ln w="9360" cap="sq">
                  <a:solidFill>
                    <a:srgbClr val="0066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6192" name="Group 48">
                  <a:extLst>
                    <a:ext uri="{FF2B5EF4-FFF2-40B4-BE49-F238E27FC236}">
                      <a16:creationId xmlns:a16="http://schemas.microsoft.com/office/drawing/2014/main" id="{66C36BCD-074D-47D9-B925-DD93685B8D8E}"/>
                    </a:ext>
                  </a:extLst>
                </p:cNvPr>
                <p:cNvGrpSpPr>
                  <a:grpSpLocks/>
                </p:cNvGrpSpPr>
                <p:nvPr/>
              </p:nvGrpSpPr>
              <p:grpSpPr bwMode="auto">
                <a:xfrm>
                  <a:off x="288" y="1698"/>
                  <a:ext cx="5230" cy="211"/>
                  <a:chOff x="288" y="1698"/>
                  <a:chExt cx="5230" cy="211"/>
                </a:xfrm>
              </p:grpSpPr>
              <p:sp>
                <p:nvSpPr>
                  <p:cNvPr id="6193" name="Text Box 49">
                    <a:extLst>
                      <a:ext uri="{FF2B5EF4-FFF2-40B4-BE49-F238E27FC236}">
                        <a16:creationId xmlns:a16="http://schemas.microsoft.com/office/drawing/2014/main" id="{48591640-5D47-4DF7-86A9-787E74346354}"/>
                      </a:ext>
                    </a:extLst>
                  </p:cNvPr>
                  <p:cNvSpPr txBox="1">
                    <a:spLocks noChangeArrowheads="1"/>
                  </p:cNvSpPr>
                  <p:nvPr/>
                </p:nvSpPr>
                <p:spPr bwMode="auto">
                  <a:xfrm>
                    <a:off x="576"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'H'</a:t>
                    </a:r>
                  </a:p>
                </p:txBody>
              </p:sp>
              <p:sp>
                <p:nvSpPr>
                  <p:cNvPr id="6194" name="Text Box 50">
                    <a:extLst>
                      <a:ext uri="{FF2B5EF4-FFF2-40B4-BE49-F238E27FC236}">
                        <a16:creationId xmlns:a16="http://schemas.microsoft.com/office/drawing/2014/main" id="{F59FC198-65A3-4257-858B-5AA1E0EF57B1}"/>
                      </a:ext>
                    </a:extLst>
                  </p:cNvPr>
                  <p:cNvSpPr txBox="1">
                    <a:spLocks noChangeArrowheads="1"/>
                  </p:cNvSpPr>
                  <p:nvPr/>
                </p:nvSpPr>
                <p:spPr bwMode="auto">
                  <a:xfrm>
                    <a:off x="864"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'e'</a:t>
                    </a:r>
                  </a:p>
                </p:txBody>
              </p:sp>
              <p:sp>
                <p:nvSpPr>
                  <p:cNvPr id="6195" name="Text Box 51">
                    <a:extLst>
                      <a:ext uri="{FF2B5EF4-FFF2-40B4-BE49-F238E27FC236}">
                        <a16:creationId xmlns:a16="http://schemas.microsoft.com/office/drawing/2014/main" id="{DFF3512F-55F1-41E9-B83C-80C1426377DA}"/>
                      </a:ext>
                    </a:extLst>
                  </p:cNvPr>
                  <p:cNvSpPr txBox="1">
                    <a:spLocks noChangeArrowheads="1"/>
                  </p:cNvSpPr>
                  <p:nvPr/>
                </p:nvSpPr>
                <p:spPr bwMode="auto">
                  <a:xfrm>
                    <a:off x="115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'l'</a:t>
                    </a:r>
                  </a:p>
                </p:txBody>
              </p:sp>
              <p:sp>
                <p:nvSpPr>
                  <p:cNvPr id="6196" name="Text Box 52">
                    <a:extLst>
                      <a:ext uri="{FF2B5EF4-FFF2-40B4-BE49-F238E27FC236}">
                        <a16:creationId xmlns:a16="http://schemas.microsoft.com/office/drawing/2014/main" id="{B6213F74-A071-4552-A54C-4DE48208EADE}"/>
                      </a:ext>
                    </a:extLst>
                  </p:cNvPr>
                  <p:cNvSpPr txBox="1">
                    <a:spLocks noChangeArrowheads="1"/>
                  </p:cNvSpPr>
                  <p:nvPr/>
                </p:nvSpPr>
                <p:spPr bwMode="auto">
                  <a:xfrm>
                    <a:off x="144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'l'</a:t>
                    </a:r>
                  </a:p>
                </p:txBody>
              </p:sp>
              <p:sp>
                <p:nvSpPr>
                  <p:cNvPr id="6197" name="Text Box 53">
                    <a:extLst>
                      <a:ext uri="{FF2B5EF4-FFF2-40B4-BE49-F238E27FC236}">
                        <a16:creationId xmlns:a16="http://schemas.microsoft.com/office/drawing/2014/main" id="{8121B289-419F-4805-8AF3-E35724DF3B76}"/>
                      </a:ext>
                    </a:extLst>
                  </p:cNvPr>
                  <p:cNvSpPr txBox="1">
                    <a:spLocks noChangeArrowheads="1"/>
                  </p:cNvSpPr>
                  <p:nvPr/>
                </p:nvSpPr>
                <p:spPr bwMode="auto">
                  <a:xfrm>
                    <a:off x="172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'o'</a:t>
                    </a:r>
                  </a:p>
                </p:txBody>
              </p:sp>
              <p:sp>
                <p:nvSpPr>
                  <p:cNvPr id="6198" name="Text Box 54">
                    <a:extLst>
                      <a:ext uri="{FF2B5EF4-FFF2-40B4-BE49-F238E27FC236}">
                        <a16:creationId xmlns:a16="http://schemas.microsoft.com/office/drawing/2014/main" id="{DDB0EBF1-332D-43A9-9697-53A3C276F980}"/>
                      </a:ext>
                    </a:extLst>
                  </p:cNvPr>
                  <p:cNvSpPr txBox="1">
                    <a:spLocks noChangeArrowheads="1"/>
                  </p:cNvSpPr>
                  <p:nvPr/>
                </p:nvSpPr>
                <p:spPr bwMode="auto">
                  <a:xfrm>
                    <a:off x="2016"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 '</a:t>
                    </a:r>
                  </a:p>
                </p:txBody>
              </p:sp>
              <p:sp>
                <p:nvSpPr>
                  <p:cNvPr id="6199" name="Text Box 55">
                    <a:extLst>
                      <a:ext uri="{FF2B5EF4-FFF2-40B4-BE49-F238E27FC236}">
                        <a16:creationId xmlns:a16="http://schemas.microsoft.com/office/drawing/2014/main" id="{BAAE1B7D-32A0-4FA1-BBEF-7280266BD7EC}"/>
                      </a:ext>
                    </a:extLst>
                  </p:cNvPr>
                  <p:cNvSpPr txBox="1">
                    <a:spLocks noChangeArrowheads="1"/>
                  </p:cNvSpPr>
                  <p:nvPr/>
                </p:nvSpPr>
                <p:spPr bwMode="auto">
                  <a:xfrm>
                    <a:off x="2304"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'w'</a:t>
                    </a:r>
                  </a:p>
                </p:txBody>
              </p:sp>
              <p:sp>
                <p:nvSpPr>
                  <p:cNvPr id="6200" name="Text Box 56">
                    <a:extLst>
                      <a:ext uri="{FF2B5EF4-FFF2-40B4-BE49-F238E27FC236}">
                        <a16:creationId xmlns:a16="http://schemas.microsoft.com/office/drawing/2014/main" id="{A02ABAD9-F510-475F-A070-A636E6250647}"/>
                      </a:ext>
                    </a:extLst>
                  </p:cNvPr>
                  <p:cNvSpPr txBox="1">
                    <a:spLocks noChangeArrowheads="1"/>
                  </p:cNvSpPr>
                  <p:nvPr/>
                </p:nvSpPr>
                <p:spPr bwMode="auto">
                  <a:xfrm>
                    <a:off x="259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'o'</a:t>
                    </a:r>
                  </a:p>
                </p:txBody>
              </p:sp>
              <p:sp>
                <p:nvSpPr>
                  <p:cNvPr id="6201" name="Text Box 57">
                    <a:extLst>
                      <a:ext uri="{FF2B5EF4-FFF2-40B4-BE49-F238E27FC236}">
                        <a16:creationId xmlns:a16="http://schemas.microsoft.com/office/drawing/2014/main" id="{2DEA2908-6CA6-433C-B0D3-6EDD213C1C83}"/>
                      </a:ext>
                    </a:extLst>
                  </p:cNvPr>
                  <p:cNvSpPr txBox="1">
                    <a:spLocks noChangeArrowheads="1"/>
                  </p:cNvSpPr>
                  <p:nvPr/>
                </p:nvSpPr>
                <p:spPr bwMode="auto">
                  <a:xfrm>
                    <a:off x="288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'r'</a:t>
                    </a:r>
                  </a:p>
                </p:txBody>
              </p:sp>
              <p:sp>
                <p:nvSpPr>
                  <p:cNvPr id="6202" name="Text Box 58">
                    <a:extLst>
                      <a:ext uri="{FF2B5EF4-FFF2-40B4-BE49-F238E27FC236}">
                        <a16:creationId xmlns:a16="http://schemas.microsoft.com/office/drawing/2014/main" id="{68EB8084-8D1C-4DE9-8BAF-AE29ECF6896D}"/>
                      </a:ext>
                    </a:extLst>
                  </p:cNvPr>
                  <p:cNvSpPr txBox="1">
                    <a:spLocks noChangeArrowheads="1"/>
                  </p:cNvSpPr>
                  <p:nvPr/>
                </p:nvSpPr>
                <p:spPr bwMode="auto">
                  <a:xfrm>
                    <a:off x="316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'l'</a:t>
                    </a:r>
                  </a:p>
                </p:txBody>
              </p:sp>
              <p:sp>
                <p:nvSpPr>
                  <p:cNvPr id="6203" name="Text Box 59">
                    <a:extLst>
                      <a:ext uri="{FF2B5EF4-FFF2-40B4-BE49-F238E27FC236}">
                        <a16:creationId xmlns:a16="http://schemas.microsoft.com/office/drawing/2014/main" id="{DDB7140F-FF37-4590-833B-81E5E4A290DA}"/>
                      </a:ext>
                    </a:extLst>
                  </p:cNvPr>
                  <p:cNvSpPr txBox="1">
                    <a:spLocks noChangeArrowheads="1"/>
                  </p:cNvSpPr>
                  <p:nvPr/>
                </p:nvSpPr>
                <p:spPr bwMode="auto">
                  <a:xfrm>
                    <a:off x="3456"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'd'</a:t>
                    </a:r>
                  </a:p>
                </p:txBody>
              </p:sp>
              <p:sp>
                <p:nvSpPr>
                  <p:cNvPr id="6204" name="Text Box 60">
                    <a:extLst>
                      <a:ext uri="{FF2B5EF4-FFF2-40B4-BE49-F238E27FC236}">
                        <a16:creationId xmlns:a16="http://schemas.microsoft.com/office/drawing/2014/main" id="{562E789E-CB6C-4535-BE06-B642065244F4}"/>
                      </a:ext>
                    </a:extLst>
                  </p:cNvPr>
                  <p:cNvSpPr txBox="1">
                    <a:spLocks noChangeArrowheads="1"/>
                  </p:cNvSpPr>
                  <p:nvPr/>
                </p:nvSpPr>
                <p:spPr bwMode="auto">
                  <a:xfrm>
                    <a:off x="3744"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FFFF00"/>
                        </a:solidFill>
                        <a:cs typeface="Arial" panose="020B0604020202020204" pitchFamily="34" charset="0"/>
                      </a:rPr>
                      <a:t>'\0'</a:t>
                    </a:r>
                  </a:p>
                </p:txBody>
              </p:sp>
              <p:sp>
                <p:nvSpPr>
                  <p:cNvPr id="6205" name="Text Box 61">
                    <a:extLst>
                      <a:ext uri="{FF2B5EF4-FFF2-40B4-BE49-F238E27FC236}">
                        <a16:creationId xmlns:a16="http://schemas.microsoft.com/office/drawing/2014/main" id="{BE0C4CCD-3AAA-4250-9E54-1825789970F3}"/>
                      </a:ext>
                    </a:extLst>
                  </p:cNvPr>
                  <p:cNvSpPr txBox="1">
                    <a:spLocks noChangeArrowheads="1"/>
                  </p:cNvSpPr>
                  <p:nvPr/>
                </p:nvSpPr>
                <p:spPr bwMode="auto">
                  <a:xfrm>
                    <a:off x="403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EDFAD2"/>
                        </a:solidFill>
                        <a:cs typeface="Arial" panose="020B0604020202020204" pitchFamily="34" charset="0"/>
                      </a:rPr>
                      <a:t>'d'</a:t>
                    </a:r>
                  </a:p>
                </p:txBody>
              </p:sp>
              <p:sp>
                <p:nvSpPr>
                  <p:cNvPr id="6206" name="Text Box 62">
                    <a:extLst>
                      <a:ext uri="{FF2B5EF4-FFF2-40B4-BE49-F238E27FC236}">
                        <a16:creationId xmlns:a16="http://schemas.microsoft.com/office/drawing/2014/main" id="{E7A0DE3C-D704-4D2B-A493-6266D70210D2}"/>
                      </a:ext>
                    </a:extLst>
                  </p:cNvPr>
                  <p:cNvSpPr txBox="1">
                    <a:spLocks noChangeArrowheads="1"/>
                  </p:cNvSpPr>
                  <p:nvPr/>
                </p:nvSpPr>
                <p:spPr bwMode="auto">
                  <a:xfrm>
                    <a:off x="4320"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EDFAD2"/>
                        </a:solidFill>
                        <a:cs typeface="Arial" panose="020B0604020202020204" pitchFamily="34" charset="0"/>
                      </a:rPr>
                      <a:t>'.'</a:t>
                    </a:r>
                  </a:p>
                </p:txBody>
              </p:sp>
              <p:sp>
                <p:nvSpPr>
                  <p:cNvPr id="6207" name="Text Box 63">
                    <a:extLst>
                      <a:ext uri="{FF2B5EF4-FFF2-40B4-BE49-F238E27FC236}">
                        <a16:creationId xmlns:a16="http://schemas.microsoft.com/office/drawing/2014/main" id="{CBA13888-3A0D-40BD-9569-521ECC45B1BB}"/>
                      </a:ext>
                    </a:extLst>
                  </p:cNvPr>
                  <p:cNvSpPr txBox="1">
                    <a:spLocks noChangeArrowheads="1"/>
                  </p:cNvSpPr>
                  <p:nvPr/>
                </p:nvSpPr>
                <p:spPr bwMode="auto">
                  <a:xfrm>
                    <a:off x="4608"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EDFAD2"/>
                        </a:solidFill>
                        <a:cs typeface="Arial" panose="020B0604020202020204" pitchFamily="34" charset="0"/>
                      </a:rPr>
                      <a:t>'p'</a:t>
                    </a:r>
                  </a:p>
                </p:txBody>
              </p:sp>
              <p:sp>
                <p:nvSpPr>
                  <p:cNvPr id="6208" name="Text Box 64">
                    <a:extLst>
                      <a:ext uri="{FF2B5EF4-FFF2-40B4-BE49-F238E27FC236}">
                        <a16:creationId xmlns:a16="http://schemas.microsoft.com/office/drawing/2014/main" id="{69245206-2876-4EC2-96DB-C9FCD6E33A13}"/>
                      </a:ext>
                    </a:extLst>
                  </p:cNvPr>
                  <p:cNvSpPr txBox="1">
                    <a:spLocks noChangeArrowheads="1"/>
                  </p:cNvSpPr>
                  <p:nvPr/>
                </p:nvSpPr>
                <p:spPr bwMode="auto">
                  <a:xfrm>
                    <a:off x="4896" y="1698"/>
                    <a:ext cx="334"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EDFAD2"/>
                        </a:solidFill>
                        <a:cs typeface="Arial" panose="020B0604020202020204" pitchFamily="34" charset="0"/>
                      </a:rPr>
                      <a:t>'v'</a:t>
                    </a:r>
                  </a:p>
                </p:txBody>
              </p:sp>
              <p:sp>
                <p:nvSpPr>
                  <p:cNvPr id="6209" name="Text Box 65">
                    <a:extLst>
                      <a:ext uri="{FF2B5EF4-FFF2-40B4-BE49-F238E27FC236}">
                        <a16:creationId xmlns:a16="http://schemas.microsoft.com/office/drawing/2014/main" id="{D5E3E4C0-0B23-4F22-ADC7-BC7F30E27B84}"/>
                      </a:ext>
                    </a:extLst>
                  </p:cNvPr>
                  <p:cNvSpPr txBox="1">
                    <a:spLocks noChangeArrowheads="1"/>
                  </p:cNvSpPr>
                  <p:nvPr/>
                </p:nvSpPr>
                <p:spPr bwMode="auto">
                  <a:xfrm>
                    <a:off x="288"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solidFill>
                          <a:srgbClr val="EDFAD2"/>
                        </a:solidFill>
                        <a:cs typeface="Arial" panose="020B0604020202020204" pitchFamily="34" charset="0"/>
                      </a:rPr>
                      <a:t>….</a:t>
                    </a:r>
                  </a:p>
                </p:txBody>
              </p:sp>
              <p:sp>
                <p:nvSpPr>
                  <p:cNvPr id="6210" name="Text Box 66">
                    <a:extLst>
                      <a:ext uri="{FF2B5EF4-FFF2-40B4-BE49-F238E27FC236}">
                        <a16:creationId xmlns:a16="http://schemas.microsoft.com/office/drawing/2014/main" id="{27278310-8DC2-43EA-BF7B-CEC45D43D6DE}"/>
                      </a:ext>
                    </a:extLst>
                  </p:cNvPr>
                  <p:cNvSpPr txBox="1">
                    <a:spLocks noChangeArrowheads="1"/>
                  </p:cNvSpPr>
                  <p:nvPr/>
                </p:nvSpPr>
                <p:spPr bwMode="auto">
                  <a:xfrm>
                    <a:off x="5232" y="1698"/>
                    <a:ext cx="286" cy="211"/>
                  </a:xfrm>
                  <a:prstGeom prst="rect">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000"/>
                      </a:spcBef>
                      <a:buClrTx/>
                      <a:buFontTx/>
                      <a:buNone/>
                    </a:pPr>
                    <a:r>
                      <a:rPr lang="en-US" altLang="en-US" sz="1600">
                        <a:cs typeface="Arial" panose="020B0604020202020204" pitchFamily="34" charset="0"/>
                      </a:rPr>
                      <a:t>….</a:t>
                    </a:r>
                  </a:p>
                </p:txBody>
              </p:sp>
            </p:grpSp>
          </p:grpSp>
          <p:sp>
            <p:nvSpPr>
              <p:cNvPr id="6211" name="AutoShape 67">
                <a:extLst>
                  <a:ext uri="{FF2B5EF4-FFF2-40B4-BE49-F238E27FC236}">
                    <a16:creationId xmlns:a16="http://schemas.microsoft.com/office/drawing/2014/main" id="{4BC7EAA2-FE0D-4F0E-8C65-15D5780F9D0B}"/>
                  </a:ext>
                </a:extLst>
              </p:cNvPr>
              <p:cNvSpPr>
                <a:spLocks noChangeArrowheads="1"/>
              </p:cNvSpPr>
              <p:nvPr/>
            </p:nvSpPr>
            <p:spPr bwMode="auto">
              <a:xfrm>
                <a:off x="3792" y="1929"/>
                <a:ext cx="142" cy="478"/>
              </a:xfrm>
              <a:prstGeom prst="upArrow">
                <a:avLst>
                  <a:gd name="adj1" fmla="val 61667"/>
                  <a:gd name="adj2" fmla="val 107890"/>
                </a:avLst>
              </a:prstGeom>
              <a:solidFill>
                <a:srgbClr val="3333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212" name="Text Box 68">
              <a:extLst>
                <a:ext uri="{FF2B5EF4-FFF2-40B4-BE49-F238E27FC236}">
                  <a16:creationId xmlns:a16="http://schemas.microsoft.com/office/drawing/2014/main" id="{0DD0E385-46DE-497D-A307-DCA45050D7BF}"/>
                </a:ext>
              </a:extLst>
            </p:cNvPr>
            <p:cNvSpPr txBox="1">
              <a:spLocks noChangeArrowheads="1"/>
            </p:cNvSpPr>
            <p:nvPr/>
          </p:nvSpPr>
          <p:spPr bwMode="auto">
            <a:xfrm>
              <a:off x="3456" y="2457"/>
              <a:ext cx="814" cy="231"/>
            </a:xfrm>
            <a:prstGeom prst="rect">
              <a:avLst/>
            </a:prstGeom>
            <a:solidFill>
              <a:srgbClr val="3333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solidFill>
                    <a:srgbClr val="EDFAD2"/>
                  </a:solidFill>
                  <a:cs typeface="Arial" panose="020B0604020202020204" pitchFamily="34" charset="0"/>
                </a:rPr>
                <a:t>Terminator</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62FF4586-0DE6-433F-A2C2-3CC970D16062}"/>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33794" name="Rectangle 2">
            <a:extLst>
              <a:ext uri="{FF2B5EF4-FFF2-40B4-BE49-F238E27FC236}">
                <a16:creationId xmlns:a16="http://schemas.microsoft.com/office/drawing/2014/main" id="{D8BD02E3-1C79-4B16-95D8-BE7B35FED0D8}"/>
              </a:ext>
            </a:extLst>
          </p:cNvPr>
          <p:cNvSpPr>
            <a:spLocks noGrp="1" noChangeArrowheads="1"/>
          </p:cNvSpPr>
          <p:nvPr>
            <p:ph type="body" idx="1"/>
          </p:nvPr>
        </p:nvSpPr>
        <p:spPr>
          <a:xfrm>
            <a:off x="457200" y="990600"/>
            <a:ext cx="8229600" cy="5065713"/>
          </a:xfrm>
          <a:ln/>
        </p:spPr>
        <p:txBody>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#include &lt;</a:t>
            </a:r>
            <a:r>
              <a:rPr lang="fr-FR" altLang="en-US" sz="2000">
                <a:solidFill>
                  <a:srgbClr val="000000"/>
                </a:solidFill>
                <a:latin typeface="Courier New" panose="02070309020205020404" pitchFamily="49" charset="0"/>
              </a:rPr>
              <a:t>stdio.h</a:t>
            </a:r>
            <a:r>
              <a:rPr lang="en-US" altLang="en-US" sz="2000">
                <a:solidFill>
                  <a:srgbClr val="000000"/>
                </a:solidFill>
                <a:latin typeface="Courier New" panose="02070309020205020404" pitchFamily="49" charset="0"/>
              </a:rPr>
              <a:t>&gt;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#include &lt;string</a:t>
            </a:r>
            <a:r>
              <a:rPr lang="fr-FR" altLang="en-US" sz="2000">
                <a:solidFill>
                  <a:srgbClr val="000000"/>
                </a:solidFill>
                <a:latin typeface="Courier New" panose="02070309020205020404" pitchFamily="49" charset="0"/>
              </a:rPr>
              <a:t>.h</a:t>
            </a:r>
            <a:r>
              <a:rPr lang="en-US" altLang="en-US" sz="2000">
                <a:solidFill>
                  <a:srgbClr val="000000"/>
                </a:solidFill>
                <a:latin typeface="Courier New" panose="02070309020205020404" pitchFamily="49" charset="0"/>
              </a:rPr>
              <a:t>&gt; // For strstr</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000">
              <a:solidFill>
                <a:srgbClr val="000000"/>
              </a:solidFill>
              <a:latin typeface="Courier New" panose="02070309020205020404" pitchFamily="49" charset="0"/>
            </a:endParaRP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void main(void)</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char prods[5][27] = {"TV</a:t>
            </a:r>
            <a:r>
              <a:rPr lang="fr-FR" altLang="en-US" sz="2000">
                <a:solidFill>
                  <a:srgbClr val="000000"/>
                </a:solidFill>
                <a:latin typeface="Courier New" panose="02070309020205020404" pitchFamily="49" charset="0"/>
              </a:rPr>
              <a:t>1</a:t>
            </a:r>
            <a:r>
              <a:rPr lang="en-US" altLang="en-US" sz="2000">
                <a:solidFill>
                  <a:srgbClr val="000000"/>
                </a:solidFill>
                <a:latin typeface="Courier New" panose="02070309020205020404" pitchFamily="49" charset="0"/>
              </a:rPr>
              <a:t>27  31 inch Television",</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"CD</a:t>
            </a:r>
            <a:r>
              <a:rPr lang="fr-FR" altLang="en-US" sz="2000">
                <a:solidFill>
                  <a:srgbClr val="000000"/>
                </a:solidFill>
                <a:latin typeface="Courier New" panose="02070309020205020404" pitchFamily="49" charset="0"/>
              </a:rPr>
              <a:t>0</a:t>
            </a:r>
            <a:r>
              <a:rPr lang="en-US" altLang="en-US" sz="2000">
                <a:solidFill>
                  <a:srgbClr val="000000"/>
                </a:solidFill>
                <a:latin typeface="Courier New" panose="02070309020205020404" pitchFamily="49" charset="0"/>
              </a:rPr>
              <a:t>57  CD Player",</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"TA</a:t>
            </a:r>
            <a:r>
              <a:rPr lang="fr-FR" altLang="en-US" sz="2000">
                <a:solidFill>
                  <a:srgbClr val="000000"/>
                </a:solidFill>
                <a:latin typeface="Courier New" panose="02070309020205020404" pitchFamily="49" charset="0"/>
              </a:rPr>
              <a:t>8</a:t>
            </a:r>
            <a:r>
              <a:rPr lang="en-US" altLang="en-US" sz="2000">
                <a:solidFill>
                  <a:srgbClr val="000000"/>
                </a:solidFill>
                <a:latin typeface="Courier New" panose="02070309020205020404" pitchFamily="49" charset="0"/>
              </a:rPr>
              <a:t>77  Answering Machine",</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"CS</a:t>
            </a:r>
            <a:r>
              <a:rPr lang="fr-FR" altLang="en-US" sz="2000">
                <a:solidFill>
                  <a:srgbClr val="000000"/>
                </a:solidFill>
                <a:latin typeface="Courier New" panose="02070309020205020404" pitchFamily="49" charset="0"/>
              </a:rPr>
              <a:t>4</a:t>
            </a:r>
            <a:r>
              <a:rPr lang="en-US" altLang="en-US" sz="2000">
                <a:solidFill>
                  <a:srgbClr val="000000"/>
                </a:solidFill>
                <a:latin typeface="Courier New" panose="02070309020205020404" pitchFamily="49" charset="0"/>
              </a:rPr>
              <a:t>09  Car Stereo",</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"PC</a:t>
            </a:r>
            <a:r>
              <a:rPr lang="fr-FR" altLang="en-US" sz="2000">
                <a:solidFill>
                  <a:srgbClr val="000000"/>
                </a:solidFill>
                <a:latin typeface="Courier New" panose="02070309020205020404" pitchFamily="49" charset="0"/>
              </a:rPr>
              <a:t>6</a:t>
            </a:r>
            <a:r>
              <a:rPr lang="en-US" altLang="en-US" sz="2000">
                <a:solidFill>
                  <a:srgbClr val="000000"/>
                </a:solidFill>
                <a:latin typeface="Courier New" panose="02070309020205020404" pitchFamily="49" charset="0"/>
              </a:rPr>
              <a:t>55  Personal Computer"};</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char lookUp[27], *strPtr = NULL;</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int index;</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solidFill>
                  <a:srgbClr val="000000"/>
                </a:solidFill>
                <a:latin typeface="Courier New" panose="02070309020205020404" pitchFamily="49" charset="0"/>
              </a:rPr>
              <a:t>	printf(</a:t>
            </a:r>
            <a:r>
              <a:rPr lang="en-US" altLang="en-US" sz="2000">
                <a:solidFill>
                  <a:srgbClr val="000000"/>
                </a:solidFill>
                <a:latin typeface="Courier New" panose="02070309020205020404" pitchFamily="49" charset="0"/>
              </a:rPr>
              <a:t>"\tProduct Database\n\n"</a:t>
            </a:r>
            <a:r>
              <a:rPr lang="fr-FR" altLang="en-US" sz="2000">
                <a:solidFill>
                  <a:srgbClr val="000000"/>
                </a:solidFill>
                <a:latin typeface="Courier New" panose="02070309020205020404" pitchFamily="49" charset="0"/>
              </a:rPr>
              <a:t>)</a:t>
            </a:r>
            <a:r>
              <a:rPr lang="en-US" altLang="en-US" sz="2000">
                <a:solidFill>
                  <a:srgbClr val="000000"/>
                </a:solidFill>
                <a:latin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a:t>
            </a:r>
            <a:r>
              <a:rPr lang="fr-FR" altLang="en-US" sz="2000">
                <a:solidFill>
                  <a:srgbClr val="000000"/>
                </a:solidFill>
                <a:latin typeface="Courier New" panose="02070309020205020404" pitchFamily="49" charset="0"/>
              </a:rPr>
              <a:t>printf(</a:t>
            </a:r>
            <a:r>
              <a:rPr lang="en-US" altLang="en-US" sz="2000">
                <a:solidFill>
                  <a:srgbClr val="000000"/>
                </a:solidFill>
                <a:latin typeface="Courier New" panose="02070309020205020404" pitchFamily="49" charset="0"/>
              </a:rPr>
              <a:t>"Enter a product number to search for: "</a:t>
            </a:r>
            <a:r>
              <a:rPr lang="fr-FR" altLang="en-US" sz="2000">
                <a:solidFill>
                  <a:srgbClr val="000000"/>
                </a:solidFill>
                <a:latin typeface="Courier New" panose="02070309020205020404" pitchFamily="49" charset="0"/>
              </a:rPr>
              <a:t>)</a:t>
            </a:r>
            <a:r>
              <a:rPr lang="en-US" altLang="en-US" sz="2000">
                <a:solidFill>
                  <a:srgbClr val="000000"/>
                </a:solidFill>
                <a:latin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Courier New" panose="02070309020205020404" pitchFamily="49" charset="0"/>
              </a:rPr>
              <a:t>	</a:t>
            </a:r>
            <a:r>
              <a:rPr lang="fr-FR" altLang="en-US" sz="2000">
                <a:solidFill>
                  <a:srgbClr val="000000"/>
                </a:solidFill>
                <a:latin typeface="Courier New" panose="02070309020205020404" pitchFamily="49" charset="0"/>
              </a:rPr>
              <a:t>scanf("%s",</a:t>
            </a:r>
            <a:r>
              <a:rPr lang="en-US" altLang="en-US" sz="2000">
                <a:solidFill>
                  <a:srgbClr val="000000"/>
                </a:solidFill>
                <a:latin typeface="Courier New" panose="02070309020205020404" pitchFamily="49" charset="0"/>
              </a:rPr>
              <a:t>lookUp);</a:t>
            </a:r>
          </a:p>
          <a:p>
            <a:pPr marL="341313"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solidFill>
                <a:srgbClr val="000000"/>
              </a:solidFill>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6DE7544A-5C13-4B06-AB34-EDA6E827AF4F}"/>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34818" name="Rectangle 2">
            <a:extLst>
              <a:ext uri="{FF2B5EF4-FFF2-40B4-BE49-F238E27FC236}">
                <a16:creationId xmlns:a16="http://schemas.microsoft.com/office/drawing/2014/main" id="{89FF17E5-DEFD-46BD-B4DF-1E4FE4BD9F72}"/>
              </a:ext>
            </a:extLst>
          </p:cNvPr>
          <p:cNvSpPr>
            <a:spLocks noGrp="1" noChangeArrowheads="1"/>
          </p:cNvSpPr>
          <p:nvPr>
            <p:ph type="body" idx="1"/>
          </p:nvPr>
        </p:nvSpPr>
        <p:spPr>
          <a:xfrm>
            <a:off x="457200" y="990600"/>
            <a:ext cx="8229600" cy="5065713"/>
          </a:xfrm>
          <a:ln/>
        </p:spPr>
        <p:txBody>
          <a:bodyPr/>
          <a:lstStyle/>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2400">
                <a:solidFill>
                  <a:srgbClr val="000000"/>
                </a:solidFill>
                <a:latin typeface="Courier New" panose="02070309020205020404" pitchFamily="49" charset="0"/>
              </a:rPr>
              <a:t>	</a:t>
            </a:r>
            <a:r>
              <a:rPr lang="en-US" altLang="en-US" sz="2400">
                <a:solidFill>
                  <a:srgbClr val="000000"/>
                </a:solidFill>
                <a:latin typeface="Courier New" panose="02070309020205020404" pitchFamily="49" charset="0"/>
              </a:rPr>
              <a:t>for (index = 0; index &lt; 5; index++)</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strPtr = strstr(prods[index], lookUp);</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if (strPtr != NULL)</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break;</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if (strPtr == NULL)</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printf(</a:t>
            </a:r>
            <a:r>
              <a:rPr lang="en-US" altLang="en-US" sz="2400">
                <a:solidFill>
                  <a:srgbClr val="000000"/>
                </a:solidFill>
                <a:latin typeface="Courier New" panose="02070309020205020404" pitchFamily="49" charset="0"/>
              </a:rPr>
              <a:t>"No matching product was </a:t>
            </a:r>
            <a:r>
              <a:rPr lang="fr-FR" altLang="en-US" sz="2400">
                <a:solidFill>
                  <a:srgbClr val="000000"/>
                </a:solidFill>
                <a:latin typeface="Courier New" panose="02070309020205020404" pitchFamily="49" charset="0"/>
              </a:rPr>
              <a:t>			</a:t>
            </a:r>
            <a:r>
              <a:rPr lang="en-US" altLang="en-US" sz="2400">
                <a:solidFill>
                  <a:srgbClr val="000000"/>
                </a:solidFill>
                <a:latin typeface="Courier New" panose="02070309020205020404" pitchFamily="49" charset="0"/>
              </a:rPr>
              <a:t>found.\n"</a:t>
            </a:r>
            <a:r>
              <a:rPr lang="fr-FR" altLang="en-US" sz="2400">
                <a:solidFill>
                  <a:srgbClr val="000000"/>
                </a:solidFill>
                <a:latin typeface="Courier New" panose="02070309020205020404" pitchFamily="49" charset="0"/>
              </a:rPr>
              <a:t>)</a:t>
            </a:r>
            <a:r>
              <a:rPr lang="en-US" altLang="en-US" sz="2400">
                <a:solidFill>
                  <a:srgbClr val="000000"/>
                </a:solidFill>
                <a:latin typeface="Courier New" panose="02070309020205020404" pitchFamily="49" charset="0"/>
              </a:rPr>
              <a:t>;</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else</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a:t>
            </a:r>
            <a:r>
              <a:rPr lang="fr-FR" altLang="en-US" sz="2400">
                <a:solidFill>
                  <a:srgbClr val="000000"/>
                </a:solidFill>
                <a:latin typeface="Courier New" panose="02070309020205020404" pitchFamily="49" charset="0"/>
              </a:rPr>
              <a:t>printf("%s\n", </a:t>
            </a:r>
            <a:r>
              <a:rPr lang="en-US" altLang="en-US" sz="2400">
                <a:solidFill>
                  <a:srgbClr val="000000"/>
                </a:solidFill>
                <a:latin typeface="Courier New" panose="02070309020205020404" pitchFamily="49" charset="0"/>
              </a:rPr>
              <a:t>prods[index]</a:t>
            </a:r>
            <a:r>
              <a:rPr lang="fr-FR" altLang="en-US" sz="2400">
                <a:solidFill>
                  <a:srgbClr val="000000"/>
                </a:solidFill>
                <a:latin typeface="Courier New" panose="02070309020205020404" pitchFamily="49" charset="0"/>
              </a:rPr>
              <a:t>)</a:t>
            </a:r>
            <a:r>
              <a:rPr lang="en-US" altLang="en-US" sz="2400">
                <a:solidFill>
                  <a:srgbClr val="000000"/>
                </a:solidFill>
                <a:latin typeface="Courier New" panose="02070309020205020404" pitchFamily="49" charset="0"/>
              </a:rPr>
              <a:t>;</a:t>
            </a:r>
          </a:p>
          <a:p>
            <a:pPr indent="-339725">
              <a:lnSpc>
                <a:spcPct val="90000"/>
              </a:lnSpc>
              <a:spcBef>
                <a:spcPts val="6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altLang="en-US" sz="2400">
                <a:solidFill>
                  <a:srgbClr val="000000"/>
                </a:solidFill>
                <a:latin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18EB8911-6481-4725-A032-67020C96CBD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13.8</a:t>
            </a:r>
          </a:p>
        </p:txBody>
      </p:sp>
      <p:sp>
        <p:nvSpPr>
          <p:cNvPr id="35842" name="Rectangle 2">
            <a:extLst>
              <a:ext uri="{FF2B5EF4-FFF2-40B4-BE49-F238E27FC236}">
                <a16:creationId xmlns:a16="http://schemas.microsoft.com/office/drawing/2014/main" id="{658D1D26-52BD-4751-8706-C3CD56B7825E}"/>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Viết chương trình nhận vào một chuỗi từ người dùng và thay thế dấu câu (</a:t>
            </a:r>
            <a:r>
              <a:rPr lang="en-US" altLang="en-US" b="1">
                <a:latin typeface="Courier New" panose="02070309020205020404" pitchFamily="49" charset="0"/>
                <a:cs typeface="Courier New" panose="02070309020205020404" pitchFamily="49" charset="0"/>
              </a:rPr>
              <a:t>,.;:!?</a:t>
            </a:r>
            <a:r>
              <a:rPr lang="en-US" altLang="en-US"/>
              <a:t>) bằng dấu cách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B3CF4A40-323A-4EDF-8373-A4273F0D674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36866" name="Rectangle 2">
            <a:extLst>
              <a:ext uri="{FF2B5EF4-FFF2-40B4-BE49-F238E27FC236}">
                <a16:creationId xmlns:a16="http://schemas.microsoft.com/office/drawing/2014/main" id="{3D5EB4D2-CD16-434B-8C9F-73F28F05F520}"/>
              </a:ext>
            </a:extLst>
          </p:cNvPr>
          <p:cNvSpPr>
            <a:spLocks noGrp="1" noChangeArrowheads="1"/>
          </p:cNvSpPr>
          <p:nvPr>
            <p:ph type="body" idx="1"/>
          </p:nvPr>
        </p:nvSpPr>
        <p:spPr>
          <a:xfrm>
            <a:off x="457200" y="1600200"/>
            <a:ext cx="8229600" cy="4456113"/>
          </a:xfrm>
          <a:ln/>
        </p:spPr>
        <p:txBody>
          <a:bodyPr/>
          <a:lstStyle/>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solidFill>
                  <a:srgbClr val="0000FF"/>
                </a:solidFill>
                <a:latin typeface="Courier New" panose="02070309020205020404" pitchFamily="49" charset="0"/>
                <a:cs typeface="Courier New" panose="02070309020205020404" pitchFamily="49" charset="0"/>
              </a:rPr>
              <a:t>char</a:t>
            </a:r>
            <a:r>
              <a:rPr lang="en-US" altLang="en-US" sz="2000" b="1">
                <a:latin typeface="Courier New" panose="02070309020205020404" pitchFamily="49" charset="0"/>
                <a:cs typeface="Courier New" panose="02070309020205020404" pitchFamily="49" charset="0"/>
              </a:rPr>
              <a:t>* str_any(</a:t>
            </a:r>
            <a:r>
              <a:rPr lang="en-US" altLang="en-US" sz="2000" b="1">
                <a:solidFill>
                  <a:srgbClr val="0000FF"/>
                </a:solidFill>
                <a:latin typeface="Courier New" panose="02070309020205020404" pitchFamily="49" charset="0"/>
                <a:cs typeface="Courier New" panose="02070309020205020404" pitchFamily="49" charset="0"/>
              </a:rPr>
              <a:t>char</a:t>
            </a:r>
            <a:r>
              <a:rPr lang="en-US" altLang="en-US" sz="2000" b="1">
                <a:latin typeface="Courier New" panose="02070309020205020404" pitchFamily="49" charset="0"/>
                <a:cs typeface="Courier New" panose="02070309020205020404" pitchFamily="49" charset="0"/>
              </a:rPr>
              <a:t>* str1, </a:t>
            </a:r>
            <a:r>
              <a:rPr lang="en-US" altLang="en-US" sz="2000" b="1">
                <a:solidFill>
                  <a:srgbClr val="0000FF"/>
                </a:solidFill>
                <a:latin typeface="Courier New" panose="02070309020205020404" pitchFamily="49" charset="0"/>
                <a:cs typeface="Courier New" panose="02070309020205020404" pitchFamily="49" charset="0"/>
              </a:rPr>
              <a:t>char</a:t>
            </a:r>
            <a:r>
              <a:rPr lang="en-US" altLang="en-US" sz="2000" b="1">
                <a:latin typeface="Courier New" panose="02070309020205020404" pitchFamily="49" charset="0"/>
                <a:cs typeface="Courier New" panose="02070309020205020404" pitchFamily="49" charset="0"/>
              </a:rPr>
              <a:t>* str2)</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while</a:t>
            </a:r>
            <a:r>
              <a:rPr lang="en-US" altLang="en-US" sz="2000" b="1">
                <a:latin typeface="Courier New" panose="02070309020205020404" pitchFamily="49" charset="0"/>
                <a:cs typeface="Courier New" panose="02070309020205020404" pitchFamily="49" charset="0"/>
              </a:rPr>
              <a:t> (*str1 != '\0')</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    {</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solidFill>
                  <a:srgbClr val="0000FF"/>
                </a:solidFill>
                <a:latin typeface="Courier New" panose="02070309020205020404" pitchFamily="49" charset="0"/>
                <a:cs typeface="Courier New" panose="02070309020205020404" pitchFamily="49" charset="0"/>
              </a:rPr>
              <a:t>        if</a:t>
            </a:r>
            <a:r>
              <a:rPr lang="en-US" altLang="en-US" sz="2000" b="1">
                <a:latin typeface="Courier New" panose="02070309020205020404" pitchFamily="49" charset="0"/>
                <a:cs typeface="Courier New" panose="02070309020205020404" pitchFamily="49" charset="0"/>
              </a:rPr>
              <a:t> (strchr(str2, *str1) != NULL) {</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return </a:t>
            </a:r>
            <a:r>
              <a:rPr lang="en-US" altLang="en-US" sz="2000" b="1">
                <a:latin typeface="Courier New" panose="02070309020205020404" pitchFamily="49" charset="0"/>
                <a:cs typeface="Courier New" panose="02070309020205020404" pitchFamily="49" charset="0"/>
              </a:rPr>
              <a:t>str1;</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        ++str1;</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    }</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	</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return </a:t>
            </a:r>
            <a:r>
              <a:rPr lang="en-US" altLang="en-US" sz="2000" b="1">
                <a:latin typeface="Courier New" panose="02070309020205020404" pitchFamily="49" charset="0"/>
                <a:cs typeface="Courier New" panose="02070309020205020404" pitchFamily="49" charset="0"/>
              </a:rPr>
              <a:t>NULL;</a:t>
            </a:r>
          </a:p>
          <a:p>
            <a:pPr marL="0" indent="0">
              <a:lnSpc>
                <a:spcPct val="80000"/>
              </a:lnSpc>
              <a:spcBef>
                <a:spcPts val="5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000" b="1">
                <a:latin typeface="Courier New" panose="02070309020205020404" pitchFamily="49" charset="0"/>
                <a:cs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6FCE63D3-6610-408D-9C1B-828C5C4F071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37890" name="Rectangle 2">
            <a:extLst>
              <a:ext uri="{FF2B5EF4-FFF2-40B4-BE49-F238E27FC236}">
                <a16:creationId xmlns:a16="http://schemas.microsoft.com/office/drawing/2014/main" id="{41BDC965-0528-4525-AF29-8F7C88BDA5A5}"/>
              </a:ext>
            </a:extLst>
          </p:cNvPr>
          <p:cNvSpPr>
            <a:spLocks noGrp="1" noChangeArrowheads="1"/>
          </p:cNvSpPr>
          <p:nvPr>
            <p:ph type="body" idx="1"/>
          </p:nvPr>
        </p:nvSpPr>
        <p:spPr>
          <a:xfrm>
            <a:off x="1152525" y="1647825"/>
            <a:ext cx="6718300" cy="5005388"/>
          </a:xfrm>
          <a:ln/>
        </p:spPr>
        <p:txBody>
          <a:bodyPr>
            <a:normAutofit lnSpcReduction="10000"/>
          </a:bodyPr>
          <a:lstStyle/>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solidFill>
                  <a:srgbClr val="0000FF"/>
                </a:solidFill>
                <a:latin typeface="Courier New" panose="02070309020205020404" pitchFamily="49" charset="0"/>
                <a:cs typeface="Courier New" panose="02070309020205020404" pitchFamily="49" charset="0"/>
              </a:rPr>
              <a:t>int</a:t>
            </a:r>
            <a:r>
              <a:rPr lang="en-US" altLang="en-US" sz="1800" b="1">
                <a:latin typeface="Courier New" panose="02070309020205020404" pitchFamily="49" charset="0"/>
                <a:cs typeface="Courier New" panose="02070309020205020404" pitchFamily="49" charset="0"/>
              </a:rPr>
              <a:t> main(</a:t>
            </a:r>
            <a:r>
              <a:rPr lang="en-US" altLang="en-US" sz="1800" b="1">
                <a:solidFill>
                  <a:srgbClr val="0000FF"/>
                </a:solidFill>
                <a:latin typeface="Courier New" panose="02070309020205020404" pitchFamily="49" charset="0"/>
                <a:cs typeface="Courier New" panose="02070309020205020404" pitchFamily="49" charset="0"/>
              </a:rPr>
              <a:t>void</a:t>
            </a:r>
            <a:r>
              <a:rPr lang="en-US" altLang="en-US" sz="1800" b="1">
                <a:latin typeface="Courier New" panose="02070309020205020404" pitchFamily="49" charset="0"/>
                <a:cs typeface="Courier New" panose="02070309020205020404" pitchFamily="49" charset="0"/>
              </a:rPr>
              <a:t>)</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solidFill>
                  <a:srgbClr val="0000FF"/>
                </a:solidFill>
                <a:latin typeface="Courier New" panose="02070309020205020404" pitchFamily="49" charset="0"/>
                <a:cs typeface="Courier New" panose="02070309020205020404" pitchFamily="49" charset="0"/>
              </a:rPr>
              <a:t>    char</a:t>
            </a:r>
            <a:r>
              <a:rPr lang="en-US" altLang="en-US" sz="1800" b="1">
                <a:latin typeface="Courier New" panose="02070309020205020404" pitchFamily="49" charset="0"/>
                <a:cs typeface="Courier New" panose="02070309020205020404" pitchFamily="49" charset="0"/>
              </a:rPr>
              <a:t>* punc = ".,;:!?";</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char</a:t>
            </a:r>
            <a:r>
              <a:rPr lang="en-US" altLang="en-US" sz="1800" b="1">
                <a:latin typeface="Courier New" panose="02070309020205020404" pitchFamily="49" charset="0"/>
                <a:cs typeface="Courier New" panose="02070309020205020404" pitchFamily="49" charset="0"/>
              </a:rPr>
              <a:t> s[MAX_LENGTH + 1];</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char</a:t>
            </a:r>
            <a:r>
              <a:rPr lang="en-US" altLang="en-US" sz="1800" b="1">
                <a:latin typeface="Courier New" panose="02070309020205020404" pitchFamily="49" charset="0"/>
                <a:cs typeface="Courier New" panose="02070309020205020404" pitchFamily="49" charset="0"/>
              </a:rPr>
              <a:t> *p;</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printf("Please enter a line of text\n");</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scanf("%100s", s);</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1800" b="1">
              <a:latin typeface="Courier New" panose="02070309020205020404" pitchFamily="49" charset="0"/>
              <a:cs typeface="Courier New" panose="02070309020205020404" pitchFamily="49" charset="0"/>
            </a:endParaRP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for</a:t>
            </a:r>
            <a:r>
              <a:rPr lang="en-US" altLang="en-US" sz="1800" b="1">
                <a:latin typeface="Courier New" panose="02070309020205020404" pitchFamily="49" charset="0"/>
                <a:cs typeface="Courier New" panose="02070309020205020404" pitchFamily="49" charset="0"/>
              </a:rPr>
              <a:t> (p = str_any(s, punc);</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p != NULL;</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p = str_any(p + 1, punc)) {</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*p = ' ';</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1800" b="1">
              <a:latin typeface="Courier New" panose="02070309020205020404" pitchFamily="49" charset="0"/>
              <a:cs typeface="Courier New" panose="02070309020205020404" pitchFamily="49" charset="0"/>
            </a:endParaRP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printf("Resulting string is:\n%s\n", s);</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1800" b="1">
              <a:latin typeface="Courier New" panose="02070309020205020404" pitchFamily="49" charset="0"/>
              <a:cs typeface="Courier New" panose="02070309020205020404" pitchFamily="49" charset="0"/>
            </a:endParaRP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return </a:t>
            </a:r>
            <a:r>
              <a:rPr lang="en-US" altLang="en-US" sz="1800" b="1">
                <a:latin typeface="Courier New" panose="02070309020205020404" pitchFamily="49" charset="0"/>
                <a:cs typeface="Courier New" panose="02070309020205020404" pitchFamily="49" charset="0"/>
              </a:rPr>
              <a:t>0;</a:t>
            </a:r>
          </a:p>
          <a:p>
            <a:pPr marL="0" indent="0">
              <a:lnSpc>
                <a:spcPct val="80000"/>
              </a:lnSpc>
              <a:spcBef>
                <a:spcPts val="45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800" b="1">
                <a:latin typeface="Courier New" panose="02070309020205020404" pitchFamily="49" charset="0"/>
                <a:cs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54B904F6-D440-472C-A83E-422C882C956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Kí tự kết thúc</a:t>
            </a:r>
          </a:p>
        </p:txBody>
      </p:sp>
      <p:sp>
        <p:nvSpPr>
          <p:cNvPr id="7170" name="Rectangle 2">
            <a:extLst>
              <a:ext uri="{FF2B5EF4-FFF2-40B4-BE49-F238E27FC236}">
                <a16:creationId xmlns:a16="http://schemas.microsoft.com/office/drawing/2014/main" id="{588F32C3-3DBD-4A73-8824-0D6BDC20A949}"/>
              </a:ext>
            </a:extLst>
          </p:cNvPr>
          <p:cNvSpPr>
            <a:spLocks noGrp="1" noChangeArrowheads="1"/>
          </p:cNvSpPr>
          <p:nvPr>
            <p:ph type="body" idx="1"/>
          </p:nvPr>
        </p:nvSpPr>
        <p:spPr>
          <a:xfrm>
            <a:off x="457200" y="1600200"/>
            <a:ext cx="8229600" cy="4456113"/>
          </a:xfrm>
          <a:ln/>
        </p:spPr>
        <p:txBody>
          <a:bodyPr/>
          <a:lstStyle/>
          <a:p>
            <a:pPr marL="339725" indent="-339725">
              <a:spcBef>
                <a:spcPts val="700"/>
              </a:spcBef>
              <a:buClr>
                <a:srgbClr val="006699"/>
              </a:buClr>
              <a:buFont typeface="Tahom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latin typeface="Tahoma" panose="020B0604030504040204" pitchFamily="34" charset="0"/>
              </a:rPr>
              <a:t>Chuỗi kết thúc bằng kí tự NULL, được kí hiệu bằng '\0'  (mã ascii = 0)</a:t>
            </a:r>
          </a:p>
          <a:p>
            <a:pPr marL="339725" indent="-339725">
              <a:spcBef>
                <a:spcPts val="700"/>
              </a:spcBef>
              <a:buClr>
                <a:srgbClr val="006699"/>
              </a:buClr>
              <a:buFont typeface="Tahom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latin typeface="Tahoma" panose="020B0604030504040204" pitchFamily="34" charset="0"/>
              </a:rPr>
              <a:t>Quy ước để nhận dạng kết thúc của chuỗi</a:t>
            </a:r>
          </a:p>
          <a:p>
            <a:pPr marL="339725" indent="-339725">
              <a:spcBef>
                <a:spcPts val="700"/>
              </a:spcBef>
              <a:buClr>
                <a:srgbClr val="006699"/>
              </a:buClr>
              <a:buFont typeface="Tahom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latin typeface="Tahoma" panose="020B0604030504040204" pitchFamily="34" charset="0"/>
              </a:rPr>
              <a:t>Để lưu chuỗi có N kí tự ta cần mảng có độ dài N + 1</a:t>
            </a:r>
          </a:p>
          <a:p>
            <a:pPr marL="339725" indent="-339725">
              <a:spcBef>
                <a:spcPts val="700"/>
              </a:spcBef>
              <a:buClr>
                <a:srgbClr val="006699"/>
              </a:buClr>
              <a:buFont typeface="Tahom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latin typeface="Tahoma" panose="020B0604030504040204" pitchFamily="34" charset="0"/>
              </a:rPr>
              <a:t>Khởi tạo theo mảng:</a:t>
            </a:r>
          </a:p>
          <a:p>
            <a:pPr marL="339725" indent="-336550">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	</a:t>
            </a:r>
            <a:r>
              <a:rPr lang="en-US" altLang="en-US" sz="2000" b="1">
                <a:solidFill>
                  <a:srgbClr val="3333FF"/>
                </a:solidFill>
                <a:latin typeface="Courier New" panose="02070309020205020404" pitchFamily="49" charset="0"/>
                <a:cs typeface="Courier New" panose="02070309020205020404" pitchFamily="49" charset="0"/>
              </a:rPr>
              <a:t>char</a:t>
            </a:r>
            <a:r>
              <a:rPr lang="en-US" altLang="en-US" sz="2000" b="1">
                <a:latin typeface="Courier New" panose="02070309020205020404" pitchFamily="49" charset="0"/>
                <a:cs typeface="Courier New" panose="02070309020205020404" pitchFamily="49" charset="0"/>
              </a:rPr>
              <a:t> str[] = {'b', 'l', 'a', 'b', 'l', 'a', '\0'};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9C16ACEB-8E9A-4604-89D6-CF83764D0113}"/>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Thư viện String</a:t>
            </a:r>
          </a:p>
        </p:txBody>
      </p:sp>
      <p:sp>
        <p:nvSpPr>
          <p:cNvPr id="8194" name="Rectangle 2">
            <a:extLst>
              <a:ext uri="{FF2B5EF4-FFF2-40B4-BE49-F238E27FC236}">
                <a16:creationId xmlns:a16="http://schemas.microsoft.com/office/drawing/2014/main" id="{37CEC1C4-3406-4C9F-8930-C33AB44CF9C2}"/>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solidFill>
                  <a:srgbClr val="3333FF"/>
                </a:solidFill>
                <a:latin typeface="Arial" panose="020B0604020202020204" pitchFamily="34" charset="0"/>
                <a:cs typeface="Courier New" panose="02070309020205020404" pitchFamily="49" charset="0"/>
              </a:rPr>
              <a:t>#include</a:t>
            </a:r>
            <a:r>
              <a:rPr lang="en-US" altLang="en-US">
                <a:latin typeface="Arial" panose="020B0604020202020204" pitchFamily="34" charset="0"/>
                <a:cs typeface="Courier New" panose="02070309020205020404" pitchFamily="49" charset="0"/>
              </a:rPr>
              <a:t> </a:t>
            </a:r>
            <a:r>
              <a:rPr lang="en-US" altLang="en-US" b="1">
                <a:latin typeface="Arial" panose="020B0604020202020204" pitchFamily="34" charset="0"/>
                <a:cs typeface="Courier New" panose="02070309020205020404" pitchFamily="49" charset="0"/>
              </a:rPr>
              <a:t>&lt;string.h&gt;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831BDBE6-8FD0-4A1D-831F-3901BFA3761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Thư viện String</a:t>
            </a:r>
          </a:p>
        </p:txBody>
      </p:sp>
      <p:sp>
        <p:nvSpPr>
          <p:cNvPr id="9218" name="Rectangle 2">
            <a:extLst>
              <a:ext uri="{FF2B5EF4-FFF2-40B4-BE49-F238E27FC236}">
                <a16:creationId xmlns:a16="http://schemas.microsoft.com/office/drawing/2014/main" id="{A8166037-49F8-4804-B067-198FCDC3FD21}"/>
              </a:ext>
            </a:extLst>
          </p:cNvPr>
          <p:cNvSpPr>
            <a:spLocks noGrp="1" noChangeArrowheads="1"/>
          </p:cNvSpPr>
          <p:nvPr>
            <p:ph type="body" idx="1"/>
          </p:nvPr>
        </p:nvSpPr>
        <p:spPr>
          <a:xfrm>
            <a:off x="457200" y="1600200"/>
            <a:ext cx="8229600" cy="4456113"/>
          </a:xfrm>
          <a:ln/>
        </p:spPr>
        <p:txBody>
          <a:bodyPr/>
          <a:lstStyle/>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Các hàm:</a:t>
            </a:r>
          </a:p>
          <a:p>
            <a:pPr marL="739775" lvl="1" indent="-282575">
              <a:lnSpc>
                <a:spcPct val="90000"/>
              </a:lnSpc>
              <a:spcBef>
                <a:spcPts val="600"/>
              </a:spcBef>
              <a:buClr>
                <a:srgbClr val="006699"/>
              </a:buClr>
              <a:buFont typeface="Courier New" panose="02070309020205020404" pitchFamily="49"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latin typeface="Courier New" panose="02070309020205020404" pitchFamily="49" charset="0"/>
                <a:cs typeface="Courier New" panose="02070309020205020404" pitchFamily="49" charset="0"/>
              </a:rPr>
              <a:t>strlen(const char s[])</a:t>
            </a:r>
            <a:r>
              <a:rPr lang="en-US" altLang="en-US"/>
              <a:t> </a:t>
            </a:r>
            <a:br>
              <a:rPr lang="en-US" altLang="en-US"/>
            </a:br>
            <a:r>
              <a:rPr lang="en-US" altLang="en-US"/>
              <a:t>	trả về độ dài của</a:t>
            </a:r>
            <a:r>
              <a:rPr lang="en-US" altLang="en-US" sz="2400"/>
              <a:t> s</a:t>
            </a:r>
          </a:p>
          <a:p>
            <a:pPr marL="739775" lvl="1" indent="-282575">
              <a:lnSpc>
                <a:spcPct val="90000"/>
              </a:lnSpc>
              <a:spcBef>
                <a:spcPts val="600"/>
              </a:spcBef>
              <a:buClr>
                <a:srgbClr val="006699"/>
              </a:buClr>
              <a:buFont typeface="Courier New" panose="02070309020205020404" pitchFamily="49"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latin typeface="Courier New" panose="02070309020205020404" pitchFamily="49" charset="0"/>
                <a:cs typeface="Courier New" panose="02070309020205020404" pitchFamily="49" charset="0"/>
              </a:rPr>
              <a:t>strcmp(const char s1[],</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const char s2[])</a:t>
            </a:r>
            <a:r>
              <a:rPr lang="en-US" altLang="en-US"/>
              <a:t> </a:t>
            </a:r>
            <a:br>
              <a:rPr lang="en-US" altLang="en-US"/>
            </a:br>
            <a:r>
              <a:rPr lang="en-US" altLang="en-US"/>
              <a:t>so sánh</a:t>
            </a:r>
            <a:r>
              <a:rPr lang="en-US" altLang="en-US" sz="2400"/>
              <a:t> s1 và s2</a:t>
            </a:r>
          </a:p>
          <a:p>
            <a:pPr marL="739775" lvl="1" indent="-282575">
              <a:lnSpc>
                <a:spcPct val="90000"/>
              </a:lnSpc>
              <a:spcBef>
                <a:spcPts val="600"/>
              </a:spcBef>
              <a:buClr>
                <a:srgbClr val="006699"/>
              </a:buClr>
              <a:buFont typeface="Courier New" panose="02070309020205020404" pitchFamily="49"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latin typeface="Courier New" panose="02070309020205020404" pitchFamily="49" charset="0"/>
                <a:cs typeface="Courier New" panose="02070309020205020404" pitchFamily="49" charset="0"/>
              </a:rPr>
              <a:t>strcpy(char s1[],</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const char s2[])</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sao chép nội dung của</a:t>
            </a:r>
            <a:r>
              <a:rPr lang="en-US" altLang="en-US" sz="2400"/>
              <a:t> s2 vào s1</a:t>
            </a:r>
          </a:p>
          <a:p>
            <a:pPr marL="739775" lvl="1" indent="-28257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a:t>
            </a:r>
          </a:p>
          <a:p>
            <a:pPr marL="341313" indent="-339725">
              <a:lnSpc>
                <a:spcPct val="9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2313E823-4084-4D31-833D-3F54DFFA45FE}"/>
              </a:ext>
            </a:extLst>
          </p:cNvPr>
          <p:cNvSpPr>
            <a:spLocks noGrp="1" noChangeArrowheads="1"/>
          </p:cNvSpPr>
          <p:nvPr>
            <p:ph type="title" idx="4294967295"/>
          </p:nvPr>
        </p:nvSpPr>
        <p:spPr>
          <a:xfrm>
            <a:off x="442913" y="103188"/>
            <a:ext cx="8243887" cy="8874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a:t>
            </a:r>
          </a:p>
        </p:txBody>
      </p:sp>
      <p:sp>
        <p:nvSpPr>
          <p:cNvPr id="10242" name="Rectangle 2">
            <a:extLst>
              <a:ext uri="{FF2B5EF4-FFF2-40B4-BE49-F238E27FC236}">
                <a16:creationId xmlns:a16="http://schemas.microsoft.com/office/drawing/2014/main" id="{5C0AB40D-077B-451E-B022-1B61A299E499}"/>
              </a:ext>
            </a:extLst>
          </p:cNvPr>
          <p:cNvSpPr>
            <a:spLocks noGrp="1" noChangeArrowheads="1"/>
          </p:cNvSpPr>
          <p:nvPr>
            <p:ph type="body" idx="1"/>
          </p:nvPr>
        </p:nvSpPr>
        <p:spPr>
          <a:xfrm>
            <a:off x="457200" y="1143000"/>
            <a:ext cx="8229600" cy="4913313"/>
          </a:xfrm>
          <a:ln/>
        </p:spPr>
        <p:txBody>
          <a:bodyPr/>
          <a:lstStyle/>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275AFF"/>
                </a:solidFill>
                <a:latin typeface="Arial" panose="020B0604020202020204" pitchFamily="34" charset="0"/>
              </a:rPr>
              <a:t>#include</a:t>
            </a:r>
            <a:r>
              <a:rPr lang="en-US" altLang="en-US" sz="2000">
                <a:solidFill>
                  <a:srgbClr val="000000"/>
                </a:solidFill>
                <a:latin typeface="Arial" panose="020B0604020202020204" pitchFamily="34" charset="0"/>
              </a:rPr>
              <a:t> &lt;stdio.h&gt;</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275AFF"/>
                </a:solidFill>
                <a:latin typeface="Arial" panose="020B0604020202020204" pitchFamily="34" charset="0"/>
              </a:rPr>
              <a:t>#include</a:t>
            </a:r>
            <a:r>
              <a:rPr lang="en-US" altLang="en-US" sz="2000">
                <a:solidFill>
                  <a:srgbClr val="000000"/>
                </a:solidFill>
                <a:latin typeface="Arial" panose="020B0604020202020204" pitchFamily="34" charset="0"/>
              </a:rPr>
              <a:t> &lt;string.h&gt;</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275AFF"/>
                </a:solidFill>
                <a:latin typeface="Arial" panose="020B0604020202020204" pitchFamily="34" charset="0"/>
              </a:rPr>
              <a:t>int</a:t>
            </a:r>
            <a:r>
              <a:rPr lang="en-US" altLang="en-US" sz="2000">
                <a:solidFill>
                  <a:srgbClr val="000000"/>
                </a:solidFill>
                <a:latin typeface="Arial" panose="020B0604020202020204" pitchFamily="34" charset="0"/>
              </a:rPr>
              <a:t> main()</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Arial" panose="020B0604020202020204" pitchFamily="34" charset="0"/>
              </a:rPr>
              <a:t>{</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275AFF"/>
                </a:solidFill>
                <a:latin typeface="Arial" panose="020B0604020202020204" pitchFamily="34" charset="0"/>
              </a:rPr>
              <a:t>	char</a:t>
            </a:r>
            <a:r>
              <a:rPr lang="en-US" altLang="en-US" sz="2000">
                <a:solidFill>
                  <a:srgbClr val="000000"/>
                </a:solidFill>
                <a:latin typeface="Arial" panose="020B0604020202020204" pitchFamily="34" charset="0"/>
              </a:rPr>
              <a:t> s1[ 20 ] = "Happy ";</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275AFF"/>
                </a:solidFill>
                <a:latin typeface="Arial" panose="020B0604020202020204" pitchFamily="34" charset="0"/>
              </a:rPr>
              <a:t>	char</a:t>
            </a:r>
            <a:r>
              <a:rPr lang="en-US" altLang="en-US" sz="2000">
                <a:solidFill>
                  <a:srgbClr val="000000"/>
                </a:solidFill>
                <a:latin typeface="Arial" panose="020B0604020202020204" pitchFamily="34" charset="0"/>
              </a:rPr>
              <a:t> s2[] = "New Year ";</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275AFF"/>
                </a:solidFill>
                <a:latin typeface="Arial" panose="020B0604020202020204" pitchFamily="34" charset="0"/>
              </a:rPr>
              <a:t>	char</a:t>
            </a:r>
            <a:r>
              <a:rPr lang="en-US" altLang="en-US" sz="2000">
                <a:solidFill>
                  <a:srgbClr val="000000"/>
                </a:solidFill>
                <a:latin typeface="Arial" panose="020B0604020202020204" pitchFamily="34" charset="0"/>
              </a:rPr>
              <a:t> s3[ 40 ] = "";</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Arial" panose="020B0604020202020204" pitchFamily="34" charset="0"/>
              </a:rPr>
              <a:t>	printf( "s1 = %s\ns2 = %s\n", s1, s2 );</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Arial" panose="020B0604020202020204" pitchFamily="34" charset="0"/>
              </a:rPr>
              <a:t>	printf( "strcat( s1, s2 ) = %s\n", strcat( s1, s2 ) );</a:t>
            </a:r>
          </a:p>
          <a:p>
            <a:pPr indent="-339725">
              <a:lnSpc>
                <a:spcPct val="90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Arial" panose="020B0604020202020204" pitchFamily="34" charset="0"/>
              </a:rPr>
              <a:t>	printf( "strncat( s3, s1, 6 ) = %s\n", strncat( s3, s1, 6 ) );</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Arial" panose="020B0604020202020204" pitchFamily="34" charset="0"/>
              </a:rPr>
              <a:t>	printf( "strcat( s3, s1 ) = %s\n", strcat( s3, s1 ) );</a:t>
            </a:r>
          </a:p>
          <a:p>
            <a:pPr indent="-339725">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275AFF"/>
                </a:solidFill>
                <a:latin typeface="Arial" panose="020B0604020202020204" pitchFamily="34" charset="0"/>
              </a:rPr>
              <a:t>	return</a:t>
            </a:r>
            <a:r>
              <a:rPr lang="en-US" altLang="en-US" sz="2000">
                <a:solidFill>
                  <a:srgbClr val="000000"/>
                </a:solidFill>
                <a:latin typeface="Arial" panose="020B0604020202020204" pitchFamily="34" charset="0"/>
              </a:rPr>
              <a:t> 0;</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latin typeface="Arial" panose="020B0604020202020204" pitchFamily="34" charset="0"/>
              </a:rPr>
              <a:t>}</a:t>
            </a:r>
          </a:p>
          <a:p>
            <a:pPr marL="341313"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latin typeface="Arial" panose="020B0604020202020204" pitchFamily="34" charset="0"/>
            </a:endParaRP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latin typeface="Arial" panose="020B0604020202020204" pitchFamily="34" charset="0"/>
            </a:endParaRPr>
          </a:p>
        </p:txBody>
      </p:sp>
      <p:sp>
        <p:nvSpPr>
          <p:cNvPr id="10243" name="Rectangle 3">
            <a:extLst>
              <a:ext uri="{FF2B5EF4-FFF2-40B4-BE49-F238E27FC236}">
                <a16:creationId xmlns:a16="http://schemas.microsoft.com/office/drawing/2014/main" id="{7B4B5D18-0C2D-47A8-823A-ED8976A5FF72}"/>
              </a:ext>
            </a:extLst>
          </p:cNvPr>
          <p:cNvSpPr>
            <a:spLocks noChangeArrowheads="1"/>
          </p:cNvSpPr>
          <p:nvPr/>
        </p:nvSpPr>
        <p:spPr bwMode="auto">
          <a:xfrm>
            <a:off x="1066800" y="5060950"/>
            <a:ext cx="6781800" cy="1189038"/>
          </a:xfrm>
          <a:prstGeom prst="rect">
            <a:avLst/>
          </a:prstGeom>
          <a:solidFill>
            <a:srgbClr val="CC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s1 = Happy </a:t>
            </a:r>
          </a:p>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s2 = New Year </a:t>
            </a:r>
          </a:p>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strcat( s1, s2 ) = Happy New Year</a:t>
            </a:r>
          </a:p>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strncat( s3, s1, 6 ) = Happy</a:t>
            </a:r>
          </a:p>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strcat( s3, s1 ) = Happy Happy New Year</a:t>
            </a:r>
          </a:p>
          <a:p>
            <a:pPr>
              <a:buClrTx/>
              <a:buFontTx/>
              <a:buNone/>
            </a:pPr>
            <a:endParaRPr lang="en-US" altLang="en-US" sz="1200" b="1">
              <a:solidFill>
                <a:srgbClr val="000000"/>
              </a:solidFill>
              <a:latin typeface="Courier New" panose="02070309020205020404" pitchFamily="49"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DEED4470-39A5-4923-99CB-E8C9B1B384D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Các hàm chuyển đổi chuỗi</a:t>
            </a:r>
          </a:p>
        </p:txBody>
      </p:sp>
      <p:sp>
        <p:nvSpPr>
          <p:cNvPr id="11266" name="Rectangle 2">
            <a:extLst>
              <a:ext uri="{FF2B5EF4-FFF2-40B4-BE49-F238E27FC236}">
                <a16:creationId xmlns:a16="http://schemas.microsoft.com/office/drawing/2014/main" id="{D2B8EA3C-444A-4FB7-B0DE-99FDF1A8BEF8}"/>
              </a:ext>
            </a:extLst>
          </p:cNvPr>
          <p:cNvSpPr>
            <a:spLocks noGrp="1" noChangeArrowheads="1"/>
          </p:cNvSpPr>
          <p:nvPr>
            <p:ph type="body" idx="1"/>
          </p:nvPr>
        </p:nvSpPr>
        <p:spPr>
          <a:xfrm>
            <a:off x="457200" y="1600200"/>
            <a:ext cx="8077200" cy="2209800"/>
          </a:xfrm>
          <a:ln/>
        </p:spPr>
        <p:txBody>
          <a:bodyPr/>
          <a:lstStyle/>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Các hàm chuyển đổi</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t>Trong </a:t>
            </a:r>
            <a:r>
              <a:rPr lang="en-US" altLang="en-US" sz="2400" b="1">
                <a:latin typeface="Courier New" panose="02070309020205020404" pitchFamily="49" charset="0"/>
              </a:rPr>
              <a:t>&lt;stdlib.h&gt;</a:t>
            </a:r>
            <a:r>
              <a:rPr lang="en-US" altLang="en-US" sz="2400"/>
              <a:t> (thư viện chứa các công cụ  cơ bản)</a:t>
            </a:r>
          </a:p>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Chuyển đổi chuỗi các chữ số thành số nguyên hoặc số thực động</a:t>
            </a:r>
          </a:p>
        </p:txBody>
      </p:sp>
      <p:graphicFrame>
        <p:nvGraphicFramePr>
          <p:cNvPr id="11267" name="Object 3">
            <a:extLst>
              <a:ext uri="{FF2B5EF4-FFF2-40B4-BE49-F238E27FC236}">
                <a16:creationId xmlns:a16="http://schemas.microsoft.com/office/drawing/2014/main" id="{EE2E6240-3C1D-477D-BDD4-E1BA548A1945}"/>
              </a:ext>
            </a:extLst>
          </p:cNvPr>
          <p:cNvGraphicFramePr>
            <a:graphicFrameLocks noChangeAspect="1"/>
          </p:cNvGraphicFramePr>
          <p:nvPr/>
        </p:nvGraphicFramePr>
        <p:xfrm>
          <a:off x="838200" y="4002088"/>
          <a:ext cx="7620000" cy="3132137"/>
        </p:xfrm>
        <a:graphic>
          <a:graphicData uri="http://schemas.openxmlformats.org/presentationml/2006/ole">
            <mc:AlternateContent xmlns:mc="http://schemas.openxmlformats.org/markup-compatibility/2006">
              <mc:Choice xmlns:v="urn:schemas-microsoft-com:vml" Requires="v">
                <p:oleObj spid="_x0000_s1027" r:id="rId4" imgW="8799120" imgH="4254480" progId="">
                  <p:embed/>
                </p:oleObj>
              </mc:Choice>
              <mc:Fallback>
                <p:oleObj r:id="rId4" imgW="8799120" imgH="4254480" progId="">
                  <p:embed/>
                  <p:pic>
                    <p:nvPicPr>
                      <p:cNvPr id="11267" name="Object 3">
                        <a:extLst>
                          <a:ext uri="{FF2B5EF4-FFF2-40B4-BE49-F238E27FC236}">
                            <a16:creationId xmlns:a16="http://schemas.microsoft.com/office/drawing/2014/main" id="{EE2E6240-3C1D-477D-BDD4-E1BA548A19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002088"/>
                        <a:ext cx="7620000" cy="31321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255D28C1-22B7-430A-83C8-F3C6A900CDBD}"/>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Phân tích kí tự và </a:t>
            </a:r>
            <a:br>
              <a:rPr lang="fr-FR" altLang="en-US"/>
            </a:br>
            <a:r>
              <a:rPr lang="fr-FR" altLang="en-US"/>
              <a:t>chuyển đổi</a:t>
            </a:r>
          </a:p>
        </p:txBody>
      </p:sp>
      <p:graphicFrame>
        <p:nvGraphicFramePr>
          <p:cNvPr id="12290" name="Group 2">
            <a:extLst>
              <a:ext uri="{FF2B5EF4-FFF2-40B4-BE49-F238E27FC236}">
                <a16:creationId xmlns:a16="http://schemas.microsoft.com/office/drawing/2014/main" id="{6C8E984A-CF52-4E0D-B8CC-4EA42C41DE9F}"/>
              </a:ext>
            </a:extLst>
          </p:cNvPr>
          <p:cNvGraphicFramePr>
            <a:graphicFrameLocks noGrp="1"/>
          </p:cNvGraphicFramePr>
          <p:nvPr/>
        </p:nvGraphicFramePr>
        <p:xfrm>
          <a:off x="457200" y="1600200"/>
          <a:ext cx="8232775" cy="4752975"/>
        </p:xfrm>
        <a:graphic>
          <a:graphicData uri="http://schemas.openxmlformats.org/drawingml/2006/table">
            <a:tbl>
              <a:tblPr/>
              <a:tblGrid>
                <a:gridCol w="1981200">
                  <a:extLst>
                    <a:ext uri="{9D8B030D-6E8A-4147-A177-3AD203B41FA5}">
                      <a16:colId xmlns:a16="http://schemas.microsoft.com/office/drawing/2014/main" val="4261394782"/>
                    </a:ext>
                  </a:extLst>
                </a:gridCol>
                <a:gridCol w="6251575">
                  <a:extLst>
                    <a:ext uri="{9D8B030D-6E8A-4147-A177-3AD203B41FA5}">
                      <a16:colId xmlns:a16="http://schemas.microsoft.com/office/drawing/2014/main" val="3949874757"/>
                    </a:ext>
                  </a:extLst>
                </a:gridCol>
              </a:tblGrid>
              <a:tr h="908050">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4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1" i="0" u="none" strike="noStrike" cap="none" normalizeH="0" baseline="0">
                          <a:ln>
                            <a:noFill/>
                          </a:ln>
                          <a:solidFill>
                            <a:srgbClr val="006699"/>
                          </a:solidFill>
                          <a:effectLst/>
                          <a:latin typeface="Verdana" panose="020B0604030504040204" pitchFamily="34" charset="0"/>
                          <a:cs typeface="Tahoma" panose="020B0604030504040204" pitchFamily="34" charset="0"/>
                        </a:rPr>
                        <a:t>Hàm</a:t>
                      </a:r>
                    </a:p>
                    <a:p>
                      <a:pPr marL="0" marR="0" lvl="0" indent="0" algn="ctr" defTabSz="457200" rtl="0" eaLnBrk="1" fontAlgn="base" latinLnBrk="0" hangingPunct="1">
                        <a:lnSpc>
                          <a:spcPct val="104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1" i="0" u="none" strike="noStrike" cap="none" normalizeH="0" baseline="0">
                          <a:ln>
                            <a:noFill/>
                          </a:ln>
                          <a:solidFill>
                            <a:srgbClr val="006699"/>
                          </a:solidFill>
                          <a:effectLst/>
                          <a:latin typeface="Verdana" panose="020B0604030504040204" pitchFamily="34" charset="0"/>
                          <a:cs typeface="Tahoma" panose="020B0604030504040204" pitchFamily="34" charset="0"/>
                        </a:rPr>
                        <a:t>(ctype.h)</a:t>
                      </a:r>
                    </a:p>
                  </a:txBody>
                  <a:tcPr marL="90000" marR="90000" marT="46800" marB="46800" horzOverflow="overflow">
                    <a:lnL w="648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64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4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1" i="0" u="none" strike="noStrike" cap="none" normalizeH="0" baseline="0">
                          <a:ln>
                            <a:noFill/>
                          </a:ln>
                          <a:solidFill>
                            <a:srgbClr val="006699"/>
                          </a:solidFill>
                          <a:effectLst/>
                          <a:latin typeface="Verdana" panose="020B0604030504040204" pitchFamily="34" charset="0"/>
                          <a:cs typeface="Tahoma" panose="020B0604030504040204" pitchFamily="34" charset="0"/>
                        </a:rPr>
                        <a:t>Mô tả</a:t>
                      </a:r>
                    </a:p>
                  </a:txBody>
                  <a:tcPr marL="90000" marR="90000" marT="46800" marB="46800" horzOverflow="overflow">
                    <a:lnL w="2880" cap="flat" cmpd="sng" algn="ctr">
                      <a:solidFill>
                        <a:srgbClr val="006699"/>
                      </a:solidFill>
                      <a:prstDash val="solid"/>
                      <a:round/>
                      <a:headEnd type="none" w="med" len="med"/>
                      <a:tailEnd type="none" w="med" len="med"/>
                    </a:lnL>
                    <a:lnR w="6480" cap="flat" cmpd="sng" algn="ctr">
                      <a:solidFill>
                        <a:srgbClr val="006699"/>
                      </a:solidFill>
                      <a:prstDash val="solid"/>
                      <a:round/>
                      <a:headEnd type="none" w="med" len="med"/>
                      <a:tailEnd type="none" w="med" len="med"/>
                    </a:lnR>
                    <a:lnT w="64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2212741"/>
                  </a:ext>
                </a:extLst>
              </a:tr>
              <a:tr h="896938">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9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isalpha</a:t>
                      </a:r>
                    </a:p>
                  </a:txBody>
                  <a:tcPr marL="90000" marR="90000" marT="98688" marB="46800" horzOverflow="overflow">
                    <a:lnL w="648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4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Verdana" panose="020B0604030504040204" pitchFamily="34" charset="0"/>
                          <a:cs typeface="Tahoma" panose="020B0604030504040204" pitchFamily="34" charset="0"/>
                        </a:rPr>
                        <a:t>Kiểm tra có phải là chữ không</a:t>
                      </a:r>
                    </a:p>
                  </a:txBody>
                  <a:tcPr marL="90000" marR="90000" marT="46800" marB="46800" horzOverflow="overflow">
                    <a:lnL w="2880" cap="flat" cmpd="sng" algn="ctr">
                      <a:solidFill>
                        <a:srgbClr val="006699"/>
                      </a:solidFill>
                      <a:prstDash val="solid"/>
                      <a:round/>
                      <a:headEnd type="none" w="med" len="med"/>
                      <a:tailEnd type="none" w="med" len="med"/>
                    </a:lnL>
                    <a:lnR w="64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6662523"/>
                  </a:ext>
                </a:extLst>
              </a:tr>
              <a:tr h="9620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9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isdigit</a:t>
                      </a:r>
                    </a:p>
                  </a:txBody>
                  <a:tcPr marL="90000" marR="90000" marT="98688" marB="46800" horzOverflow="overflow">
                    <a:lnL w="648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4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Verdana" panose="020B0604030504040204" pitchFamily="34" charset="0"/>
                          <a:cs typeface="Tahoma" panose="020B0604030504040204" pitchFamily="34" charset="0"/>
                        </a:rPr>
                        <a:t>Kiểm tra có phải là số không</a:t>
                      </a:r>
                    </a:p>
                  </a:txBody>
                  <a:tcPr marL="90000" marR="90000" marT="46800" marB="46800" horzOverflow="overflow">
                    <a:lnL w="2880" cap="flat" cmpd="sng" algn="ctr">
                      <a:solidFill>
                        <a:srgbClr val="006699"/>
                      </a:solidFill>
                      <a:prstDash val="solid"/>
                      <a:round/>
                      <a:headEnd type="none" w="med" len="med"/>
                      <a:tailEnd type="none" w="med" len="med"/>
                    </a:lnL>
                    <a:lnR w="64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1123794"/>
                  </a:ext>
                </a:extLst>
              </a:tr>
              <a:tr h="896938">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9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isspace</a:t>
                      </a:r>
                    </a:p>
                  </a:txBody>
                  <a:tcPr marL="90000" marR="90000" marT="98688" marB="46800" horzOverflow="overflow">
                    <a:lnL w="648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4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Verdana" panose="020B0604030504040204" pitchFamily="34" charset="0"/>
                          <a:cs typeface="Tahoma" panose="020B0604030504040204" pitchFamily="34" charset="0"/>
                        </a:rPr>
                        <a:t>Kiểm tra có phải là dấu cách, dấu tab hay dấu xuống dòng không</a:t>
                      </a:r>
                    </a:p>
                  </a:txBody>
                  <a:tcPr marL="90000" marR="90000" marT="46800" marB="46800" horzOverflow="overflow">
                    <a:lnL w="2880" cap="flat" cmpd="sng" algn="ctr">
                      <a:solidFill>
                        <a:srgbClr val="006699"/>
                      </a:solidFill>
                      <a:prstDash val="solid"/>
                      <a:round/>
                      <a:headEnd type="none" w="med" len="med"/>
                      <a:tailEnd type="none" w="med" len="med"/>
                    </a:lnL>
                    <a:lnR w="64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2831569"/>
                  </a:ext>
                </a:extLst>
              </a:tr>
              <a:tr h="1087438">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9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tolower</a:t>
                      </a:r>
                    </a:p>
                  </a:txBody>
                  <a:tcPr marL="90000" marR="90000" marT="98688" marB="46800" horzOverflow="overflow">
                    <a:lnL w="648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64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4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0" i="0" u="none" strike="noStrike" cap="none" normalizeH="0" baseline="0">
                          <a:ln>
                            <a:noFill/>
                          </a:ln>
                          <a:solidFill>
                            <a:srgbClr val="006699"/>
                          </a:solidFill>
                          <a:effectLst/>
                          <a:latin typeface="Verdana" panose="020B0604030504040204" pitchFamily="34" charset="0"/>
                          <a:cs typeface="Tahoma" panose="020B0604030504040204" pitchFamily="34" charset="0"/>
                        </a:rPr>
                        <a:t>Chuyển đổi chữ hoa thành chữ thường</a:t>
                      </a:r>
                    </a:p>
                  </a:txBody>
                  <a:tcPr marL="90000" marR="90000" marT="46800" marB="46800" horzOverflow="overflow">
                    <a:lnL w="2880" cap="flat" cmpd="sng" algn="ctr">
                      <a:solidFill>
                        <a:srgbClr val="006699"/>
                      </a:solidFill>
                      <a:prstDash val="solid"/>
                      <a:round/>
                      <a:headEnd type="none" w="med" len="med"/>
                      <a:tailEnd type="none" w="med" len="med"/>
                    </a:lnL>
                    <a:lnR w="64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648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426115"/>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0" ma:contentTypeDescription="Create a new document." ma:contentTypeScope="" ma:versionID="a5c8d04a787cd1cef320df2116c7937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DB776-0312-422C-BE9A-00FF9DC317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64D68FE-40AF-435F-BF1F-0F841F8A91ED}">
  <ds:schemaRefs>
    <ds:schemaRef ds:uri="http://schemas.microsoft.com/sharepoint/v3/contenttype/forms"/>
  </ds:schemaRefs>
</ds:datastoreItem>
</file>

<file path=customXml/itemProps3.xml><?xml version="1.0" encoding="utf-8"?>
<ds:datastoreItem xmlns:ds="http://schemas.openxmlformats.org/officeDocument/2006/customXml" ds:itemID="{95EB2E86-0F64-40BC-9283-40EB6C78DD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95</TotalTime>
  <Words>1230</Words>
  <Application>Microsoft Office PowerPoint</Application>
  <PresentationFormat>On-screen Show (4:3)</PresentationFormat>
  <Paragraphs>417</Paragraphs>
  <Slides>35</Slides>
  <Notes>33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0</vt:i4>
      </vt:variant>
      <vt:variant>
        <vt:lpstr>Slide Titles</vt:lpstr>
      </vt:variant>
      <vt:variant>
        <vt:i4>35</vt:i4>
      </vt:variant>
    </vt:vector>
  </HeadingPairs>
  <TitlesOfParts>
    <vt:vector size="46" baseType="lpstr">
      <vt:lpstr>等线</vt:lpstr>
      <vt:lpstr>等线 Light</vt:lpstr>
      <vt:lpstr>Linh AvantGarde</vt:lpstr>
      <vt:lpstr>Arial</vt:lpstr>
      <vt:lpstr>Calibri</vt:lpstr>
      <vt:lpstr>Courier New</vt:lpstr>
      <vt:lpstr>Segoe UI</vt:lpstr>
      <vt:lpstr>Tahoma</vt:lpstr>
      <vt:lpstr>Times New Roman</vt:lpstr>
      <vt:lpstr>Verdana</vt:lpstr>
      <vt:lpstr>Office Theme</vt:lpstr>
      <vt:lpstr>PowerPoint Presentation</vt:lpstr>
      <vt:lpstr>Chuỗi</vt:lpstr>
      <vt:lpstr>Kí tự kết thúc</vt:lpstr>
      <vt:lpstr>Kí tự kết thúc</vt:lpstr>
      <vt:lpstr>Thư viện String</vt:lpstr>
      <vt:lpstr>Thư viện String</vt:lpstr>
      <vt:lpstr>VD</vt:lpstr>
      <vt:lpstr>Các hàm chuyển đổi chuỗi</vt:lpstr>
      <vt:lpstr>Phân tích kí tự và  chuyển đổi</vt:lpstr>
      <vt:lpstr>Các hàm chuyển đổi chuỗi</vt:lpstr>
      <vt:lpstr>Mảng các chuỗi</vt:lpstr>
      <vt:lpstr>Bài tập 13.1</vt:lpstr>
      <vt:lpstr>Lời giải</vt:lpstr>
      <vt:lpstr>Lời giải</vt:lpstr>
      <vt:lpstr>Bài tập 13.2</vt:lpstr>
      <vt:lpstr>Lời giải</vt:lpstr>
      <vt:lpstr>Lời giải</vt:lpstr>
      <vt:lpstr>Bài tập 13.3</vt:lpstr>
      <vt:lpstr>Lời giải</vt:lpstr>
      <vt:lpstr>Lời giải</vt:lpstr>
      <vt:lpstr>Bài tập 13.4</vt:lpstr>
      <vt:lpstr>Lời giải </vt:lpstr>
      <vt:lpstr>Bài tập 13.5</vt:lpstr>
      <vt:lpstr>Lời giải</vt:lpstr>
      <vt:lpstr>Lời giải</vt:lpstr>
      <vt:lpstr>Bài tập 13.6</vt:lpstr>
      <vt:lpstr>Lời giải</vt:lpstr>
      <vt:lpstr>Lời giải</vt:lpstr>
      <vt:lpstr>Bài tập 13.7</vt:lpstr>
      <vt:lpstr>Lời giải</vt:lpstr>
      <vt:lpstr>Lời giải</vt:lpstr>
      <vt:lpstr>Bài tập 13.8</vt:lpstr>
      <vt:lpstr>Lời giải</vt:lpstr>
      <vt:lpstr>Lời giải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HUNG</cp:lastModifiedBy>
  <cp:revision>24</cp:revision>
  <dcterms:created xsi:type="dcterms:W3CDTF">2020-04-20T02:25:53Z</dcterms:created>
  <dcterms:modified xsi:type="dcterms:W3CDTF">2021-12-25T06:17:43Z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