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entation.xml" ContentType="application/vnd.openxmlformats-officedocument.presentationml.presentation.main+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8.xml" ContentType="application/vnd.openxmlformats-officedocument.presentationml.notesSlide+xml"/>
  <Override PartName="/ppt/notesSlides/notesSlide32.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31.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62" r:id="rId2"/>
    <p:sldId id="257" r:id="rId3"/>
    <p:sldId id="258" r:id="rId4"/>
    <p:sldId id="259" r:id="rId5"/>
    <p:sldId id="260" r:id="rId6"/>
    <p:sldId id="261" r:id="rId7"/>
    <p:sldId id="266" r:id="rId8"/>
    <p:sldId id="263" r:id="rId9"/>
    <p:sldId id="264"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65"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04C56D-F37B-8A93-8258-4BF24177998C}" v="17" dt="2020-04-21T01:07:19.938"/>
    <p1510:client id="{911AC38F-A83B-4353-B036-3C5696465EEF}" v="1" dt="2020-12-02T05:18:45.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60"/>
  </p:normalViewPr>
  <p:slideViewPr>
    <p:cSldViewPr snapToGrid="0">
      <p:cViewPr varScale="1">
        <p:scale>
          <a:sx n="68" d="100"/>
          <a:sy n="68" d="100"/>
        </p:scale>
        <p:origin x="147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109B1F-9C3D-47F0-B3AF-C51D7F3E3AFC}" type="datetimeFigureOut">
              <a:rPr lang="en-US" smtClean="0"/>
              <a:t>1/11/2021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C97437-87B6-4E9B-9B93-D8F0C55D78C2}" type="slidenum">
              <a:rPr lang="en-US" smtClean="0"/>
              <a:t>‹#›</a:t>
            </a:fld>
            <a:endParaRPr lang="en-US"/>
          </a:p>
        </p:txBody>
      </p:sp>
    </p:spTree>
    <p:extLst>
      <p:ext uri="{BB962C8B-B14F-4D97-AF65-F5344CB8AC3E}">
        <p14:creationId xmlns:p14="http://schemas.microsoft.com/office/powerpoint/2010/main" val="2857951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D04D9E1D-3133-499B-9E0D-A4592D11D2B9}"/>
              </a:ext>
            </a:extLst>
          </p:cNvPr>
          <p:cNvSpPr>
            <a:spLocks noGrp="1" noChangeArrowheads="1"/>
          </p:cNvSpPr>
          <p:nvPr>
            <p:ph type="sldNum"/>
          </p:nvPr>
        </p:nvSpPr>
        <p:spPr>
          <a:ln/>
        </p:spPr>
        <p:txBody>
          <a:bodyPr/>
          <a:lstStyle/>
          <a:p>
            <a:fld id="{4BEE6E59-D3DC-42F3-9466-CBF9BD44FB59}" type="slidenum">
              <a:rPr lang="fr-FR" altLang="en-US"/>
              <a:pPr/>
              <a:t>2</a:t>
            </a:fld>
            <a:endParaRPr lang="fr-FR" altLang="en-US"/>
          </a:p>
        </p:txBody>
      </p:sp>
      <p:sp>
        <p:nvSpPr>
          <p:cNvPr id="38913" name="Rectangle 1">
            <a:extLst>
              <a:ext uri="{FF2B5EF4-FFF2-40B4-BE49-F238E27FC236}">
                <a16:creationId xmlns:a16="http://schemas.microsoft.com/office/drawing/2014/main" id="{FDA2F82F-0D2B-46FE-A1A3-0DF6AFF9A091}"/>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Text Box 2">
            <a:extLst>
              <a:ext uri="{FF2B5EF4-FFF2-40B4-BE49-F238E27FC236}">
                <a16:creationId xmlns:a16="http://schemas.microsoft.com/office/drawing/2014/main" id="{31BEC150-D356-4496-9505-7BF97628F49D}"/>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BFD6D602-4560-41C2-A3D4-0A20017B2CB1}"/>
              </a:ext>
            </a:extLst>
          </p:cNvPr>
          <p:cNvSpPr>
            <a:spLocks noGrp="1" noChangeArrowheads="1"/>
          </p:cNvSpPr>
          <p:nvPr>
            <p:ph type="sldNum"/>
          </p:nvPr>
        </p:nvSpPr>
        <p:spPr>
          <a:ln/>
        </p:spPr>
        <p:txBody>
          <a:bodyPr/>
          <a:lstStyle/>
          <a:p>
            <a:fld id="{2E1F3621-4BA8-46E5-881B-FFE131345D8A}" type="slidenum">
              <a:rPr lang="fr-FR" altLang="en-US"/>
              <a:pPr/>
              <a:t>11</a:t>
            </a:fld>
            <a:endParaRPr lang="fr-FR" altLang="en-US"/>
          </a:p>
        </p:txBody>
      </p:sp>
      <p:sp>
        <p:nvSpPr>
          <p:cNvPr id="48129" name="Rectangle 1">
            <a:extLst>
              <a:ext uri="{FF2B5EF4-FFF2-40B4-BE49-F238E27FC236}">
                <a16:creationId xmlns:a16="http://schemas.microsoft.com/office/drawing/2014/main" id="{404E355D-1B6A-4EEC-860E-E069BE7569B6}"/>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Text Box 2">
            <a:extLst>
              <a:ext uri="{FF2B5EF4-FFF2-40B4-BE49-F238E27FC236}">
                <a16:creationId xmlns:a16="http://schemas.microsoft.com/office/drawing/2014/main" id="{0EDC6EF4-2BDE-492F-8127-0F23C9C0674F}"/>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91E0CD58-0E01-4AD9-B2D6-E3DD0A519E86}"/>
              </a:ext>
            </a:extLst>
          </p:cNvPr>
          <p:cNvSpPr>
            <a:spLocks noGrp="1" noChangeArrowheads="1"/>
          </p:cNvSpPr>
          <p:nvPr>
            <p:ph type="sldNum"/>
          </p:nvPr>
        </p:nvSpPr>
        <p:spPr>
          <a:ln/>
        </p:spPr>
        <p:txBody>
          <a:bodyPr/>
          <a:lstStyle/>
          <a:p>
            <a:fld id="{1349F681-56D9-45A4-B6F4-8AAB565652A1}" type="slidenum">
              <a:rPr lang="fr-FR" altLang="en-US"/>
              <a:pPr/>
              <a:t>12</a:t>
            </a:fld>
            <a:endParaRPr lang="fr-FR" altLang="en-US"/>
          </a:p>
        </p:txBody>
      </p:sp>
      <p:sp>
        <p:nvSpPr>
          <p:cNvPr id="49153" name="Rectangle 1">
            <a:extLst>
              <a:ext uri="{FF2B5EF4-FFF2-40B4-BE49-F238E27FC236}">
                <a16:creationId xmlns:a16="http://schemas.microsoft.com/office/drawing/2014/main" id="{8FC014C1-4AF1-4427-8AF9-3CA9BE4CD425}"/>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Text Box 2">
            <a:extLst>
              <a:ext uri="{FF2B5EF4-FFF2-40B4-BE49-F238E27FC236}">
                <a16:creationId xmlns:a16="http://schemas.microsoft.com/office/drawing/2014/main" id="{086B6139-191E-4618-81A8-2DF71D6A4B61}"/>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1C1D4377-DC9C-4240-999D-4CD5847E371A}"/>
              </a:ext>
            </a:extLst>
          </p:cNvPr>
          <p:cNvSpPr>
            <a:spLocks noGrp="1" noChangeArrowheads="1"/>
          </p:cNvSpPr>
          <p:nvPr>
            <p:ph type="sldNum"/>
          </p:nvPr>
        </p:nvSpPr>
        <p:spPr>
          <a:ln/>
        </p:spPr>
        <p:txBody>
          <a:bodyPr/>
          <a:lstStyle/>
          <a:p>
            <a:fld id="{1D470647-6A52-4B32-8A37-F843D3B97437}" type="slidenum">
              <a:rPr lang="fr-FR" altLang="en-US"/>
              <a:pPr/>
              <a:t>13</a:t>
            </a:fld>
            <a:endParaRPr lang="fr-FR" altLang="en-US"/>
          </a:p>
        </p:txBody>
      </p:sp>
      <p:sp>
        <p:nvSpPr>
          <p:cNvPr id="50177" name="Rectangle 1">
            <a:extLst>
              <a:ext uri="{FF2B5EF4-FFF2-40B4-BE49-F238E27FC236}">
                <a16:creationId xmlns:a16="http://schemas.microsoft.com/office/drawing/2014/main" id="{06DFD55E-D71F-4F40-85C4-DF84181D3A09}"/>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Text Box 2">
            <a:extLst>
              <a:ext uri="{FF2B5EF4-FFF2-40B4-BE49-F238E27FC236}">
                <a16:creationId xmlns:a16="http://schemas.microsoft.com/office/drawing/2014/main" id="{AEE8F6D8-E702-4C9A-9C83-719BE7084E4E}"/>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C2402D65-4FD6-4893-8C8B-B851BA8FF41F}"/>
              </a:ext>
            </a:extLst>
          </p:cNvPr>
          <p:cNvSpPr>
            <a:spLocks noGrp="1" noChangeArrowheads="1"/>
          </p:cNvSpPr>
          <p:nvPr>
            <p:ph type="sldNum"/>
          </p:nvPr>
        </p:nvSpPr>
        <p:spPr>
          <a:ln/>
        </p:spPr>
        <p:txBody>
          <a:bodyPr/>
          <a:lstStyle/>
          <a:p>
            <a:fld id="{4E424E1E-862D-457F-9232-C01CBD249115}" type="slidenum">
              <a:rPr lang="fr-FR" altLang="en-US"/>
              <a:pPr/>
              <a:t>14</a:t>
            </a:fld>
            <a:endParaRPr lang="fr-FR" altLang="en-US"/>
          </a:p>
        </p:txBody>
      </p:sp>
      <p:sp>
        <p:nvSpPr>
          <p:cNvPr id="51201" name="Rectangle 1">
            <a:extLst>
              <a:ext uri="{FF2B5EF4-FFF2-40B4-BE49-F238E27FC236}">
                <a16:creationId xmlns:a16="http://schemas.microsoft.com/office/drawing/2014/main" id="{A90F0615-D8E4-4F36-8412-1D7A7DAA1827}"/>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Text Box 2">
            <a:extLst>
              <a:ext uri="{FF2B5EF4-FFF2-40B4-BE49-F238E27FC236}">
                <a16:creationId xmlns:a16="http://schemas.microsoft.com/office/drawing/2014/main" id="{8ACF5A9B-6550-4FA8-9413-E94988D07C9B}"/>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4117254-5799-47B4-9B75-D39F3938ECF0}"/>
              </a:ext>
            </a:extLst>
          </p:cNvPr>
          <p:cNvSpPr>
            <a:spLocks noGrp="1" noChangeArrowheads="1"/>
          </p:cNvSpPr>
          <p:nvPr>
            <p:ph type="sldNum"/>
          </p:nvPr>
        </p:nvSpPr>
        <p:spPr>
          <a:ln/>
        </p:spPr>
        <p:txBody>
          <a:bodyPr/>
          <a:lstStyle/>
          <a:p>
            <a:fld id="{A03C6F92-C090-41D1-9143-EA97B879BDC6}" type="slidenum">
              <a:rPr lang="fr-FR" altLang="en-US"/>
              <a:pPr/>
              <a:t>15</a:t>
            </a:fld>
            <a:endParaRPr lang="fr-FR" altLang="en-US"/>
          </a:p>
        </p:txBody>
      </p:sp>
      <p:sp>
        <p:nvSpPr>
          <p:cNvPr id="52225" name="Rectangle 1">
            <a:extLst>
              <a:ext uri="{FF2B5EF4-FFF2-40B4-BE49-F238E27FC236}">
                <a16:creationId xmlns:a16="http://schemas.microsoft.com/office/drawing/2014/main" id="{021E141B-38FA-4101-9302-319A30C9593F}"/>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Text Box 2">
            <a:extLst>
              <a:ext uri="{FF2B5EF4-FFF2-40B4-BE49-F238E27FC236}">
                <a16:creationId xmlns:a16="http://schemas.microsoft.com/office/drawing/2014/main" id="{B7930123-CE7B-43E9-B89E-2269A125F423}"/>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032331E2-EDCB-4A0B-B645-1F7226A72A68}"/>
              </a:ext>
            </a:extLst>
          </p:cNvPr>
          <p:cNvSpPr>
            <a:spLocks noGrp="1" noChangeArrowheads="1"/>
          </p:cNvSpPr>
          <p:nvPr>
            <p:ph type="sldNum"/>
          </p:nvPr>
        </p:nvSpPr>
        <p:spPr>
          <a:ln/>
        </p:spPr>
        <p:txBody>
          <a:bodyPr/>
          <a:lstStyle/>
          <a:p>
            <a:fld id="{EB994BBD-FD94-482B-8BCF-F4284FB1B0BA}" type="slidenum">
              <a:rPr lang="fr-FR" altLang="en-US"/>
              <a:pPr/>
              <a:t>16</a:t>
            </a:fld>
            <a:endParaRPr lang="fr-FR" altLang="en-US"/>
          </a:p>
        </p:txBody>
      </p:sp>
      <p:sp>
        <p:nvSpPr>
          <p:cNvPr id="53249" name="Rectangle 1">
            <a:extLst>
              <a:ext uri="{FF2B5EF4-FFF2-40B4-BE49-F238E27FC236}">
                <a16:creationId xmlns:a16="http://schemas.microsoft.com/office/drawing/2014/main" id="{3A767B98-81F4-48CE-A233-0C50FD7616CC}"/>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Text Box 2">
            <a:extLst>
              <a:ext uri="{FF2B5EF4-FFF2-40B4-BE49-F238E27FC236}">
                <a16:creationId xmlns:a16="http://schemas.microsoft.com/office/drawing/2014/main" id="{38E8AC2C-5659-49CA-B1DC-8239629C94A0}"/>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104FCC03-A674-4912-9175-50764DD57B21}"/>
              </a:ext>
            </a:extLst>
          </p:cNvPr>
          <p:cNvSpPr>
            <a:spLocks noGrp="1" noChangeArrowheads="1"/>
          </p:cNvSpPr>
          <p:nvPr>
            <p:ph type="sldNum"/>
          </p:nvPr>
        </p:nvSpPr>
        <p:spPr>
          <a:ln/>
        </p:spPr>
        <p:txBody>
          <a:bodyPr/>
          <a:lstStyle/>
          <a:p>
            <a:fld id="{E852BD6E-CBDF-4CBE-B799-8B24DDFF9254}" type="slidenum">
              <a:rPr lang="fr-FR" altLang="en-US"/>
              <a:pPr/>
              <a:t>17</a:t>
            </a:fld>
            <a:endParaRPr lang="fr-FR" altLang="en-US"/>
          </a:p>
        </p:txBody>
      </p:sp>
      <p:sp>
        <p:nvSpPr>
          <p:cNvPr id="54273" name="Rectangle 1">
            <a:extLst>
              <a:ext uri="{FF2B5EF4-FFF2-40B4-BE49-F238E27FC236}">
                <a16:creationId xmlns:a16="http://schemas.microsoft.com/office/drawing/2014/main" id="{5E131A07-048A-48D5-A859-7667F1B7B862}"/>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Text Box 2">
            <a:extLst>
              <a:ext uri="{FF2B5EF4-FFF2-40B4-BE49-F238E27FC236}">
                <a16:creationId xmlns:a16="http://schemas.microsoft.com/office/drawing/2014/main" id="{C6EFBE87-F49A-43D4-81FD-5F576D21AE3F}"/>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A916C34A-DCAC-4BD9-B928-BD6BD6C6CADB}"/>
              </a:ext>
            </a:extLst>
          </p:cNvPr>
          <p:cNvSpPr>
            <a:spLocks noGrp="1" noChangeArrowheads="1"/>
          </p:cNvSpPr>
          <p:nvPr>
            <p:ph type="sldNum"/>
          </p:nvPr>
        </p:nvSpPr>
        <p:spPr>
          <a:ln/>
        </p:spPr>
        <p:txBody>
          <a:bodyPr/>
          <a:lstStyle/>
          <a:p>
            <a:fld id="{6B8AC199-D107-4B22-AA2B-B4D03E99FC14}" type="slidenum">
              <a:rPr lang="fr-FR" altLang="en-US"/>
              <a:pPr/>
              <a:t>18</a:t>
            </a:fld>
            <a:endParaRPr lang="fr-FR" altLang="en-US"/>
          </a:p>
        </p:txBody>
      </p:sp>
      <p:sp>
        <p:nvSpPr>
          <p:cNvPr id="55297" name="Rectangle 1">
            <a:extLst>
              <a:ext uri="{FF2B5EF4-FFF2-40B4-BE49-F238E27FC236}">
                <a16:creationId xmlns:a16="http://schemas.microsoft.com/office/drawing/2014/main" id="{C58B825D-6E8A-4CD7-8348-02FD0D19E5BA}"/>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Text Box 2">
            <a:extLst>
              <a:ext uri="{FF2B5EF4-FFF2-40B4-BE49-F238E27FC236}">
                <a16:creationId xmlns:a16="http://schemas.microsoft.com/office/drawing/2014/main" id="{4E3FB13E-120D-4F4C-88D1-8E496E2C5292}"/>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5095C567-7AC0-4539-9979-DD11294006E0}"/>
              </a:ext>
            </a:extLst>
          </p:cNvPr>
          <p:cNvSpPr>
            <a:spLocks noGrp="1" noChangeArrowheads="1"/>
          </p:cNvSpPr>
          <p:nvPr>
            <p:ph type="sldNum"/>
          </p:nvPr>
        </p:nvSpPr>
        <p:spPr>
          <a:ln/>
        </p:spPr>
        <p:txBody>
          <a:bodyPr/>
          <a:lstStyle/>
          <a:p>
            <a:fld id="{B47B80AF-FD73-4978-9902-65B0854FEA0F}" type="slidenum">
              <a:rPr lang="fr-FR" altLang="en-US"/>
              <a:pPr/>
              <a:t>19</a:t>
            </a:fld>
            <a:endParaRPr lang="fr-FR" altLang="en-US"/>
          </a:p>
        </p:txBody>
      </p:sp>
      <p:sp>
        <p:nvSpPr>
          <p:cNvPr id="56321" name="Rectangle 1">
            <a:extLst>
              <a:ext uri="{FF2B5EF4-FFF2-40B4-BE49-F238E27FC236}">
                <a16:creationId xmlns:a16="http://schemas.microsoft.com/office/drawing/2014/main" id="{0DCFDA23-A3A2-4FD1-A395-299BF0D787EC}"/>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Text Box 2">
            <a:extLst>
              <a:ext uri="{FF2B5EF4-FFF2-40B4-BE49-F238E27FC236}">
                <a16:creationId xmlns:a16="http://schemas.microsoft.com/office/drawing/2014/main" id="{31B4657B-416A-4C8D-B416-B4C5048F21FB}"/>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D7881134-17B0-470A-A6D2-57DF7EDB38D6}"/>
              </a:ext>
            </a:extLst>
          </p:cNvPr>
          <p:cNvSpPr>
            <a:spLocks noGrp="1" noChangeArrowheads="1"/>
          </p:cNvSpPr>
          <p:nvPr>
            <p:ph type="sldNum"/>
          </p:nvPr>
        </p:nvSpPr>
        <p:spPr>
          <a:ln/>
        </p:spPr>
        <p:txBody>
          <a:bodyPr/>
          <a:lstStyle/>
          <a:p>
            <a:fld id="{8866C537-F5E6-431B-A704-06E8B89AC4A5}" type="slidenum">
              <a:rPr lang="fr-FR" altLang="en-US"/>
              <a:pPr/>
              <a:t>20</a:t>
            </a:fld>
            <a:endParaRPr lang="fr-FR" altLang="en-US"/>
          </a:p>
        </p:txBody>
      </p:sp>
      <p:sp>
        <p:nvSpPr>
          <p:cNvPr id="57345" name="Rectangle 1">
            <a:extLst>
              <a:ext uri="{FF2B5EF4-FFF2-40B4-BE49-F238E27FC236}">
                <a16:creationId xmlns:a16="http://schemas.microsoft.com/office/drawing/2014/main" id="{D448FAE7-A455-410C-BA72-7DD99FB75A10}"/>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6" name="Text Box 2">
            <a:extLst>
              <a:ext uri="{FF2B5EF4-FFF2-40B4-BE49-F238E27FC236}">
                <a16:creationId xmlns:a16="http://schemas.microsoft.com/office/drawing/2014/main" id="{7DBD1E95-99F5-483F-BDD3-1613C30D7DF4}"/>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12A6BF36-CFC3-4849-951D-9307DB25F95E}"/>
              </a:ext>
            </a:extLst>
          </p:cNvPr>
          <p:cNvSpPr>
            <a:spLocks noGrp="1" noChangeArrowheads="1"/>
          </p:cNvSpPr>
          <p:nvPr>
            <p:ph type="sldNum"/>
          </p:nvPr>
        </p:nvSpPr>
        <p:spPr>
          <a:ln/>
        </p:spPr>
        <p:txBody>
          <a:bodyPr/>
          <a:lstStyle/>
          <a:p>
            <a:fld id="{E470091F-F403-4F97-9E1E-B04E5C3730F3}" type="slidenum">
              <a:rPr lang="fr-FR" altLang="en-US"/>
              <a:pPr/>
              <a:t>3</a:t>
            </a:fld>
            <a:endParaRPr lang="fr-FR" altLang="en-US"/>
          </a:p>
        </p:txBody>
      </p:sp>
      <p:sp>
        <p:nvSpPr>
          <p:cNvPr id="39937" name="Rectangle 1">
            <a:extLst>
              <a:ext uri="{FF2B5EF4-FFF2-40B4-BE49-F238E27FC236}">
                <a16:creationId xmlns:a16="http://schemas.microsoft.com/office/drawing/2014/main" id="{B49CE640-6C90-449D-A5C0-57FCCDC6DD8D}"/>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Text Box 2">
            <a:extLst>
              <a:ext uri="{FF2B5EF4-FFF2-40B4-BE49-F238E27FC236}">
                <a16:creationId xmlns:a16="http://schemas.microsoft.com/office/drawing/2014/main" id="{86878CDB-928F-4C9D-BE17-065B6C213355}"/>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4F9B9E7E-CC16-44D9-B536-91AC0DA0CCE0}"/>
              </a:ext>
            </a:extLst>
          </p:cNvPr>
          <p:cNvSpPr>
            <a:spLocks noGrp="1" noChangeArrowheads="1"/>
          </p:cNvSpPr>
          <p:nvPr>
            <p:ph type="sldNum"/>
          </p:nvPr>
        </p:nvSpPr>
        <p:spPr>
          <a:ln/>
        </p:spPr>
        <p:txBody>
          <a:bodyPr/>
          <a:lstStyle/>
          <a:p>
            <a:fld id="{85F97B64-BE04-49FA-80AB-4AA0FEF2B4F7}" type="slidenum">
              <a:rPr lang="fr-FR" altLang="en-US"/>
              <a:pPr/>
              <a:t>21</a:t>
            </a:fld>
            <a:endParaRPr lang="fr-FR" altLang="en-US"/>
          </a:p>
        </p:txBody>
      </p:sp>
      <p:sp>
        <p:nvSpPr>
          <p:cNvPr id="58369" name="Rectangle 1">
            <a:extLst>
              <a:ext uri="{FF2B5EF4-FFF2-40B4-BE49-F238E27FC236}">
                <a16:creationId xmlns:a16="http://schemas.microsoft.com/office/drawing/2014/main" id="{E464FF71-63C8-4E60-B40E-1BD446627BCD}"/>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Text Box 2">
            <a:extLst>
              <a:ext uri="{FF2B5EF4-FFF2-40B4-BE49-F238E27FC236}">
                <a16:creationId xmlns:a16="http://schemas.microsoft.com/office/drawing/2014/main" id="{08DA0589-F1E8-45B5-A8B1-13FFCC26CA6C}"/>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7A2A9D8D-FE04-47BF-966A-D1909D298D3E}"/>
              </a:ext>
            </a:extLst>
          </p:cNvPr>
          <p:cNvSpPr>
            <a:spLocks noGrp="1" noChangeArrowheads="1"/>
          </p:cNvSpPr>
          <p:nvPr>
            <p:ph type="sldNum"/>
          </p:nvPr>
        </p:nvSpPr>
        <p:spPr>
          <a:ln/>
        </p:spPr>
        <p:txBody>
          <a:bodyPr/>
          <a:lstStyle/>
          <a:p>
            <a:fld id="{0618C41F-182A-49BD-9B68-442276663F91}" type="slidenum">
              <a:rPr lang="fr-FR" altLang="en-US"/>
              <a:pPr/>
              <a:t>22</a:t>
            </a:fld>
            <a:endParaRPr lang="fr-FR" altLang="en-US"/>
          </a:p>
        </p:txBody>
      </p:sp>
      <p:sp>
        <p:nvSpPr>
          <p:cNvPr id="59393" name="Rectangle 1">
            <a:extLst>
              <a:ext uri="{FF2B5EF4-FFF2-40B4-BE49-F238E27FC236}">
                <a16:creationId xmlns:a16="http://schemas.microsoft.com/office/drawing/2014/main" id="{B9D1F6AC-2797-4C3E-B89C-DE70645A15CA}"/>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Text Box 2">
            <a:extLst>
              <a:ext uri="{FF2B5EF4-FFF2-40B4-BE49-F238E27FC236}">
                <a16:creationId xmlns:a16="http://schemas.microsoft.com/office/drawing/2014/main" id="{59335CFC-8968-46BE-9074-55D0AAC4DE5A}"/>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FA9418BA-5FDB-4082-AE07-F24393FB6272}"/>
              </a:ext>
            </a:extLst>
          </p:cNvPr>
          <p:cNvSpPr>
            <a:spLocks noGrp="1" noChangeArrowheads="1"/>
          </p:cNvSpPr>
          <p:nvPr>
            <p:ph type="sldNum"/>
          </p:nvPr>
        </p:nvSpPr>
        <p:spPr>
          <a:ln/>
        </p:spPr>
        <p:txBody>
          <a:bodyPr/>
          <a:lstStyle/>
          <a:p>
            <a:fld id="{1FE06008-D616-40A3-A3F2-86B568EC6E21}" type="slidenum">
              <a:rPr lang="fr-FR" altLang="en-US"/>
              <a:pPr/>
              <a:t>23</a:t>
            </a:fld>
            <a:endParaRPr lang="fr-FR" altLang="en-US"/>
          </a:p>
        </p:txBody>
      </p:sp>
      <p:sp>
        <p:nvSpPr>
          <p:cNvPr id="60417" name="Rectangle 1">
            <a:extLst>
              <a:ext uri="{FF2B5EF4-FFF2-40B4-BE49-F238E27FC236}">
                <a16:creationId xmlns:a16="http://schemas.microsoft.com/office/drawing/2014/main" id="{B8C85C74-046D-47A3-B017-2450E011CA48}"/>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8" name="Text Box 2">
            <a:extLst>
              <a:ext uri="{FF2B5EF4-FFF2-40B4-BE49-F238E27FC236}">
                <a16:creationId xmlns:a16="http://schemas.microsoft.com/office/drawing/2014/main" id="{11EDDA2C-CA54-4826-BC7C-CDF08802055A}"/>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A4B54BFA-48A6-4E3C-94C3-3B88718CAFF4}"/>
              </a:ext>
            </a:extLst>
          </p:cNvPr>
          <p:cNvSpPr>
            <a:spLocks noGrp="1" noChangeArrowheads="1"/>
          </p:cNvSpPr>
          <p:nvPr>
            <p:ph type="sldNum"/>
          </p:nvPr>
        </p:nvSpPr>
        <p:spPr>
          <a:ln/>
        </p:spPr>
        <p:txBody>
          <a:bodyPr/>
          <a:lstStyle/>
          <a:p>
            <a:fld id="{F358C5A3-7AA8-4F4B-AFFE-D126E243AB14}" type="slidenum">
              <a:rPr lang="fr-FR" altLang="en-US"/>
              <a:pPr/>
              <a:t>24</a:t>
            </a:fld>
            <a:endParaRPr lang="fr-FR" altLang="en-US"/>
          </a:p>
        </p:txBody>
      </p:sp>
      <p:sp>
        <p:nvSpPr>
          <p:cNvPr id="61441" name="Rectangle 1">
            <a:extLst>
              <a:ext uri="{FF2B5EF4-FFF2-40B4-BE49-F238E27FC236}">
                <a16:creationId xmlns:a16="http://schemas.microsoft.com/office/drawing/2014/main" id="{5B1498D6-46BB-466A-9394-ACA29ACA27FC}"/>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Text Box 2">
            <a:extLst>
              <a:ext uri="{FF2B5EF4-FFF2-40B4-BE49-F238E27FC236}">
                <a16:creationId xmlns:a16="http://schemas.microsoft.com/office/drawing/2014/main" id="{6409E89E-311D-4710-8E84-E79CB6C60036}"/>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A22F81D7-A57B-41DD-9E8B-508C10EADC3F}"/>
              </a:ext>
            </a:extLst>
          </p:cNvPr>
          <p:cNvSpPr>
            <a:spLocks noGrp="1" noChangeArrowheads="1"/>
          </p:cNvSpPr>
          <p:nvPr>
            <p:ph type="sldNum"/>
          </p:nvPr>
        </p:nvSpPr>
        <p:spPr>
          <a:ln/>
        </p:spPr>
        <p:txBody>
          <a:bodyPr/>
          <a:lstStyle/>
          <a:p>
            <a:fld id="{364F90BD-B6CD-4153-96F5-9ECA2CC8451C}" type="slidenum">
              <a:rPr lang="fr-FR" altLang="en-US"/>
              <a:pPr/>
              <a:t>25</a:t>
            </a:fld>
            <a:endParaRPr lang="fr-FR" altLang="en-US"/>
          </a:p>
        </p:txBody>
      </p:sp>
      <p:sp>
        <p:nvSpPr>
          <p:cNvPr id="62465" name="Rectangle 1">
            <a:extLst>
              <a:ext uri="{FF2B5EF4-FFF2-40B4-BE49-F238E27FC236}">
                <a16:creationId xmlns:a16="http://schemas.microsoft.com/office/drawing/2014/main" id="{9873ED62-E3F8-4770-A936-A72E5D77480E}"/>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Text Box 2">
            <a:extLst>
              <a:ext uri="{FF2B5EF4-FFF2-40B4-BE49-F238E27FC236}">
                <a16:creationId xmlns:a16="http://schemas.microsoft.com/office/drawing/2014/main" id="{10FFC174-285D-4068-A3FE-DF9EB1334C48}"/>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801B63C9-D728-4F2B-AFEF-5A5A31BD0849}"/>
              </a:ext>
            </a:extLst>
          </p:cNvPr>
          <p:cNvSpPr>
            <a:spLocks noGrp="1" noChangeArrowheads="1"/>
          </p:cNvSpPr>
          <p:nvPr>
            <p:ph type="sldNum"/>
          </p:nvPr>
        </p:nvSpPr>
        <p:spPr>
          <a:ln/>
        </p:spPr>
        <p:txBody>
          <a:bodyPr/>
          <a:lstStyle/>
          <a:p>
            <a:fld id="{E58D35D5-5012-49C7-85A8-D84C01D4F316}" type="slidenum">
              <a:rPr lang="fr-FR" altLang="en-US"/>
              <a:pPr/>
              <a:t>26</a:t>
            </a:fld>
            <a:endParaRPr lang="fr-FR" altLang="en-US"/>
          </a:p>
        </p:txBody>
      </p:sp>
      <p:sp>
        <p:nvSpPr>
          <p:cNvPr id="63489" name="Rectangle 1">
            <a:extLst>
              <a:ext uri="{FF2B5EF4-FFF2-40B4-BE49-F238E27FC236}">
                <a16:creationId xmlns:a16="http://schemas.microsoft.com/office/drawing/2014/main" id="{1166C335-965D-49E3-995E-19880DA5057E}"/>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Text Box 2">
            <a:extLst>
              <a:ext uri="{FF2B5EF4-FFF2-40B4-BE49-F238E27FC236}">
                <a16:creationId xmlns:a16="http://schemas.microsoft.com/office/drawing/2014/main" id="{09630022-DF14-4667-9D84-7054680D1265}"/>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0D9A465F-C2F4-4E2A-B491-E59B50D7615A}"/>
              </a:ext>
            </a:extLst>
          </p:cNvPr>
          <p:cNvSpPr>
            <a:spLocks noGrp="1" noChangeArrowheads="1"/>
          </p:cNvSpPr>
          <p:nvPr>
            <p:ph type="sldNum"/>
          </p:nvPr>
        </p:nvSpPr>
        <p:spPr>
          <a:ln/>
        </p:spPr>
        <p:txBody>
          <a:bodyPr/>
          <a:lstStyle/>
          <a:p>
            <a:fld id="{C27D9639-31DB-4462-B424-A830BB58A343}" type="slidenum">
              <a:rPr lang="fr-FR" altLang="en-US"/>
              <a:pPr/>
              <a:t>27</a:t>
            </a:fld>
            <a:endParaRPr lang="fr-FR" altLang="en-US"/>
          </a:p>
        </p:txBody>
      </p:sp>
      <p:sp>
        <p:nvSpPr>
          <p:cNvPr id="64513" name="Rectangle 1">
            <a:extLst>
              <a:ext uri="{FF2B5EF4-FFF2-40B4-BE49-F238E27FC236}">
                <a16:creationId xmlns:a16="http://schemas.microsoft.com/office/drawing/2014/main" id="{EDB99816-C59B-4EB7-8242-FC40BD93A592}"/>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Text Box 2">
            <a:extLst>
              <a:ext uri="{FF2B5EF4-FFF2-40B4-BE49-F238E27FC236}">
                <a16:creationId xmlns:a16="http://schemas.microsoft.com/office/drawing/2014/main" id="{B51CDD62-7210-49EE-B286-6BC8F66DD490}"/>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A79730C8-001A-4867-ADD1-D2ADCFD13B4B}"/>
              </a:ext>
            </a:extLst>
          </p:cNvPr>
          <p:cNvSpPr>
            <a:spLocks noGrp="1" noChangeArrowheads="1"/>
          </p:cNvSpPr>
          <p:nvPr>
            <p:ph type="sldNum"/>
          </p:nvPr>
        </p:nvSpPr>
        <p:spPr>
          <a:ln/>
        </p:spPr>
        <p:txBody>
          <a:bodyPr/>
          <a:lstStyle/>
          <a:p>
            <a:fld id="{DE90A771-98F9-4861-8311-352DD4B0031E}" type="slidenum">
              <a:rPr lang="fr-FR" altLang="en-US"/>
              <a:pPr/>
              <a:t>28</a:t>
            </a:fld>
            <a:endParaRPr lang="fr-FR" altLang="en-US"/>
          </a:p>
        </p:txBody>
      </p:sp>
      <p:sp>
        <p:nvSpPr>
          <p:cNvPr id="65537" name="Rectangle 1">
            <a:extLst>
              <a:ext uri="{FF2B5EF4-FFF2-40B4-BE49-F238E27FC236}">
                <a16:creationId xmlns:a16="http://schemas.microsoft.com/office/drawing/2014/main" id="{F89347A5-E2FB-4812-8242-703D010B262C}"/>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Text Box 2">
            <a:extLst>
              <a:ext uri="{FF2B5EF4-FFF2-40B4-BE49-F238E27FC236}">
                <a16:creationId xmlns:a16="http://schemas.microsoft.com/office/drawing/2014/main" id="{325E9C27-32A0-4688-8C36-EF22946F4EB0}"/>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4A13FDDC-9B9D-473F-801F-9AC843B91CD3}"/>
              </a:ext>
            </a:extLst>
          </p:cNvPr>
          <p:cNvSpPr>
            <a:spLocks noGrp="1" noChangeArrowheads="1"/>
          </p:cNvSpPr>
          <p:nvPr>
            <p:ph type="sldNum"/>
          </p:nvPr>
        </p:nvSpPr>
        <p:spPr>
          <a:ln/>
        </p:spPr>
        <p:txBody>
          <a:bodyPr/>
          <a:lstStyle/>
          <a:p>
            <a:fld id="{6348DECF-04EF-47B7-8C3F-D91F36251340}" type="slidenum">
              <a:rPr lang="fr-FR" altLang="en-US"/>
              <a:pPr/>
              <a:t>29</a:t>
            </a:fld>
            <a:endParaRPr lang="fr-FR" altLang="en-US"/>
          </a:p>
        </p:txBody>
      </p:sp>
      <p:sp>
        <p:nvSpPr>
          <p:cNvPr id="66561" name="Rectangle 1">
            <a:extLst>
              <a:ext uri="{FF2B5EF4-FFF2-40B4-BE49-F238E27FC236}">
                <a16:creationId xmlns:a16="http://schemas.microsoft.com/office/drawing/2014/main" id="{0CCCE37B-0639-4565-B08A-9F3B83DC1015}"/>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Text Box 2">
            <a:extLst>
              <a:ext uri="{FF2B5EF4-FFF2-40B4-BE49-F238E27FC236}">
                <a16:creationId xmlns:a16="http://schemas.microsoft.com/office/drawing/2014/main" id="{88E77AED-0290-4F38-BD06-F015B8127C63}"/>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512C9131-17E1-4980-95E6-9FFA6A282436}"/>
              </a:ext>
            </a:extLst>
          </p:cNvPr>
          <p:cNvSpPr>
            <a:spLocks noGrp="1" noChangeArrowheads="1"/>
          </p:cNvSpPr>
          <p:nvPr>
            <p:ph type="sldNum"/>
          </p:nvPr>
        </p:nvSpPr>
        <p:spPr>
          <a:ln/>
        </p:spPr>
        <p:txBody>
          <a:bodyPr/>
          <a:lstStyle/>
          <a:p>
            <a:fld id="{16AD3896-9B3B-4A93-BF7D-6584EBBE5146}" type="slidenum">
              <a:rPr lang="fr-FR" altLang="en-US"/>
              <a:pPr/>
              <a:t>30</a:t>
            </a:fld>
            <a:endParaRPr lang="fr-FR" altLang="en-US"/>
          </a:p>
        </p:txBody>
      </p:sp>
      <p:sp>
        <p:nvSpPr>
          <p:cNvPr id="67585" name="Rectangle 1">
            <a:extLst>
              <a:ext uri="{FF2B5EF4-FFF2-40B4-BE49-F238E27FC236}">
                <a16:creationId xmlns:a16="http://schemas.microsoft.com/office/drawing/2014/main" id="{7741C04A-8B7D-4C3E-AA25-A7D19327953E}"/>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Text Box 2">
            <a:extLst>
              <a:ext uri="{FF2B5EF4-FFF2-40B4-BE49-F238E27FC236}">
                <a16:creationId xmlns:a16="http://schemas.microsoft.com/office/drawing/2014/main" id="{CB67DAA3-8A45-44FC-A5F4-AF1616BCB0BD}"/>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1353072A-85AE-4B8B-AF60-08A6046C3861}"/>
              </a:ext>
            </a:extLst>
          </p:cNvPr>
          <p:cNvSpPr>
            <a:spLocks noGrp="1" noChangeArrowheads="1"/>
          </p:cNvSpPr>
          <p:nvPr>
            <p:ph type="sldNum"/>
          </p:nvPr>
        </p:nvSpPr>
        <p:spPr>
          <a:ln/>
        </p:spPr>
        <p:txBody>
          <a:bodyPr/>
          <a:lstStyle/>
          <a:p>
            <a:fld id="{274EF6DE-EAA2-41DE-A680-1D4771331B29}" type="slidenum">
              <a:rPr lang="fr-FR" altLang="en-US"/>
              <a:pPr/>
              <a:t>4</a:t>
            </a:fld>
            <a:endParaRPr lang="fr-FR" altLang="en-US"/>
          </a:p>
        </p:txBody>
      </p:sp>
      <p:sp>
        <p:nvSpPr>
          <p:cNvPr id="40961" name="Rectangle 1">
            <a:extLst>
              <a:ext uri="{FF2B5EF4-FFF2-40B4-BE49-F238E27FC236}">
                <a16:creationId xmlns:a16="http://schemas.microsoft.com/office/drawing/2014/main" id="{0029DC17-717E-49E5-8C4C-64AD329C1AC3}"/>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2" name="Text Box 2">
            <a:extLst>
              <a:ext uri="{FF2B5EF4-FFF2-40B4-BE49-F238E27FC236}">
                <a16:creationId xmlns:a16="http://schemas.microsoft.com/office/drawing/2014/main" id="{CB13CB03-2A19-4502-98C3-59E8290E2A6D}"/>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E9834636-9328-41F9-B919-88164DB00B96}"/>
              </a:ext>
            </a:extLst>
          </p:cNvPr>
          <p:cNvSpPr>
            <a:spLocks noGrp="1" noChangeArrowheads="1"/>
          </p:cNvSpPr>
          <p:nvPr>
            <p:ph type="sldNum"/>
          </p:nvPr>
        </p:nvSpPr>
        <p:spPr>
          <a:ln/>
        </p:spPr>
        <p:txBody>
          <a:bodyPr/>
          <a:lstStyle/>
          <a:p>
            <a:fld id="{527763B4-8104-4758-809C-5D7F8B9180DE}" type="slidenum">
              <a:rPr lang="fr-FR" altLang="en-US"/>
              <a:pPr/>
              <a:t>31</a:t>
            </a:fld>
            <a:endParaRPr lang="fr-FR" altLang="en-US"/>
          </a:p>
        </p:txBody>
      </p:sp>
      <p:sp>
        <p:nvSpPr>
          <p:cNvPr id="68609" name="Rectangle 1">
            <a:extLst>
              <a:ext uri="{FF2B5EF4-FFF2-40B4-BE49-F238E27FC236}">
                <a16:creationId xmlns:a16="http://schemas.microsoft.com/office/drawing/2014/main" id="{7D470797-D324-4EC8-AEB1-BB616D8F14CC}"/>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Text Box 2">
            <a:extLst>
              <a:ext uri="{FF2B5EF4-FFF2-40B4-BE49-F238E27FC236}">
                <a16:creationId xmlns:a16="http://schemas.microsoft.com/office/drawing/2014/main" id="{B5AAE2E8-6682-4BAB-8589-2612753FDFFE}"/>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EF9C3099-C623-41F3-BF71-64ACAE0FCB06}"/>
              </a:ext>
            </a:extLst>
          </p:cNvPr>
          <p:cNvSpPr>
            <a:spLocks noGrp="1" noChangeArrowheads="1"/>
          </p:cNvSpPr>
          <p:nvPr>
            <p:ph type="sldNum"/>
          </p:nvPr>
        </p:nvSpPr>
        <p:spPr>
          <a:ln/>
        </p:spPr>
        <p:txBody>
          <a:bodyPr/>
          <a:lstStyle/>
          <a:p>
            <a:fld id="{CB2338B8-910A-41B6-B8BB-4B62C8730DBB}" type="slidenum">
              <a:rPr lang="fr-FR" altLang="en-US"/>
              <a:pPr/>
              <a:t>32</a:t>
            </a:fld>
            <a:endParaRPr lang="fr-FR" altLang="en-US"/>
          </a:p>
        </p:txBody>
      </p:sp>
      <p:sp>
        <p:nvSpPr>
          <p:cNvPr id="69633" name="Rectangle 1">
            <a:extLst>
              <a:ext uri="{FF2B5EF4-FFF2-40B4-BE49-F238E27FC236}">
                <a16:creationId xmlns:a16="http://schemas.microsoft.com/office/drawing/2014/main" id="{F45A18DA-1694-467D-B524-A77355663345}"/>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a:extLst>
              <a:ext uri="{FF2B5EF4-FFF2-40B4-BE49-F238E27FC236}">
                <a16:creationId xmlns:a16="http://schemas.microsoft.com/office/drawing/2014/main" id="{04C9A27B-A7E4-449B-B508-C27AFC24DFCF}"/>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7644FF5-C873-49D2-99F4-DCE85474E2B2}"/>
              </a:ext>
            </a:extLst>
          </p:cNvPr>
          <p:cNvSpPr>
            <a:spLocks noGrp="1" noChangeArrowheads="1"/>
          </p:cNvSpPr>
          <p:nvPr>
            <p:ph type="sldNum"/>
          </p:nvPr>
        </p:nvSpPr>
        <p:spPr>
          <a:ln/>
        </p:spPr>
        <p:txBody>
          <a:bodyPr/>
          <a:lstStyle/>
          <a:p>
            <a:fld id="{CEFD3952-3C51-4F8C-813D-4656C40251EB}" type="slidenum">
              <a:rPr lang="fr-FR" altLang="en-US"/>
              <a:pPr/>
              <a:t>33</a:t>
            </a:fld>
            <a:endParaRPr lang="fr-FR" altLang="en-US"/>
          </a:p>
        </p:txBody>
      </p:sp>
      <p:sp>
        <p:nvSpPr>
          <p:cNvPr id="70657" name="Rectangle 1">
            <a:extLst>
              <a:ext uri="{FF2B5EF4-FFF2-40B4-BE49-F238E27FC236}">
                <a16:creationId xmlns:a16="http://schemas.microsoft.com/office/drawing/2014/main" id="{796CB6F9-DF6B-4A29-8E73-A8760CA63A30}"/>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Text Box 2">
            <a:extLst>
              <a:ext uri="{FF2B5EF4-FFF2-40B4-BE49-F238E27FC236}">
                <a16:creationId xmlns:a16="http://schemas.microsoft.com/office/drawing/2014/main" id="{6ED2D05E-7472-4EFB-B1B4-0D4B1E7B9FA4}"/>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DE1576F8-63D6-4747-9C9D-6550023BC4ED}"/>
              </a:ext>
            </a:extLst>
          </p:cNvPr>
          <p:cNvSpPr>
            <a:spLocks noGrp="1" noChangeArrowheads="1"/>
          </p:cNvSpPr>
          <p:nvPr>
            <p:ph type="sldNum"/>
          </p:nvPr>
        </p:nvSpPr>
        <p:spPr>
          <a:ln/>
        </p:spPr>
        <p:txBody>
          <a:bodyPr/>
          <a:lstStyle/>
          <a:p>
            <a:fld id="{47F53330-9649-4C06-B80C-7F4327AF0CC0}" type="slidenum">
              <a:rPr lang="fr-FR" altLang="en-US"/>
              <a:pPr/>
              <a:t>5</a:t>
            </a:fld>
            <a:endParaRPr lang="fr-FR" altLang="en-US"/>
          </a:p>
        </p:txBody>
      </p:sp>
      <p:sp>
        <p:nvSpPr>
          <p:cNvPr id="41985" name="Rectangle 1">
            <a:extLst>
              <a:ext uri="{FF2B5EF4-FFF2-40B4-BE49-F238E27FC236}">
                <a16:creationId xmlns:a16="http://schemas.microsoft.com/office/drawing/2014/main" id="{B4A147EE-3A97-4CA4-A129-D56A4C5F1869}"/>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Text Box 2">
            <a:extLst>
              <a:ext uri="{FF2B5EF4-FFF2-40B4-BE49-F238E27FC236}">
                <a16:creationId xmlns:a16="http://schemas.microsoft.com/office/drawing/2014/main" id="{E222ED4C-F72E-4BBB-808E-33777EF0B1EF}"/>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3B0F04D7-278E-403B-87B2-4245E0AC8659}"/>
              </a:ext>
            </a:extLst>
          </p:cNvPr>
          <p:cNvSpPr>
            <a:spLocks noGrp="1" noChangeArrowheads="1"/>
          </p:cNvSpPr>
          <p:nvPr>
            <p:ph type="sldNum"/>
          </p:nvPr>
        </p:nvSpPr>
        <p:spPr>
          <a:ln/>
        </p:spPr>
        <p:txBody>
          <a:bodyPr/>
          <a:lstStyle/>
          <a:p>
            <a:fld id="{225D9DEC-9279-46DD-8E37-55E015DBEB7B}" type="slidenum">
              <a:rPr lang="fr-FR" altLang="en-US"/>
              <a:pPr/>
              <a:t>6</a:t>
            </a:fld>
            <a:endParaRPr lang="fr-FR" altLang="en-US"/>
          </a:p>
        </p:txBody>
      </p:sp>
      <p:sp>
        <p:nvSpPr>
          <p:cNvPr id="43009" name="Rectangle 1">
            <a:extLst>
              <a:ext uri="{FF2B5EF4-FFF2-40B4-BE49-F238E27FC236}">
                <a16:creationId xmlns:a16="http://schemas.microsoft.com/office/drawing/2014/main" id="{091A91DD-9029-4B5C-A90C-4DCE5B6E8C01}"/>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Text Box 2">
            <a:extLst>
              <a:ext uri="{FF2B5EF4-FFF2-40B4-BE49-F238E27FC236}">
                <a16:creationId xmlns:a16="http://schemas.microsoft.com/office/drawing/2014/main" id="{384EC3D3-C77F-46C7-B263-F3C0DFB6DB5B}"/>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80720743-DE3E-4E10-9C44-B1067F4ACB85}"/>
              </a:ext>
            </a:extLst>
          </p:cNvPr>
          <p:cNvSpPr>
            <a:spLocks noGrp="1" noChangeArrowheads="1"/>
          </p:cNvSpPr>
          <p:nvPr>
            <p:ph type="sldNum"/>
          </p:nvPr>
        </p:nvSpPr>
        <p:spPr>
          <a:ln/>
        </p:spPr>
        <p:txBody>
          <a:bodyPr/>
          <a:lstStyle/>
          <a:p>
            <a:fld id="{45AD7E68-658A-4979-BFE9-29DA8D08E540}" type="slidenum">
              <a:rPr lang="fr-FR" altLang="en-US"/>
              <a:pPr/>
              <a:t>7</a:t>
            </a:fld>
            <a:endParaRPr lang="fr-FR" altLang="en-US"/>
          </a:p>
        </p:txBody>
      </p:sp>
      <p:sp>
        <p:nvSpPr>
          <p:cNvPr id="44033" name="Rectangle 1">
            <a:extLst>
              <a:ext uri="{FF2B5EF4-FFF2-40B4-BE49-F238E27FC236}">
                <a16:creationId xmlns:a16="http://schemas.microsoft.com/office/drawing/2014/main" id="{9E5E65CD-8A48-4497-B1D7-87878467DC85}"/>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Text Box 2">
            <a:extLst>
              <a:ext uri="{FF2B5EF4-FFF2-40B4-BE49-F238E27FC236}">
                <a16:creationId xmlns:a16="http://schemas.microsoft.com/office/drawing/2014/main" id="{008E5F29-E52D-40A1-A8EB-2DCC13C809AC}"/>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A05CF240-EA17-4F17-A500-3EE0C90962D6}"/>
              </a:ext>
            </a:extLst>
          </p:cNvPr>
          <p:cNvSpPr>
            <a:spLocks noGrp="1" noChangeArrowheads="1"/>
          </p:cNvSpPr>
          <p:nvPr>
            <p:ph type="sldNum"/>
          </p:nvPr>
        </p:nvSpPr>
        <p:spPr>
          <a:ln/>
        </p:spPr>
        <p:txBody>
          <a:bodyPr/>
          <a:lstStyle/>
          <a:p>
            <a:fld id="{ADC90912-BBAD-4FE9-AD2D-10F89B6F5AAC}" type="slidenum">
              <a:rPr lang="fr-FR" altLang="en-US"/>
              <a:pPr/>
              <a:t>8</a:t>
            </a:fld>
            <a:endParaRPr lang="fr-FR" altLang="en-US"/>
          </a:p>
        </p:txBody>
      </p:sp>
      <p:sp>
        <p:nvSpPr>
          <p:cNvPr id="45057" name="Rectangle 1">
            <a:extLst>
              <a:ext uri="{FF2B5EF4-FFF2-40B4-BE49-F238E27FC236}">
                <a16:creationId xmlns:a16="http://schemas.microsoft.com/office/drawing/2014/main" id="{A74A4407-6E0B-4599-919B-E9A819662B11}"/>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Text Box 2">
            <a:extLst>
              <a:ext uri="{FF2B5EF4-FFF2-40B4-BE49-F238E27FC236}">
                <a16:creationId xmlns:a16="http://schemas.microsoft.com/office/drawing/2014/main" id="{0C55A23A-6D3A-4EE3-9713-1BA434FB0939}"/>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5D678B4E-F06C-4EB6-8F4E-AC50576FCD26}"/>
              </a:ext>
            </a:extLst>
          </p:cNvPr>
          <p:cNvSpPr>
            <a:spLocks noGrp="1" noChangeArrowheads="1"/>
          </p:cNvSpPr>
          <p:nvPr>
            <p:ph type="sldNum"/>
          </p:nvPr>
        </p:nvSpPr>
        <p:spPr>
          <a:ln/>
        </p:spPr>
        <p:txBody>
          <a:bodyPr/>
          <a:lstStyle/>
          <a:p>
            <a:fld id="{1EA493EF-67A9-42DE-B10F-21E01450E595}" type="slidenum">
              <a:rPr lang="fr-FR" altLang="en-US"/>
              <a:pPr/>
              <a:t>9</a:t>
            </a:fld>
            <a:endParaRPr lang="fr-FR" altLang="en-US"/>
          </a:p>
        </p:txBody>
      </p:sp>
      <p:sp>
        <p:nvSpPr>
          <p:cNvPr id="46081" name="Rectangle 1">
            <a:extLst>
              <a:ext uri="{FF2B5EF4-FFF2-40B4-BE49-F238E27FC236}">
                <a16:creationId xmlns:a16="http://schemas.microsoft.com/office/drawing/2014/main" id="{0DB3D4C2-DF25-4F2A-B8AF-33F8E5F6E0A2}"/>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Text Box 2">
            <a:extLst>
              <a:ext uri="{FF2B5EF4-FFF2-40B4-BE49-F238E27FC236}">
                <a16:creationId xmlns:a16="http://schemas.microsoft.com/office/drawing/2014/main" id="{CDACE4D5-64F0-4EFF-9028-41CA60F53D4E}"/>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30A0571E-2A3E-4178-B379-8F817ABCBBA5}"/>
              </a:ext>
            </a:extLst>
          </p:cNvPr>
          <p:cNvSpPr>
            <a:spLocks noGrp="1" noChangeArrowheads="1"/>
          </p:cNvSpPr>
          <p:nvPr>
            <p:ph type="sldNum"/>
          </p:nvPr>
        </p:nvSpPr>
        <p:spPr>
          <a:ln/>
        </p:spPr>
        <p:txBody>
          <a:bodyPr/>
          <a:lstStyle/>
          <a:p>
            <a:fld id="{3E0300CC-A95A-4D77-A1E1-BA4A606D32E8}" type="slidenum">
              <a:rPr lang="fr-FR" altLang="en-US"/>
              <a:pPr/>
              <a:t>10</a:t>
            </a:fld>
            <a:endParaRPr lang="fr-FR" altLang="en-US"/>
          </a:p>
        </p:txBody>
      </p:sp>
      <p:sp>
        <p:nvSpPr>
          <p:cNvPr id="47105" name="Rectangle 1">
            <a:extLst>
              <a:ext uri="{FF2B5EF4-FFF2-40B4-BE49-F238E27FC236}">
                <a16:creationId xmlns:a16="http://schemas.microsoft.com/office/drawing/2014/main" id="{0D7015A3-5B20-4098-BD7F-DC6B93773A9C}"/>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Text Box 2">
            <a:extLst>
              <a:ext uri="{FF2B5EF4-FFF2-40B4-BE49-F238E27FC236}">
                <a16:creationId xmlns:a16="http://schemas.microsoft.com/office/drawing/2014/main" id="{DD8610F6-2136-45A0-B3D4-4E71214DD965}"/>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latin typeface="Times New Roman" panose="02020603050405020304" pitchFamily="18" charset="0"/>
                <a:cs typeface="Times New Roman" panose="02020603050405020304" pitchFamily="18" charset="0"/>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9FE6C9D9-BBD6-4D47-BAD9-8F0E18C0FE3C}" type="datetimeFigureOut">
              <a:rPr lang="zh-CN" altLang="en-US" smtClean="0"/>
              <a:pPr/>
              <a:t>2021/1/11</a:t>
            </a:fld>
            <a:endParaRPr lang="zh-CN" altLang="en-US" dirty="0"/>
          </a:p>
        </p:txBody>
      </p:sp>
      <p:sp>
        <p:nvSpPr>
          <p:cNvPr id="5" name="Footer Placeholder 4"/>
          <p:cNvSpPr>
            <a:spLocks noGrp="1"/>
          </p:cNvSpPr>
          <p:nvPr>
            <p:ph type="ftr" sz="quarter" idx="11"/>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endParaRPr lang="zh-CN" altLang="en-US" dirty="0"/>
          </a:p>
        </p:txBody>
      </p:sp>
      <p:sp>
        <p:nvSpPr>
          <p:cNvPr id="6" name="Slide Number Placeholder 5"/>
          <p:cNvSpPr>
            <a:spLocks noGrp="1"/>
          </p:cNvSpPr>
          <p:nvPr>
            <p:ph type="sldNum" sz="quarter" idx="12"/>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11F88B7E-86B8-4862-842E-2DB840C1EC76}" type="slidenum">
              <a:rPr lang="zh-CN" altLang="en-US" smtClean="0"/>
              <a:pPr/>
              <a:t>‹#›</a:t>
            </a:fld>
            <a:endParaRPr lang="zh-CN" altLang="en-US" dirty="0"/>
          </a:p>
        </p:txBody>
      </p:sp>
    </p:spTree>
    <p:extLst>
      <p:ext uri="{BB962C8B-B14F-4D97-AF65-F5344CB8AC3E}">
        <p14:creationId xmlns:p14="http://schemas.microsoft.com/office/powerpoint/2010/main" val="407174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5969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632246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457200"/>
            <a:ext cx="462915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262923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457200"/>
            <a:ext cx="4629150"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1453787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713874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68354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46842"/>
            <a:ext cx="7886700" cy="1325563"/>
          </a:xfrm>
        </p:spPr>
        <p:txBody>
          <a:bodyPr/>
          <a:lstStyle/>
          <a:p>
            <a:r>
              <a:rPr lang="en-US" altLang="zh-CN" dirty="0"/>
              <a:t>Click to edit Master title style</a:t>
            </a:r>
            <a:endParaRPr lang="en-US" dirty="0"/>
          </a:p>
        </p:txBody>
      </p:sp>
      <p:sp>
        <p:nvSpPr>
          <p:cNvPr id="3" name="Content Placeholder 2"/>
          <p:cNvSpPr>
            <a:spLocks noGrp="1"/>
          </p:cNvSpPr>
          <p:nvPr>
            <p:ph idx="1"/>
          </p:nvPr>
        </p:nvSpPr>
        <p:spPr>
          <a:xfrm>
            <a:off x="628650" y="1593851"/>
            <a:ext cx="7886700" cy="4483100"/>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10"/>
          </p:nvPr>
        </p:nvSpPr>
        <p:spPr>
          <a:xfrm>
            <a:off x="6457950" y="6141245"/>
            <a:ext cx="2057400" cy="365125"/>
          </a:xfrm>
        </p:spPr>
        <p:txBody>
          <a:bodyPr/>
          <a:lstStyle>
            <a:lvl1pPr algn="r">
              <a:defRPr/>
            </a:lvl1pPr>
          </a:lstStyle>
          <a:p>
            <a:fld id="{9FE6C9D9-BBD6-4D47-BAD9-8F0E18C0FE3C}" type="datetimeFigureOut">
              <a:rPr lang="zh-CN" altLang="en-US" smtClean="0"/>
              <a:pPr/>
              <a:t>2021/1/11</a:t>
            </a:fld>
            <a:endParaRPr lang="zh-CN" altLang="en-US"/>
          </a:p>
        </p:txBody>
      </p:sp>
      <p:sp>
        <p:nvSpPr>
          <p:cNvPr id="6" name="Slide Number Placeholder 5"/>
          <p:cNvSpPr>
            <a:spLocks noGrp="1"/>
          </p:cNvSpPr>
          <p:nvPr>
            <p:ph type="sldNum" sz="quarter" idx="12"/>
          </p:nvPr>
        </p:nvSpPr>
        <p:spPr>
          <a:xfrm>
            <a:off x="7372350" y="6413501"/>
            <a:ext cx="11430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38660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23966"/>
            <a:ext cx="7886700" cy="2852737"/>
          </a:xfrm>
        </p:spPr>
        <p:txBody>
          <a:bodyPr anchor="b"/>
          <a:lstStyle>
            <a:lvl1pPr>
              <a:defRPr sz="6000"/>
            </a:lvl1pPr>
          </a:lstStyle>
          <a:p>
            <a:r>
              <a:rPr lang="en-US" altLang="zh-CN" dirty="0"/>
              <a:t>Click to edit Master title style</a:t>
            </a:r>
            <a:endParaRPr lang="en-US" dirty="0"/>
          </a:p>
        </p:txBody>
      </p:sp>
      <p:sp>
        <p:nvSpPr>
          <p:cNvPr id="3" name="Text Placeholder 2"/>
          <p:cNvSpPr>
            <a:spLocks noGrp="1"/>
          </p:cNvSpPr>
          <p:nvPr>
            <p:ph type="body" idx="1"/>
          </p:nvPr>
        </p:nvSpPr>
        <p:spPr>
          <a:xfrm>
            <a:off x="623888" y="43227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52375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en-US" dirty="0"/>
          </a:p>
        </p:txBody>
      </p:sp>
      <p:sp>
        <p:nvSpPr>
          <p:cNvPr id="3" name="Content Placeholder 2"/>
          <p:cNvSpPr>
            <a:spLocks noGrp="1"/>
          </p:cNvSpPr>
          <p:nvPr>
            <p:ph sz="half" idx="1"/>
          </p:nvPr>
        </p:nvSpPr>
        <p:spPr>
          <a:xfrm>
            <a:off x="628650" y="1628775"/>
            <a:ext cx="3886200" cy="4351338"/>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Content Placeholder 3"/>
          <p:cNvSpPr>
            <a:spLocks noGrp="1"/>
          </p:cNvSpPr>
          <p:nvPr>
            <p:ph sz="half" idx="2"/>
          </p:nvPr>
        </p:nvSpPr>
        <p:spPr>
          <a:xfrm>
            <a:off x="4629150" y="162877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74375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107549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5985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900" y="1781176"/>
            <a:ext cx="2711450" cy="4244974"/>
          </a:xfrm>
        </p:spPr>
        <p:txBody>
          <a:bodyPr/>
          <a:lstStyle>
            <a:lvl1pPr>
              <a:defRPr>
                <a:solidFill>
                  <a:schemeClr val="bg1">
                    <a:lumMod val="95000"/>
                  </a:schemeClr>
                </a:solidFill>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71501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197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82836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55576"/>
            <a:ext cx="7886700" cy="1325563"/>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628650" y="1625600"/>
            <a:ext cx="7886700" cy="4460876"/>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7397750" y="6121400"/>
            <a:ext cx="1117600" cy="276227"/>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9FE6C9D9-BBD6-4D47-BAD9-8F0E18C0FE3C}" type="datetimeFigureOut">
              <a:rPr lang="zh-CN" altLang="en-US" smtClean="0"/>
              <a:pPr/>
              <a:t>2021/1/11</a:t>
            </a:fld>
            <a:endParaRPr lang="zh-CN" altLang="en-US" dirty="0"/>
          </a:p>
        </p:txBody>
      </p:sp>
      <p:sp>
        <p:nvSpPr>
          <p:cNvPr id="5" name="Footer Placeholder 4"/>
          <p:cNvSpPr>
            <a:spLocks noGrp="1"/>
          </p:cNvSpPr>
          <p:nvPr>
            <p:ph type="ftr" sz="quarter" idx="3"/>
          </p:nvPr>
        </p:nvSpPr>
        <p:spPr>
          <a:xfrm>
            <a:off x="4387850" y="6432550"/>
            <a:ext cx="30099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zh-CN" altLang="en-US" dirty="0"/>
          </a:p>
        </p:txBody>
      </p:sp>
      <p:sp>
        <p:nvSpPr>
          <p:cNvPr id="6" name="Slide Number Placeholder 5"/>
          <p:cNvSpPr>
            <a:spLocks noGrp="1"/>
          </p:cNvSpPr>
          <p:nvPr>
            <p:ph type="sldNum" sz="quarter" idx="4"/>
          </p:nvPr>
        </p:nvSpPr>
        <p:spPr>
          <a:xfrm>
            <a:off x="7397750" y="6432551"/>
            <a:ext cx="1117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1F88B7E-86B8-4862-842E-2DB840C1EC76}" type="slidenum">
              <a:rPr lang="zh-CN" altLang="en-US" smtClean="0"/>
              <a:pPr/>
              <a:t>‹#›</a:t>
            </a:fld>
            <a:endParaRPr lang="zh-CN" altLang="en-US" dirty="0"/>
          </a:p>
        </p:txBody>
      </p:sp>
    </p:spTree>
    <p:extLst>
      <p:ext uri="{BB962C8B-B14F-4D97-AF65-F5344CB8AC3E}">
        <p14:creationId xmlns:p14="http://schemas.microsoft.com/office/powerpoint/2010/main" val="1715341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3" r:id="rId7"/>
    <p:sldLayoutId id="2147483672" r:id="rId8"/>
    <p:sldLayoutId id="2147483667" r:id="rId9"/>
    <p:sldLayoutId id="2147483675" r:id="rId10"/>
    <p:sldLayoutId id="2147483674" r:id="rId11"/>
    <p:sldLayoutId id="2147483668" r:id="rId12"/>
    <p:sldLayoutId id="2147483669" r:id="rId13"/>
    <p:sldLayoutId id="2147483670" r:id="rId14"/>
    <p:sldLayoutId id="2147483671" r:id="rId15"/>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28F74-C3F4-40F2-86CC-D1DEF9C44300}"/>
              </a:ext>
            </a:extLst>
          </p:cNvPr>
          <p:cNvSpPr>
            <a:spLocks noGrp="1"/>
          </p:cNvSpPr>
          <p:nvPr>
            <p:ph idx="1"/>
          </p:nvPr>
        </p:nvSpPr>
        <p:spPr>
          <a:xfrm>
            <a:off x="628650" y="1938359"/>
            <a:ext cx="7886700" cy="3410254"/>
          </a:xfrm>
        </p:spPr>
        <p:txBody>
          <a:bodyPr>
            <a:normAutofit/>
          </a:bodyPr>
          <a:lstStyle/>
          <a:p>
            <a:pPr marL="0" indent="0" algn="ctr">
              <a:buNone/>
            </a:pPr>
            <a:r>
              <a:rPr lang="en-US" altLang="zh-CN" sz="6000" b="1" dirty="0">
                <a:solidFill>
                  <a:schemeClr val="bg1"/>
                </a:solidFill>
                <a:latin typeface="Linh AvantGarde" panose="02000603030000020004" pitchFamily="2" charset="0"/>
              </a:rPr>
              <a:t>C PROGRAMMING INTRODUCTION</a:t>
            </a:r>
          </a:p>
          <a:p>
            <a:pPr marL="0" indent="0" algn="ctr">
              <a:buNone/>
            </a:pPr>
            <a:r>
              <a:rPr lang="en-US" altLang="zh-CN" sz="3600" b="1" dirty="0">
                <a:solidFill>
                  <a:schemeClr val="bg1"/>
                </a:solidFill>
                <a:latin typeface="Linh AvantGarde" panose="02000603030000020004" pitchFamily="2" charset="0"/>
              </a:rPr>
              <a:t>TUẦN 14: CẤU TRÚC</a:t>
            </a:r>
            <a:endParaRPr lang="zh-CN" altLang="en-US" sz="3600" b="1" dirty="0">
              <a:solidFill>
                <a:schemeClr val="bg1"/>
              </a:solidFill>
              <a:latin typeface="Linh AvantGarde" panose="02000603030000020004" pitchFamily="2" charset="0"/>
            </a:endParaRPr>
          </a:p>
        </p:txBody>
      </p:sp>
    </p:spTree>
    <p:extLst>
      <p:ext uri="{BB962C8B-B14F-4D97-AF65-F5344CB8AC3E}">
        <p14:creationId xmlns:p14="http://schemas.microsoft.com/office/powerpoint/2010/main" val="22302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AC5CC7E0-F6FE-41B3-B930-A4285A9D2DE6}"/>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b="1"/>
              <a:t>Truy cập vào thành viên của struct</a:t>
            </a:r>
          </a:p>
        </p:txBody>
      </p:sp>
      <p:sp>
        <p:nvSpPr>
          <p:cNvPr id="13314" name="Rectangle 2">
            <a:extLst>
              <a:ext uri="{FF2B5EF4-FFF2-40B4-BE49-F238E27FC236}">
                <a16:creationId xmlns:a16="http://schemas.microsoft.com/office/drawing/2014/main" id="{29D0A8FF-9449-4BE6-A151-ED5619E989BA}"/>
              </a:ext>
            </a:extLst>
          </p:cNvPr>
          <p:cNvSpPr>
            <a:spLocks noGrp="1" noChangeArrowheads="1"/>
          </p:cNvSpPr>
          <p:nvPr>
            <p:ph type="body" idx="1"/>
          </p:nvPr>
        </p:nvSpPr>
        <p:spPr>
          <a:xfrm>
            <a:off x="457200" y="1600200"/>
            <a:ext cx="8229600" cy="4456113"/>
          </a:xfrm>
          <a:ln/>
        </p:spPr>
        <p:txBody>
          <a:bodyPr/>
          <a:lstStyle/>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800"/>
              <a:t>Sử dụng toán tử ‘.’</a:t>
            </a:r>
            <a:r>
              <a:rPr lang="fr-FR" altLang="en-US"/>
              <a:t> </a:t>
            </a:r>
          </a:p>
          <a:p>
            <a:pPr marL="339725" indent="-336550">
              <a:spcBef>
                <a:spcPts val="6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a:latin typeface="Courier New" panose="02070309020205020404" pitchFamily="49" charset="0"/>
              </a:rPr>
              <a:t>	</a:t>
            </a:r>
          </a:p>
          <a:p>
            <a:pPr marL="339725" indent="-336550">
              <a:spcBef>
                <a:spcPts val="6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a:latin typeface="Courier New" panose="02070309020205020404" pitchFamily="49" charset="0"/>
              </a:rPr>
              <a:t>	car_t mycar;</a:t>
            </a:r>
          </a:p>
          <a:p>
            <a:pPr marL="339725" indent="-336550">
              <a:spcBef>
                <a:spcPts val="6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a:latin typeface="Courier New" panose="02070309020205020404" pitchFamily="49" charset="0"/>
              </a:rPr>
              <a:t>	mycar.year = 2004;</a:t>
            </a:r>
          </a:p>
          <a:p>
            <a:pPr marL="339725" indent="-336550">
              <a:spcBef>
                <a:spcPts val="6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en-US" sz="2400">
              <a:latin typeface="Courier New" panose="02070309020205020404" pitchFamily="49" charset="0"/>
            </a:endParaRPr>
          </a:p>
          <a:p>
            <a:pPr marL="339725" indent="-336550">
              <a:spcBef>
                <a:spcPts val="6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a:latin typeface="Courier New" panose="02070309020205020404" pitchFamily="49" charset="0"/>
              </a:rPr>
              <a:t>	student_t excellentp;</a:t>
            </a:r>
          </a:p>
          <a:p>
            <a:pPr marL="339725" indent="-336550">
              <a:spcBef>
                <a:spcPts val="6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a:latin typeface="Courier New" panose="02070309020205020404" pitchFamily="49" charset="0"/>
              </a:rPr>
              <a:t>	excellentp.age = 18;</a:t>
            </a:r>
          </a:p>
          <a:p>
            <a:pPr marL="339725" indent="-336550">
              <a:spcBef>
                <a:spcPts val="6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a:latin typeface="Courier New" panose="02070309020205020404" pitchFamily="49" charset="0"/>
              </a:rPr>
              <a:t>	excellentp.grade = 7.8;</a:t>
            </a:r>
          </a:p>
          <a:p>
            <a:pPr marL="341313" indent="-339725">
              <a:spcBef>
                <a:spcPts val="6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en-US" sz="2400">
              <a:latin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13BF6FD9-3D4E-4DAF-9573-B205F7C2010E}"/>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14.1</a:t>
            </a:r>
          </a:p>
        </p:txBody>
      </p:sp>
      <p:sp>
        <p:nvSpPr>
          <p:cNvPr id="14338" name="Rectangle 2">
            <a:extLst>
              <a:ext uri="{FF2B5EF4-FFF2-40B4-BE49-F238E27FC236}">
                <a16:creationId xmlns:a16="http://schemas.microsoft.com/office/drawing/2014/main" id="{30C907E6-CBA2-4B2B-91F0-2349A530FEFB}"/>
              </a:ext>
            </a:extLst>
          </p:cNvPr>
          <p:cNvSpPr>
            <a:spLocks noGrp="1" noChangeArrowheads="1"/>
          </p:cNvSpPr>
          <p:nvPr>
            <p:ph type="body" idx="1"/>
          </p:nvPr>
        </p:nvSpPr>
        <p:spPr>
          <a:xfrm>
            <a:off x="457200" y="1600200"/>
            <a:ext cx="8229600" cy="4456113"/>
          </a:xfrm>
          <a:ln/>
        </p:spPr>
        <p:txBody>
          <a:bodyPr/>
          <a:lstStyle/>
          <a:p>
            <a:pPr marL="530225" indent="-530225">
              <a:lnSpc>
                <a:spcPct val="90000"/>
              </a:lnSpc>
              <a:spcBef>
                <a:spcPts val="500"/>
              </a:spcBef>
              <a:buClr>
                <a:srgbClr val="006699"/>
              </a:buClr>
              <a:buFont typeface="Times New Roman" panose="02020603050405020304" pitchFamily="18" charset="0"/>
              <a:buAutoNum type="alphaLcParenR"/>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fr-FR" altLang="en-US" sz="2000"/>
              <a:t>Tạo ra cấu trúc Date chứa các trường ngày, tháng, năm</a:t>
            </a:r>
          </a:p>
          <a:p>
            <a:pPr marL="530225" indent="-530225">
              <a:lnSpc>
                <a:spcPct val="90000"/>
              </a:lnSpc>
              <a:spcBef>
                <a:spcPts val="500"/>
              </a:spcBef>
              <a:buClr>
                <a:srgbClr val="006699"/>
              </a:buClr>
              <a:buFont typeface="Times New Roman" panose="02020603050405020304" pitchFamily="18" charset="0"/>
              <a:buAutoNum type="alphaLcParenR"/>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fr-FR" altLang="en-US" sz="2000"/>
              <a:t>Viết hàm nhập dữ liệu cho cấu trúc có kiểm tra tính hợp lệ của dữ liệu</a:t>
            </a:r>
          </a:p>
          <a:p>
            <a:pPr marL="530225" indent="-530225">
              <a:lnSpc>
                <a:spcPct val="90000"/>
              </a:lnSpc>
              <a:spcBef>
                <a:spcPts val="500"/>
              </a:spcBef>
              <a:buClr>
                <a:srgbClr val="006699"/>
              </a:buClr>
              <a:buFont typeface="Times New Roman" panose="02020603050405020304" pitchFamily="18" charset="0"/>
              <a:buAutoNum type="alphaLcParenR"/>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fr-FR" altLang="en-US" sz="2000"/>
              <a:t>Viết hàm datecmp để so sánh hai ngày date_1 và date_2</a:t>
            </a:r>
          </a:p>
          <a:p>
            <a:pPr marL="914400" lvl="1" indent="-454025">
              <a:lnSpc>
                <a:spcPct val="90000"/>
              </a:lnSpc>
              <a:spcBef>
                <a:spcPts val="500"/>
              </a:spcBef>
              <a:buClrTx/>
              <a:buFontTx/>
              <a:buNone/>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fr-FR" altLang="en-US" sz="2000"/>
              <a:t>	-1 	nếu date_1 &lt; date_2</a:t>
            </a:r>
          </a:p>
          <a:p>
            <a:pPr marL="914400" lvl="1" indent="-454025">
              <a:lnSpc>
                <a:spcPct val="90000"/>
              </a:lnSpc>
              <a:spcBef>
                <a:spcPts val="500"/>
              </a:spcBef>
              <a:buClrTx/>
              <a:buFontTx/>
              <a:buNone/>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fr-FR" altLang="en-US" sz="2000"/>
              <a:t>	0 	nếu date_1 = date_2</a:t>
            </a:r>
          </a:p>
          <a:p>
            <a:pPr marL="530225" indent="-528638">
              <a:buClrTx/>
              <a:buSzTx/>
              <a:buFontTx/>
              <a:buNone/>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fr-FR" altLang="en-US" sz="2000"/>
              <a:t>          1 	       nếu date_1 &gt; date_2</a:t>
            </a:r>
          </a:p>
          <a:p>
            <a:pPr marL="533400" indent="-530225">
              <a:lnSpc>
                <a:spcPct val="90000"/>
              </a:lnSpc>
              <a:spcBef>
                <a:spcPts val="500"/>
              </a:spcBef>
              <a:buClrTx/>
              <a:buFontTx/>
              <a:buNone/>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fr-FR" altLang="en-US" sz="2000"/>
              <a:t>d) Viết chương trình yêu cầu người dùng nhập vào hai ngày và in ra kết quả so sánh</a:t>
            </a:r>
          </a:p>
          <a:p>
            <a:pPr marL="533400" indent="-530225">
              <a:lnSpc>
                <a:spcPct val="90000"/>
              </a:lnSpc>
              <a:spcBef>
                <a:spcPts val="500"/>
              </a:spcBef>
              <a:buClrTx/>
              <a:buFontTx/>
              <a:buNone/>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endParaRPr lang="fr-FR" altLang="en-US" sz="2000"/>
          </a:p>
          <a:p>
            <a:pPr marL="533400" indent="-530225">
              <a:lnSpc>
                <a:spcPct val="90000"/>
              </a:lnSpc>
              <a:spcBef>
                <a:spcPts val="600"/>
              </a:spcBef>
              <a:buClrTx/>
              <a:buFontTx/>
              <a:buNone/>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fr-FR" altLang="en-US" sz="2400">
                <a:latin typeface="Times New Roman" panose="02020603050405020304" pitchFamily="18" charset="0"/>
              </a:rPr>
              <a:t>	VD</a:t>
            </a:r>
            <a:r>
              <a:rPr lang="fr-FR" altLang="en-US" sz="2400" i="1">
                <a:solidFill>
                  <a:srgbClr val="33CC33"/>
                </a:solidFill>
                <a:latin typeface="Times New Roman" panose="02020603050405020304" pitchFamily="18" charset="0"/>
              </a:rPr>
              <a:t>: 2/10/1997 &gt; 23/8/1997</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71CA33CE-29C0-471E-8A6A-7E01F3465DD6}"/>
              </a:ext>
            </a:extLst>
          </p:cNvPr>
          <p:cNvSpPr>
            <a:spLocks noGrp="1" noChangeArrowheads="1"/>
          </p:cNvSpPr>
          <p:nvPr>
            <p:ph type="title" idx="4294967295"/>
          </p:nvPr>
        </p:nvSpPr>
        <p:spPr>
          <a:xfrm>
            <a:off x="442913" y="103188"/>
            <a:ext cx="8243887" cy="506412"/>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4000"/>
              <a:t>Lời giải</a:t>
            </a:r>
          </a:p>
        </p:txBody>
      </p:sp>
      <p:sp>
        <p:nvSpPr>
          <p:cNvPr id="15362" name="Rectangle 2">
            <a:extLst>
              <a:ext uri="{FF2B5EF4-FFF2-40B4-BE49-F238E27FC236}">
                <a16:creationId xmlns:a16="http://schemas.microsoft.com/office/drawing/2014/main" id="{14DE1067-926F-4743-BC8A-B6453202665C}"/>
              </a:ext>
            </a:extLst>
          </p:cNvPr>
          <p:cNvSpPr>
            <a:spLocks noGrp="1" noChangeArrowheads="1"/>
          </p:cNvSpPr>
          <p:nvPr>
            <p:ph type="body" idx="1"/>
          </p:nvPr>
        </p:nvSpPr>
        <p:spPr>
          <a:xfrm>
            <a:off x="457200" y="685800"/>
            <a:ext cx="8229600" cy="5370513"/>
          </a:xfrm>
          <a:ln/>
        </p:spPr>
        <p:txBody>
          <a:bodyPr/>
          <a:lstStyle/>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a:t>#include &lt;stdio.h&gt;</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a:t>typedef struct date </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a:t>{ </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a:t>	 unsigned char day; </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a:t>   unsigned char month; </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a:t> 	 int nam; </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a:t>}date_t;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31607F44-672A-4D8A-8C99-11721ACEE904}"/>
              </a:ext>
            </a:extLst>
          </p:cNvPr>
          <p:cNvSpPr>
            <a:spLocks noGrp="1" noChangeArrowheads="1"/>
          </p:cNvSpPr>
          <p:nvPr>
            <p:ph type="title" idx="4294967295"/>
          </p:nvPr>
        </p:nvSpPr>
        <p:spPr>
          <a:xfrm>
            <a:off x="442913" y="103188"/>
            <a:ext cx="8243887" cy="506412"/>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4000"/>
              <a:t>Lời giải</a:t>
            </a:r>
          </a:p>
        </p:txBody>
      </p:sp>
      <p:sp>
        <p:nvSpPr>
          <p:cNvPr id="16386" name="Rectangle 2">
            <a:extLst>
              <a:ext uri="{FF2B5EF4-FFF2-40B4-BE49-F238E27FC236}">
                <a16:creationId xmlns:a16="http://schemas.microsoft.com/office/drawing/2014/main" id="{CA934AA6-3805-4DBF-BC2A-A853E792E520}"/>
              </a:ext>
            </a:extLst>
          </p:cNvPr>
          <p:cNvSpPr>
            <a:spLocks noGrp="1" noChangeArrowheads="1"/>
          </p:cNvSpPr>
          <p:nvPr>
            <p:ph type="body" idx="1"/>
          </p:nvPr>
        </p:nvSpPr>
        <p:spPr>
          <a:xfrm>
            <a:off x="457200" y="685800"/>
            <a:ext cx="8229600" cy="5370513"/>
          </a:xfrm>
          <a:ln/>
        </p:spPr>
        <p:txBody>
          <a:bodyPr/>
          <a:lstStyle/>
          <a:p>
            <a:pPr indent="-339725">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date input_date(){</a:t>
            </a:r>
          </a:p>
          <a:p>
            <a:pPr indent="-339725">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date tmp;</a:t>
            </a:r>
          </a:p>
          <a:p>
            <a:pPr indent="-339725">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do {</a:t>
            </a:r>
          </a:p>
          <a:p>
            <a:pPr indent="-339725">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printf("The day (between 1 and 31):"); </a:t>
            </a:r>
          </a:p>
          <a:p>
            <a:pPr indent="-339725">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scanf("%u",&amp;tmp.day); </a:t>
            </a:r>
          </a:p>
          <a:p>
            <a:pPr indent="-339725">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 while ((tmp.day &lt;1) || (tmp.day &gt;31))</a:t>
            </a:r>
          </a:p>
          <a:p>
            <a:pPr indent="-339725">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do {</a:t>
            </a:r>
          </a:p>
          <a:p>
            <a:pPr indent="-339725">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printf("The month (between 1 and 12):"); </a:t>
            </a:r>
          </a:p>
          <a:p>
            <a:pPr indent="-339725">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scanf("%u",&amp;tmp.month); </a:t>
            </a:r>
          </a:p>
          <a:p>
            <a:pPr indent="-339725">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 while ((tmp.day &lt;1) || (tmp.day &gt;12))</a:t>
            </a:r>
          </a:p>
          <a:p>
            <a:pPr indent="-339725">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do {</a:t>
            </a:r>
          </a:p>
          <a:p>
            <a:pPr indent="-339725">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printf("The year (between 1 and 10000):"); </a:t>
            </a:r>
          </a:p>
          <a:p>
            <a:pPr indent="-339725">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scanf("%d",&amp;tmp.year); </a:t>
            </a:r>
          </a:p>
          <a:p>
            <a:pPr indent="-339725">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 while ((tmp.day &lt;1) || (tmp.day &gt;1000))</a:t>
            </a:r>
          </a:p>
          <a:p>
            <a:pPr indent="-339725">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1800">
              <a:latin typeface="Courier New" panose="02070309020205020404" pitchFamily="49" charset="0"/>
            </a:endParaRPr>
          </a:p>
          <a:p>
            <a:pPr indent="-339725">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return tmp;</a:t>
            </a:r>
          </a:p>
          <a:p>
            <a:pPr indent="-339725">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3614A676-22BF-4775-892E-DFBBA861E0E3}"/>
              </a:ext>
            </a:extLst>
          </p:cNvPr>
          <p:cNvSpPr>
            <a:spLocks noGrp="1" noChangeArrowheads="1"/>
          </p:cNvSpPr>
          <p:nvPr>
            <p:ph type="title" idx="4294967295"/>
          </p:nvPr>
        </p:nvSpPr>
        <p:spPr>
          <a:xfrm>
            <a:off x="442913" y="103188"/>
            <a:ext cx="8243887" cy="506412"/>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3600"/>
              <a:t>Lời giải</a:t>
            </a:r>
          </a:p>
        </p:txBody>
      </p:sp>
      <p:sp>
        <p:nvSpPr>
          <p:cNvPr id="17410" name="Rectangle 2">
            <a:extLst>
              <a:ext uri="{FF2B5EF4-FFF2-40B4-BE49-F238E27FC236}">
                <a16:creationId xmlns:a16="http://schemas.microsoft.com/office/drawing/2014/main" id="{2C307A07-0A16-4983-B553-153F6B204763}"/>
              </a:ext>
            </a:extLst>
          </p:cNvPr>
          <p:cNvSpPr>
            <a:spLocks noGrp="1" noChangeArrowheads="1"/>
          </p:cNvSpPr>
          <p:nvPr>
            <p:ph type="body" idx="1"/>
          </p:nvPr>
        </p:nvSpPr>
        <p:spPr>
          <a:xfrm>
            <a:off x="457200" y="990600"/>
            <a:ext cx="8229600" cy="5065713"/>
          </a:xfrm>
          <a:ln/>
        </p:spPr>
        <p:txBody>
          <a:bodyPr/>
          <a:lstStyle/>
          <a:p>
            <a:pPr indent="-339725">
              <a:spcBef>
                <a:spcPts val="5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200">
                <a:latin typeface="Courier New" panose="02070309020205020404" pitchFamily="49" charset="0"/>
              </a:rPr>
              <a:t>int datecmp(date d1, date d2){</a:t>
            </a:r>
          </a:p>
          <a:p>
            <a:pPr indent="-339725">
              <a:spcBef>
                <a:spcPts val="5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200">
                <a:latin typeface="Courier New" panose="02070309020205020404" pitchFamily="49" charset="0"/>
              </a:rPr>
              <a:t>	if (d1.year &lt; d2.year) return -1;</a:t>
            </a:r>
          </a:p>
          <a:p>
            <a:pPr indent="-339725">
              <a:spcBef>
                <a:spcPts val="5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200">
                <a:latin typeface="Courier New" panose="02070309020205020404" pitchFamily="49" charset="0"/>
              </a:rPr>
              <a:t>	else if (d1.year &gt; d2.year) return 1;</a:t>
            </a:r>
          </a:p>
          <a:p>
            <a:pPr indent="-339725">
              <a:spcBef>
                <a:spcPts val="5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200">
                <a:latin typeface="Courier New" panose="02070309020205020404" pitchFamily="49" charset="0"/>
              </a:rPr>
              <a:t>	else {</a:t>
            </a:r>
          </a:p>
          <a:p>
            <a:pPr indent="-339725">
              <a:spcBef>
                <a:spcPts val="5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200">
                <a:latin typeface="Courier New" panose="02070309020205020404" pitchFamily="49" charset="0"/>
              </a:rPr>
              <a:t>		if (d1.month &lt; d2.month) return -1;</a:t>
            </a:r>
          </a:p>
          <a:p>
            <a:pPr indent="-339725">
              <a:spcBef>
                <a:spcPts val="5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200">
                <a:latin typeface="Courier New" panose="02070309020205020404" pitchFamily="49" charset="0"/>
              </a:rPr>
              <a:t>		else if (d1.month &gt; d2.month) return 1;</a:t>
            </a:r>
          </a:p>
          <a:p>
            <a:pPr indent="-339725">
              <a:spcBef>
                <a:spcPts val="5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200">
                <a:latin typeface="Courier New" panose="02070309020205020404" pitchFamily="49" charset="0"/>
              </a:rPr>
              <a:t>		else {</a:t>
            </a:r>
          </a:p>
          <a:p>
            <a:pPr indent="-339725">
              <a:spcBef>
                <a:spcPts val="5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200">
                <a:latin typeface="Courier New" panose="02070309020205020404" pitchFamily="49" charset="0"/>
              </a:rPr>
              <a:t>			if (d1.day &lt; d2.day) return -1;</a:t>
            </a:r>
          </a:p>
          <a:p>
            <a:pPr indent="-339725">
              <a:spcBef>
                <a:spcPts val="5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200">
                <a:latin typeface="Courier New" panose="02070309020205020404" pitchFamily="49" charset="0"/>
              </a:rPr>
              <a:t>			else if (d1.day &gt; d2.day) return 1;</a:t>
            </a:r>
          </a:p>
          <a:p>
            <a:pPr indent="-339725">
              <a:spcBef>
                <a:spcPts val="5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200">
                <a:latin typeface="Courier New" panose="02070309020205020404" pitchFamily="49" charset="0"/>
              </a:rPr>
              <a:t>			else return 0;</a:t>
            </a:r>
          </a:p>
          <a:p>
            <a:pPr indent="-339725">
              <a:spcBef>
                <a:spcPts val="5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200">
                <a:latin typeface="Courier New" panose="02070309020205020404" pitchFamily="49" charset="0"/>
              </a:rPr>
              <a:t>		}</a:t>
            </a:r>
          </a:p>
          <a:p>
            <a:pPr indent="-339725">
              <a:spcBef>
                <a:spcPts val="5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200">
                <a:latin typeface="Courier New" panose="02070309020205020404" pitchFamily="49" charset="0"/>
              </a:rPr>
              <a:t>	}</a:t>
            </a:r>
          </a:p>
          <a:p>
            <a:pPr indent="-339725">
              <a:spcBef>
                <a:spcPts val="5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200">
                <a:latin typeface="Courier New" panose="02070309020205020404"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9ACBB274-25AE-4839-B7D5-4C397C1B41F8}"/>
              </a:ext>
            </a:extLst>
          </p:cNvPr>
          <p:cNvSpPr>
            <a:spLocks noGrp="1" noChangeArrowheads="1"/>
          </p:cNvSpPr>
          <p:nvPr>
            <p:ph type="title" idx="4294967295"/>
          </p:nvPr>
        </p:nvSpPr>
        <p:spPr>
          <a:xfrm>
            <a:off x="442913" y="103188"/>
            <a:ext cx="8243887" cy="506412"/>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3600"/>
              <a:t>Lời giải</a:t>
            </a:r>
          </a:p>
        </p:txBody>
      </p:sp>
      <p:sp>
        <p:nvSpPr>
          <p:cNvPr id="18434" name="Rectangle 2">
            <a:extLst>
              <a:ext uri="{FF2B5EF4-FFF2-40B4-BE49-F238E27FC236}">
                <a16:creationId xmlns:a16="http://schemas.microsoft.com/office/drawing/2014/main" id="{AAC01175-2AA0-4BCA-8E9C-68E2FD4C7529}"/>
              </a:ext>
            </a:extLst>
          </p:cNvPr>
          <p:cNvSpPr>
            <a:spLocks noGrp="1" noChangeArrowheads="1"/>
          </p:cNvSpPr>
          <p:nvPr>
            <p:ph type="body" idx="1"/>
          </p:nvPr>
        </p:nvSpPr>
        <p:spPr>
          <a:xfrm>
            <a:off x="457200" y="990600"/>
            <a:ext cx="8229600" cy="5065713"/>
          </a:xfrm>
          <a:ln/>
        </p:spPr>
        <p:txBody>
          <a:bodyPr/>
          <a:lstStyle/>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int main(){</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date date1, date2;</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int m;</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printf("Enter the first date.\n");</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date1= input_date();</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printf("Enter the second date.\n");</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date2= input_date();</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m = datecmp(date1, date2);</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if (m==0) printf("Two date are identical.\n");</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else if (m&lt;0) printf("%d/%d/%d is before %d/%d/%d\n", date1.day, date1.month, date1.year, date2.day, date2.month, date2.year);</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else printf("%d/%d/%d is after %d/%d/%d\n", date1.day, date1.month, date1.year, date2.day, date2.month, date2.year);</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return 0;</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204F8A67-4B55-4EC0-B8FA-947C4BB5F6C1}"/>
              </a:ext>
            </a:extLst>
          </p:cNvPr>
          <p:cNvSpPr>
            <a:spLocks noGrp="1" noChangeArrowheads="1"/>
          </p:cNvSpPr>
          <p:nvPr>
            <p:ph type="title" idx="4294967295"/>
          </p:nvPr>
        </p:nvSpPr>
        <p:spPr>
          <a:xfrm>
            <a:off x="442913" y="103188"/>
            <a:ext cx="8243887" cy="9636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14.2</a:t>
            </a:r>
          </a:p>
        </p:txBody>
      </p:sp>
      <p:sp>
        <p:nvSpPr>
          <p:cNvPr id="19458" name="Rectangle 2">
            <a:extLst>
              <a:ext uri="{FF2B5EF4-FFF2-40B4-BE49-F238E27FC236}">
                <a16:creationId xmlns:a16="http://schemas.microsoft.com/office/drawing/2014/main" id="{ACC7C72F-0479-492A-A76D-D8577A57E807}"/>
              </a:ext>
            </a:extLst>
          </p:cNvPr>
          <p:cNvSpPr>
            <a:spLocks noGrp="1" noChangeArrowheads="1"/>
          </p:cNvSpPr>
          <p:nvPr>
            <p:ph type="body" idx="1"/>
          </p:nvPr>
        </p:nvSpPr>
        <p:spPr>
          <a:xfrm>
            <a:off x="457200" y="1219200"/>
            <a:ext cx="8229600" cy="5638800"/>
          </a:xfrm>
          <a:ln/>
        </p:spPr>
        <p:txBody>
          <a:bodyPr/>
          <a:lstStyle/>
          <a:p>
            <a:pPr marL="339725" indent="-339725">
              <a:lnSpc>
                <a:spcPct val="80000"/>
              </a:lnSpc>
              <a:spcBef>
                <a:spcPts val="6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400"/>
              <a:t>Viết chương trình sử dụng cấu trúc để lưu thông tin thời tiết trong tháng</a:t>
            </a:r>
          </a:p>
          <a:p>
            <a:pPr marL="739775" lvl="1" indent="-282575">
              <a:lnSpc>
                <a:spcPct val="80000"/>
              </a:lnSpc>
              <a:spcBef>
                <a:spcPts val="5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000" i="1"/>
              <a:t>Tổng lượng mưa</a:t>
            </a:r>
          </a:p>
          <a:p>
            <a:pPr marL="739775" lvl="1" indent="-282575">
              <a:lnSpc>
                <a:spcPct val="80000"/>
              </a:lnSpc>
              <a:spcBef>
                <a:spcPts val="5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000" i="1"/>
              <a:t>Nhiệt độ cao nhất</a:t>
            </a:r>
          </a:p>
          <a:p>
            <a:pPr marL="739775" lvl="1" indent="-282575">
              <a:lnSpc>
                <a:spcPct val="80000"/>
              </a:lnSpc>
              <a:spcBef>
                <a:spcPts val="5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000" i="1"/>
              <a:t>Nhiệt độ thấp nhất</a:t>
            </a:r>
          </a:p>
          <a:p>
            <a:pPr marL="739775" lvl="1" indent="-282575">
              <a:lnSpc>
                <a:spcPct val="80000"/>
              </a:lnSpc>
              <a:spcBef>
                <a:spcPts val="5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000" i="1"/>
              <a:t>Nhiệt độ trung bình</a:t>
            </a:r>
          </a:p>
          <a:p>
            <a:pPr marL="339725" indent="-339725">
              <a:lnSpc>
                <a:spcPct val="80000"/>
              </a:lnSpc>
              <a:spcBef>
                <a:spcPts val="6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400"/>
              <a:t>Chương trình sử dụng mảng 12 phần tử để lưu thông tin thời tiết các tháng trong năm. Chương trình yêu cầu người dùng nhập thông tin từng tháng, tính toán và in ra lượng mưa trung bình, tổng lượng mưa, nhiệt độ cao nhất và nhiệt độ thấp nhất trong năm.</a:t>
            </a:r>
          </a:p>
          <a:p>
            <a:pPr marL="339725" indent="-339725">
              <a:lnSpc>
                <a:spcPct val="80000"/>
              </a:lnSpc>
              <a:spcBef>
                <a:spcPts val="6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400"/>
              <a:t>Kiểm tra dữ liệu: Nhiệt độ nằm trong khoảng -40 đến 50 độ Celcius.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0C922BAC-5127-451F-BABA-EE0F8F5D93E4}"/>
              </a:ext>
            </a:extLst>
          </p:cNvPr>
          <p:cNvSpPr>
            <a:spLocks noGrp="1" noChangeArrowheads="1"/>
          </p:cNvSpPr>
          <p:nvPr>
            <p:ph type="title" idx="4294967295"/>
          </p:nvPr>
        </p:nvSpPr>
        <p:spPr>
          <a:xfrm>
            <a:off x="442913" y="103188"/>
            <a:ext cx="8243887" cy="506412"/>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4000"/>
              <a:t>Lời giải</a:t>
            </a:r>
          </a:p>
        </p:txBody>
      </p:sp>
      <p:sp>
        <p:nvSpPr>
          <p:cNvPr id="20482" name="Rectangle 2">
            <a:extLst>
              <a:ext uri="{FF2B5EF4-FFF2-40B4-BE49-F238E27FC236}">
                <a16:creationId xmlns:a16="http://schemas.microsoft.com/office/drawing/2014/main" id="{D6E140C7-882E-4AEC-9540-97D21DD070FB}"/>
              </a:ext>
            </a:extLst>
          </p:cNvPr>
          <p:cNvSpPr>
            <a:spLocks noGrp="1" noChangeArrowheads="1"/>
          </p:cNvSpPr>
          <p:nvPr>
            <p:ph type="body" idx="1"/>
          </p:nvPr>
        </p:nvSpPr>
        <p:spPr>
          <a:xfrm>
            <a:off x="457200" y="762000"/>
            <a:ext cx="8229600" cy="5791200"/>
          </a:xfrm>
          <a:ln/>
        </p:spPr>
        <p:txBody>
          <a:bodyPr/>
          <a:lstStyle/>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#include &lt;stdio.h&gt;</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typedef struct wt{</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int total_rain; // in mm</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int high_temp; // in celcius</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int low_temp;</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}wearther;</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const int MONTHS = 12;</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2000">
              <a:latin typeface="Courier New" panose="02070309020205020404" pitchFamily="49" charset="0"/>
            </a:endParaRP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2000">
              <a:latin typeface="Courier New" panose="02070309020205020404" pitchFamily="49" charset="0"/>
            </a:endParaRP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6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78E8AE80-7AA6-4D4F-8478-2961778FB34C}"/>
              </a:ext>
            </a:extLst>
          </p:cNvPr>
          <p:cNvSpPr>
            <a:spLocks noGrp="1" noChangeArrowheads="1"/>
          </p:cNvSpPr>
          <p:nvPr>
            <p:ph type="title" idx="4294967295"/>
          </p:nvPr>
        </p:nvSpPr>
        <p:spPr>
          <a:xfrm>
            <a:off x="442913" y="103188"/>
            <a:ext cx="8243887" cy="506412"/>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4000"/>
              <a:t>Lời giải</a:t>
            </a:r>
          </a:p>
        </p:txBody>
      </p:sp>
      <p:sp>
        <p:nvSpPr>
          <p:cNvPr id="21506" name="Rectangle 2">
            <a:extLst>
              <a:ext uri="{FF2B5EF4-FFF2-40B4-BE49-F238E27FC236}">
                <a16:creationId xmlns:a16="http://schemas.microsoft.com/office/drawing/2014/main" id="{53ED1502-FA9F-42C1-A96D-540C149C311A}"/>
              </a:ext>
            </a:extLst>
          </p:cNvPr>
          <p:cNvSpPr>
            <a:spLocks noGrp="1" noChangeArrowheads="1"/>
          </p:cNvSpPr>
          <p:nvPr>
            <p:ph type="body" idx="1"/>
          </p:nvPr>
        </p:nvSpPr>
        <p:spPr>
          <a:xfrm>
            <a:off x="457200" y="762000"/>
            <a:ext cx="8229600" cy="5791200"/>
          </a:xfrm>
          <a:ln/>
        </p:spPr>
        <p:txBody>
          <a:bodyPr>
            <a:normAutofit lnSpcReduction="10000"/>
          </a:bodyPr>
          <a:lstStyle/>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int main() {</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weather data[MONTHS];</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int i;</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char months[MONTHS][10]={"January", "February", "March", "April"};</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t>	</a:t>
            </a:r>
            <a:r>
              <a:rPr lang="fr-FR" altLang="en-US" sz="2000">
                <a:latin typeface="Courier New" panose="02070309020205020404" pitchFamily="49" charset="0"/>
              </a:rPr>
              <a:t>int total_rain = 0;</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int max_temp = -100;</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int max_month = 0;</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int min_temp = 100;</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int min_month = 0;</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read input data for each month</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for (i = 0; i &lt; MONTHS; i++) {</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printf("Weather Data for %d: \n", months[i]);</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printf("  Total Rainfall (mm): "); 	scanf("%d",&amp;data[i].total_rain);</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printf("  High Temperature (C): "); 	scanf("%d",&amp;data[i].high_temp);</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printf("  Low Temperature (C): "); 	scanf("%d",&amp;data[i].low_temp);</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a:t>
            </a:r>
          </a:p>
          <a:p>
            <a:pPr marL="341313"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2000">
              <a:latin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2BA550A8-BB9E-4498-ADEE-103ABAD52651}"/>
              </a:ext>
            </a:extLst>
          </p:cNvPr>
          <p:cNvSpPr>
            <a:spLocks noGrp="1" noChangeArrowheads="1"/>
          </p:cNvSpPr>
          <p:nvPr>
            <p:ph type="title" idx="4294967295"/>
          </p:nvPr>
        </p:nvSpPr>
        <p:spPr>
          <a:xfrm>
            <a:off x="442913" y="103188"/>
            <a:ext cx="8243887" cy="506412"/>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4000"/>
              <a:t>Lời giải</a:t>
            </a:r>
          </a:p>
        </p:txBody>
      </p:sp>
      <p:sp>
        <p:nvSpPr>
          <p:cNvPr id="22530" name="Rectangle 2">
            <a:extLst>
              <a:ext uri="{FF2B5EF4-FFF2-40B4-BE49-F238E27FC236}">
                <a16:creationId xmlns:a16="http://schemas.microsoft.com/office/drawing/2014/main" id="{D44AD6DA-CAEE-4901-B23C-08AC193F04A8}"/>
              </a:ext>
            </a:extLst>
          </p:cNvPr>
          <p:cNvSpPr>
            <a:spLocks noGrp="1" noChangeArrowheads="1"/>
          </p:cNvSpPr>
          <p:nvPr>
            <p:ph type="body" idx="1"/>
          </p:nvPr>
        </p:nvSpPr>
        <p:spPr>
          <a:xfrm>
            <a:off x="457200" y="762000"/>
            <a:ext cx="8229600" cy="5791200"/>
          </a:xfrm>
          <a:ln/>
        </p:spPr>
        <p:txBody>
          <a:bodyPr>
            <a:normAutofit lnSpcReduction="10000"/>
          </a:bodyPr>
          <a:lstStyle/>
          <a:p>
            <a:pPr indent="-339725">
              <a:lnSpc>
                <a:spcPct val="80000"/>
              </a:lnSpc>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600"/>
              <a:t>	</a:t>
            </a:r>
            <a:r>
              <a:rPr lang="fr-FR" altLang="en-US" sz="1800">
                <a:latin typeface="Courier New" panose="02070309020205020404" pitchFamily="49" charset="0"/>
              </a:rPr>
              <a:t>// find min, max temperature</a:t>
            </a:r>
          </a:p>
          <a:p>
            <a:pPr indent="-339725">
              <a:lnSpc>
                <a:spcPct val="80000"/>
              </a:lnSpc>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	for (i = 0; i &lt; MONTHS; i++) {</a:t>
            </a:r>
          </a:p>
          <a:p>
            <a:pPr indent="-339725">
              <a:lnSpc>
                <a:spcPct val="80000"/>
              </a:lnSpc>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		total_rain += data[i].total_rain;</a:t>
            </a:r>
          </a:p>
          <a:p>
            <a:pPr indent="-339725">
              <a:lnSpc>
                <a:spcPct val="80000"/>
              </a:lnSpc>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		if (max_temp &lt; data[i].high_temp) {</a:t>
            </a:r>
          </a:p>
          <a:p>
            <a:pPr indent="-339725">
              <a:lnSpc>
                <a:spcPct val="80000"/>
              </a:lnSpc>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			max_temp = data[i].high_temp;</a:t>
            </a:r>
          </a:p>
          <a:p>
            <a:pPr indent="-339725">
              <a:lnSpc>
                <a:spcPct val="80000"/>
              </a:lnSpc>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			max_month = i;</a:t>
            </a:r>
          </a:p>
          <a:p>
            <a:pPr indent="-339725">
              <a:lnSpc>
                <a:spcPct val="80000"/>
              </a:lnSpc>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		}</a:t>
            </a:r>
          </a:p>
          <a:p>
            <a:pPr indent="-339725">
              <a:lnSpc>
                <a:spcPct val="80000"/>
              </a:lnSpc>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		if (min_temp &gt; data[i].low_temp) {</a:t>
            </a:r>
          </a:p>
          <a:p>
            <a:pPr indent="-339725">
              <a:lnSpc>
                <a:spcPct val="80000"/>
              </a:lnSpc>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			min_temp = data[i].low_temp;</a:t>
            </a:r>
          </a:p>
          <a:p>
            <a:pPr indent="-339725">
              <a:lnSpc>
                <a:spcPct val="80000"/>
              </a:lnSpc>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			min_month = i;</a:t>
            </a:r>
          </a:p>
          <a:p>
            <a:pPr indent="-339725">
              <a:lnSpc>
                <a:spcPct val="80000"/>
              </a:lnSpc>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		}</a:t>
            </a:r>
          </a:p>
          <a:p>
            <a:pPr indent="-339725">
              <a:lnSpc>
                <a:spcPct val="80000"/>
              </a:lnSpc>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	}</a:t>
            </a:r>
          </a:p>
          <a:p>
            <a:pPr indent="-339725">
              <a:lnSpc>
                <a:spcPct val="80000"/>
              </a:lnSpc>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600"/>
              <a:t>	</a:t>
            </a:r>
            <a:r>
              <a:rPr lang="fr-FR" altLang="en-US" sz="1800">
                <a:latin typeface="Courier New" panose="02070309020205020404" pitchFamily="49" charset="0"/>
              </a:rPr>
              <a:t>printf ("\nWeather Statistic for the Year:\n";</a:t>
            </a:r>
          </a:p>
          <a:p>
            <a:pPr indent="-339725">
              <a:lnSpc>
                <a:spcPct val="80000"/>
              </a:lnSpc>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	printf ("  Total Rainfall: %d mm\n", total_rain);</a:t>
            </a:r>
          </a:p>
          <a:p>
            <a:pPr indent="-339725">
              <a:lnSpc>
                <a:spcPct val="80000"/>
              </a:lnSpc>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	printf (" Monthly Rainfall: %2.3f mm\n", double(total_rain)/MONTHS );</a:t>
            </a:r>
          </a:p>
          <a:p>
            <a:pPr indent="-339725">
              <a:lnSpc>
                <a:spcPct val="80000"/>
              </a:lnSpc>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	printf (" Highest Temperature: " : %d °C in %s \n", max_temp, months[max_month]);</a:t>
            </a:r>
          </a:p>
          <a:p>
            <a:pPr indent="-339725">
              <a:lnSpc>
                <a:spcPct val="80000"/>
              </a:lnSpc>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	printf (" Lowest Temperature: " : %d °C in %s \n", min_temp, months[min_month]);</a:t>
            </a:r>
          </a:p>
          <a:p>
            <a:pPr indent="-339725">
              <a:lnSpc>
                <a:spcPct val="80000"/>
              </a:lnSpc>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	return 0;</a:t>
            </a:r>
          </a:p>
          <a:p>
            <a:pPr indent="-339725">
              <a:lnSpc>
                <a:spcPct val="80000"/>
              </a:lnSpc>
              <a:spcBef>
                <a:spcPts val="4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600"/>
              <a:t>}</a:t>
            </a:r>
          </a:p>
          <a:p>
            <a:pPr indent="-339725">
              <a:lnSpc>
                <a:spcPct val="80000"/>
              </a:lnSpc>
              <a:spcBef>
                <a:spcPts val="4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endParaRPr lang="fr-FR" altLang="en-US" sz="16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0226EE1B-E51D-45CE-AF94-B818EBD74888}"/>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Nội dung</a:t>
            </a:r>
          </a:p>
        </p:txBody>
      </p:sp>
      <p:sp>
        <p:nvSpPr>
          <p:cNvPr id="5122" name="Rectangle 2">
            <a:extLst>
              <a:ext uri="{FF2B5EF4-FFF2-40B4-BE49-F238E27FC236}">
                <a16:creationId xmlns:a16="http://schemas.microsoft.com/office/drawing/2014/main" id="{02295CED-439E-4964-AB4B-89478572D33E}"/>
              </a:ext>
            </a:extLst>
          </p:cNvPr>
          <p:cNvSpPr>
            <a:spLocks noGrp="1" noChangeArrowheads="1"/>
          </p:cNvSpPr>
          <p:nvPr>
            <p:ph type="body" idx="1"/>
          </p:nvPr>
        </p:nvSpPr>
        <p:spPr>
          <a:xfrm>
            <a:off x="457200" y="1600200"/>
            <a:ext cx="8229600" cy="4456113"/>
          </a:xfrm>
          <a:ln/>
        </p:spPr>
        <p:txBody>
          <a:bodyPr/>
          <a:lstStyle/>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Cấu trúc</a:t>
            </a:r>
          </a:p>
          <a:p>
            <a:pPr marL="739775" lvl="1" indent="-28257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Ôn tập</a:t>
            </a:r>
          </a:p>
          <a:p>
            <a:pPr lvl="2">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Khai báo cấu trúc</a:t>
            </a:r>
          </a:p>
          <a:p>
            <a:pPr lvl="2">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Sử dụng typedef </a:t>
            </a:r>
          </a:p>
          <a:p>
            <a:pPr lvl="2">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Truy cập vào các trường</a:t>
            </a:r>
          </a:p>
          <a:p>
            <a:pPr marL="739775" lvl="1" indent="-28257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Thực hành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C9B0C72F-4730-4425-A867-7A3E02B08E2D}"/>
              </a:ext>
            </a:extLst>
          </p:cNvPr>
          <p:cNvSpPr>
            <a:spLocks noGrp="1" noChangeArrowheads="1"/>
          </p:cNvSpPr>
          <p:nvPr>
            <p:ph type="title" idx="4294967295"/>
          </p:nvPr>
        </p:nvSpPr>
        <p:spPr>
          <a:xfrm>
            <a:off x="442913" y="103188"/>
            <a:ext cx="8243887" cy="8112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14.3</a:t>
            </a:r>
          </a:p>
        </p:txBody>
      </p:sp>
      <p:sp>
        <p:nvSpPr>
          <p:cNvPr id="23554" name="Rectangle 2">
            <a:extLst>
              <a:ext uri="{FF2B5EF4-FFF2-40B4-BE49-F238E27FC236}">
                <a16:creationId xmlns:a16="http://schemas.microsoft.com/office/drawing/2014/main" id="{A0067358-0A6E-49F3-AE48-3409C6680814}"/>
              </a:ext>
            </a:extLst>
          </p:cNvPr>
          <p:cNvSpPr>
            <a:spLocks noGrp="1" noChangeArrowheads="1"/>
          </p:cNvSpPr>
          <p:nvPr>
            <p:ph type="body" idx="1"/>
          </p:nvPr>
        </p:nvSpPr>
        <p:spPr>
          <a:xfrm>
            <a:off x="1143000" y="1143000"/>
            <a:ext cx="7543800" cy="5486400"/>
          </a:xfrm>
          <a:ln/>
        </p:spPr>
        <p:txBody>
          <a:bodyPr/>
          <a:lstStyle/>
          <a:p>
            <a:pPr marL="339725" indent="-339725">
              <a:lnSpc>
                <a:spcPct val="80000"/>
              </a:lnSpc>
              <a:spcBef>
                <a:spcPts val="5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000"/>
              <a:t>Viết chương trình quản lý sinh viên sử dụng cấu trúc sau</a:t>
            </a:r>
          </a:p>
          <a:p>
            <a:pPr marL="339725" indent="-336550">
              <a:lnSpc>
                <a:spcPct val="80000"/>
              </a:lnSpc>
              <a:spcBef>
                <a:spcPts val="5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GB" altLang="en-US" sz="2000">
              <a:latin typeface="Courier New" panose="02070309020205020404" pitchFamily="49" charset="0"/>
            </a:endParaRPr>
          </a:p>
          <a:p>
            <a:pPr marL="339725" indent="-336550">
              <a:lnSpc>
                <a:spcPct val="80000"/>
              </a:lnSpc>
              <a:spcBef>
                <a:spcPts val="5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en-US" sz="2000">
                <a:latin typeface="Courier New" panose="02070309020205020404" pitchFamily="49" charset="0"/>
              </a:rPr>
              <a:t>typedef struct</a:t>
            </a:r>
          </a:p>
          <a:p>
            <a:pPr marL="339725" indent="-336550">
              <a:lnSpc>
                <a:spcPct val="80000"/>
              </a:lnSpc>
              <a:spcBef>
                <a:spcPts val="5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en-US" sz="2000">
                <a:latin typeface="Courier New" panose="02070309020205020404" pitchFamily="49" charset="0"/>
              </a:rPr>
              <a:t>{ </a:t>
            </a:r>
          </a:p>
          <a:p>
            <a:pPr marL="339725" indent="-336550">
              <a:lnSpc>
                <a:spcPct val="80000"/>
              </a:lnSpc>
              <a:spcBef>
                <a:spcPts val="5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en-US" sz="2000">
                <a:latin typeface="Courier New" panose="02070309020205020404" pitchFamily="49" charset="0"/>
              </a:rPr>
              <a:t> char id[6];  </a:t>
            </a:r>
          </a:p>
          <a:p>
            <a:pPr marL="339725" indent="-336550">
              <a:lnSpc>
                <a:spcPct val="80000"/>
              </a:lnSpc>
              <a:spcBef>
                <a:spcPts val="5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en-US" sz="2000">
                <a:latin typeface="Courier New" panose="02070309020205020404" pitchFamily="49" charset="0"/>
              </a:rPr>
              <a:t> char name[31]; </a:t>
            </a:r>
          </a:p>
          <a:p>
            <a:pPr marL="339725" indent="-336550">
              <a:lnSpc>
                <a:spcPct val="80000"/>
              </a:lnSpc>
              <a:spcBef>
                <a:spcPts val="5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000">
                <a:latin typeface="Courier New" panose="02070309020205020404" pitchFamily="49" charset="0"/>
              </a:rPr>
              <a:t> float grade;</a:t>
            </a:r>
          </a:p>
          <a:p>
            <a:pPr marL="339725" indent="-336550">
              <a:lnSpc>
                <a:spcPct val="80000"/>
              </a:lnSpc>
              <a:spcBef>
                <a:spcPts val="5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000">
                <a:latin typeface="Courier New" panose="02070309020205020404" pitchFamily="49" charset="0"/>
              </a:rPr>
              <a:t> char classement	 </a:t>
            </a:r>
          </a:p>
          <a:p>
            <a:pPr marL="339725" indent="-336550">
              <a:lnSpc>
                <a:spcPct val="80000"/>
              </a:lnSpc>
              <a:spcBef>
                <a:spcPts val="5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000">
                <a:latin typeface="Courier New" panose="02070309020205020404" pitchFamily="49" charset="0"/>
              </a:rPr>
              <a:t>} student;</a:t>
            </a:r>
          </a:p>
          <a:p>
            <a:pPr marL="339725" indent="-336550">
              <a:lnSpc>
                <a:spcPct val="80000"/>
              </a:lnSpc>
              <a:spcBef>
                <a:spcPts val="5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fr-FR" altLang="en-US" sz="2000">
              <a:latin typeface="Courier New" panose="02070309020205020404" pitchFamily="49" charset="0"/>
            </a:endParaRPr>
          </a:p>
          <a:p>
            <a:pPr marL="339725" indent="-336550">
              <a:lnSpc>
                <a:spcPct val="80000"/>
              </a:lnSpc>
              <a:spcBef>
                <a:spcPts val="5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000"/>
              <a:t>Sinh viên được xếp loại dựa trên điểm:</a:t>
            </a:r>
          </a:p>
          <a:p>
            <a:pPr marL="739775" lvl="1" indent="-282575">
              <a:lnSpc>
                <a:spcPct val="80000"/>
              </a:lnSpc>
              <a:spcBef>
                <a:spcPts val="45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1800"/>
              <a:t>9 - 10: A (Excellent)</a:t>
            </a:r>
          </a:p>
          <a:p>
            <a:pPr marL="739775" lvl="1" indent="-282575">
              <a:lnSpc>
                <a:spcPct val="80000"/>
              </a:lnSpc>
              <a:spcBef>
                <a:spcPts val="45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1800"/>
              <a:t>8 - 9: B (Good)</a:t>
            </a:r>
          </a:p>
          <a:p>
            <a:pPr marL="739775" lvl="1" indent="-282575">
              <a:lnSpc>
                <a:spcPct val="80000"/>
              </a:lnSpc>
              <a:spcBef>
                <a:spcPts val="45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1800"/>
              <a:t>6.5 - 8: C (Medium)</a:t>
            </a:r>
          </a:p>
          <a:p>
            <a:pPr marL="739775" lvl="1" indent="-282575">
              <a:lnSpc>
                <a:spcPct val="80000"/>
              </a:lnSpc>
              <a:spcBef>
                <a:spcPts val="45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1800"/>
              <a:t>&lt; 6.5 : D (Bad)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BCFB5171-A8EF-4884-9DE3-1DCB680EF149}"/>
              </a:ext>
            </a:extLst>
          </p:cNvPr>
          <p:cNvSpPr>
            <a:spLocks noGrp="1" noChangeArrowheads="1"/>
          </p:cNvSpPr>
          <p:nvPr>
            <p:ph type="title" idx="4294967295"/>
          </p:nvPr>
        </p:nvSpPr>
        <p:spPr>
          <a:xfrm>
            <a:off x="442913" y="103188"/>
            <a:ext cx="8243887" cy="8112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14.3 (tiếp)</a:t>
            </a:r>
          </a:p>
        </p:txBody>
      </p:sp>
      <p:sp>
        <p:nvSpPr>
          <p:cNvPr id="24578" name="Rectangle 2">
            <a:extLst>
              <a:ext uri="{FF2B5EF4-FFF2-40B4-BE49-F238E27FC236}">
                <a16:creationId xmlns:a16="http://schemas.microsoft.com/office/drawing/2014/main" id="{652D10AA-7B24-4E6D-98C1-4710CE749C83}"/>
              </a:ext>
            </a:extLst>
          </p:cNvPr>
          <p:cNvSpPr>
            <a:spLocks noGrp="1" noChangeArrowheads="1"/>
          </p:cNvSpPr>
          <p:nvPr>
            <p:ph type="body" idx="1"/>
          </p:nvPr>
        </p:nvSpPr>
        <p:spPr>
          <a:xfrm>
            <a:off x="1143000" y="1143000"/>
            <a:ext cx="7543800" cy="5486400"/>
          </a:xfrm>
          <a:ln/>
        </p:spPr>
        <p:txBody>
          <a:bodyPr/>
          <a:lstStyle/>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a:t>Chương trình yêu cầu người dùng nhập thông tin cho n sinh viên từ bàn phím và in ra danh sách sinh viên theo điểm giảm dần</a:t>
            </a:r>
          </a:p>
          <a:p>
            <a:pPr marL="339725" indent="-336550">
              <a:spcBef>
                <a:spcPts val="6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400"/>
              <a:t>Name			Grade		Classment</a:t>
            </a:r>
          </a:p>
          <a:p>
            <a:pPr marL="339725" indent="-336550">
              <a:spcBef>
                <a:spcPts val="6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400"/>
              <a:t>Dao Tiem		9.3			A</a:t>
            </a:r>
          </a:p>
          <a:p>
            <a:pPr marL="339725" indent="-336550">
              <a:spcBef>
                <a:spcPts val="6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400"/>
              <a:t>Dinh Lan		8.2			B</a:t>
            </a:r>
          </a:p>
          <a:p>
            <a:pPr marL="339725" indent="-336550">
              <a:spcBef>
                <a:spcPts val="6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400"/>
              <a:t>Bui Luu Van	5.7			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FD601AF3-9BF8-49D8-9134-DE09FE25A39A}"/>
              </a:ext>
            </a:extLst>
          </p:cNvPr>
          <p:cNvSpPr>
            <a:spLocks noGrp="1" noChangeArrowheads="1"/>
          </p:cNvSpPr>
          <p:nvPr>
            <p:ph type="title" idx="4294967295"/>
          </p:nvPr>
        </p:nvSpPr>
        <p:spPr>
          <a:xfrm>
            <a:off x="442913" y="103188"/>
            <a:ext cx="8243887" cy="506412"/>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3600"/>
              <a:t>Lời giải</a:t>
            </a:r>
          </a:p>
        </p:txBody>
      </p:sp>
      <p:sp>
        <p:nvSpPr>
          <p:cNvPr id="25602" name="Rectangle 2">
            <a:extLst>
              <a:ext uri="{FF2B5EF4-FFF2-40B4-BE49-F238E27FC236}">
                <a16:creationId xmlns:a16="http://schemas.microsoft.com/office/drawing/2014/main" id="{F4595BF7-A5B7-4AD1-9C97-B56D2B6C5DB5}"/>
              </a:ext>
            </a:extLst>
          </p:cNvPr>
          <p:cNvSpPr>
            <a:spLocks noGrp="1" noChangeArrowheads="1"/>
          </p:cNvSpPr>
          <p:nvPr>
            <p:ph type="body" idx="1"/>
          </p:nvPr>
        </p:nvSpPr>
        <p:spPr>
          <a:xfrm>
            <a:off x="457200" y="990600"/>
            <a:ext cx="8534400" cy="5065713"/>
          </a:xfrm>
          <a:ln/>
        </p:spPr>
        <p:txBody>
          <a:bodyPr/>
          <a:lstStyle/>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#include &lt;stdio.h&gt;</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#include &lt;string.h&gt;</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#define MAX 100</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sz="1800">
                <a:latin typeface="Courier New" panose="02070309020205020404" pitchFamily="49" charset="0"/>
              </a:rPr>
              <a:t>typedef struct {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sz="1800">
                <a:latin typeface="Courier New" panose="02070309020205020404" pitchFamily="49" charset="0"/>
              </a:rPr>
              <a:t> char id[6];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sz="1800">
                <a:latin typeface="Courier New" panose="02070309020205020404" pitchFamily="49" charset="0"/>
              </a:rPr>
              <a:t> char name[31];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float grade;</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char classement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student;</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1800">
              <a:latin typeface="Courier New" panose="02070309020205020404" pitchFamily="49" charset="0"/>
            </a:endParaRP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void printStudent(student s)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printf("ID | Name 	| Grade | Classment\n");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printf("%s | %s 	| %1.1f | %c\n",s.id,s.name, s.grade,s.classement);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a:t>
            </a:r>
          </a:p>
          <a:p>
            <a:pPr marL="341313"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1800">
              <a:latin typeface="Courier New" panose="02070309020205020404" pitchFamily="49" charset="0"/>
            </a:endParaRP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1800">
              <a:latin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A17AC074-C7A0-4A6C-9166-F7D753DBE2DB}"/>
              </a:ext>
            </a:extLst>
          </p:cNvPr>
          <p:cNvSpPr>
            <a:spLocks noGrp="1" noChangeArrowheads="1"/>
          </p:cNvSpPr>
          <p:nvPr>
            <p:ph type="title" idx="4294967295"/>
          </p:nvPr>
        </p:nvSpPr>
        <p:spPr>
          <a:xfrm>
            <a:off x="442913" y="103188"/>
            <a:ext cx="8243887" cy="506412"/>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3600"/>
              <a:t>Lời giải</a:t>
            </a:r>
          </a:p>
        </p:txBody>
      </p:sp>
      <p:sp>
        <p:nvSpPr>
          <p:cNvPr id="26626" name="Rectangle 2">
            <a:extLst>
              <a:ext uri="{FF2B5EF4-FFF2-40B4-BE49-F238E27FC236}">
                <a16:creationId xmlns:a16="http://schemas.microsoft.com/office/drawing/2014/main" id="{D3C1A84D-0DD8-4BD4-B4CD-D935710B0903}"/>
              </a:ext>
            </a:extLst>
          </p:cNvPr>
          <p:cNvSpPr>
            <a:spLocks noGrp="1" noChangeArrowheads="1"/>
          </p:cNvSpPr>
          <p:nvPr>
            <p:ph type="body" idx="1"/>
          </p:nvPr>
        </p:nvSpPr>
        <p:spPr>
          <a:xfrm>
            <a:off x="457200" y="990600"/>
            <a:ext cx="8534400" cy="5065713"/>
          </a:xfrm>
          <a:ln/>
        </p:spPr>
        <p:txBody>
          <a:bodyPr>
            <a:normAutofit lnSpcReduction="10000"/>
          </a:bodyPr>
          <a:lstStyle/>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int main(){</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int i, n;</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student std_list[MAX], tmp;</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printf("Enter the number of student (&gt;0):");</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scanf("%d", &amp;n);</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for(i=0; i&lt;n; i++){</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printf("ID:"); gets(std[i].id);</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printf("name:"); gets(std[i].name);</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printf("Grade:"); scanf("%f",&amp;std[i].grade);</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if (std[i].grade &gt;= 9 &amp;&amp; std[i].grade &lt;= 10) 				std[i].classment = 'A';</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else if (std[i].grade &gt;= 8 &amp;&amp; std[i].grade &lt; 9) 				std[i].classment = 'B';</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else if (std[i].grade &gt;= 6.5 &amp;&amp; std[i].grade &lt; 8) 				std[i].classment = 'C';</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else std[i].classment = 'D';</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1800">
              <a:latin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1769CDB9-A1C0-4AE4-B3D1-5FBB038322C3}"/>
              </a:ext>
            </a:extLst>
          </p:cNvPr>
          <p:cNvSpPr>
            <a:spLocks noGrp="1" noChangeArrowheads="1"/>
          </p:cNvSpPr>
          <p:nvPr>
            <p:ph type="title" idx="4294967295"/>
          </p:nvPr>
        </p:nvSpPr>
        <p:spPr>
          <a:xfrm>
            <a:off x="442913" y="103188"/>
            <a:ext cx="8243887" cy="506412"/>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3600"/>
              <a:t>Lời giải</a:t>
            </a:r>
          </a:p>
        </p:txBody>
      </p:sp>
      <p:sp>
        <p:nvSpPr>
          <p:cNvPr id="27650" name="Rectangle 2">
            <a:extLst>
              <a:ext uri="{FF2B5EF4-FFF2-40B4-BE49-F238E27FC236}">
                <a16:creationId xmlns:a16="http://schemas.microsoft.com/office/drawing/2014/main" id="{F6BA1604-51AA-40B3-A042-7127925B265D}"/>
              </a:ext>
            </a:extLst>
          </p:cNvPr>
          <p:cNvSpPr>
            <a:spLocks noGrp="1" noChangeArrowheads="1"/>
          </p:cNvSpPr>
          <p:nvPr>
            <p:ph type="body" idx="1"/>
          </p:nvPr>
        </p:nvSpPr>
        <p:spPr>
          <a:xfrm>
            <a:off x="457200" y="990600"/>
            <a:ext cx="8534400" cy="5065713"/>
          </a:xfrm>
          <a:ln/>
        </p:spPr>
        <p:txBody>
          <a:bodyPr/>
          <a:lstStyle/>
          <a:p>
            <a:pPr indent="-339725">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		for(i=0; i&lt;n-1; i++)</a:t>
            </a:r>
          </a:p>
          <a:p>
            <a:pPr indent="-339725">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		  for (j=i+1; j&lt;n; j++)</a:t>
            </a:r>
          </a:p>
          <a:p>
            <a:pPr indent="-339725">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			if (std[i].grade &lt; std[j].grade){</a:t>
            </a:r>
          </a:p>
          <a:p>
            <a:pPr indent="-339725">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				tmp=std[i];</a:t>
            </a:r>
          </a:p>
          <a:p>
            <a:pPr indent="-339725">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				std[i]=std[j];</a:t>
            </a:r>
          </a:p>
          <a:p>
            <a:pPr indent="-339725">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				std[j]=tmp;</a:t>
            </a:r>
          </a:p>
          <a:p>
            <a:pPr indent="-339725">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			}	</a:t>
            </a:r>
          </a:p>
          <a:p>
            <a:pPr indent="-339725">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		for(i=0; i&lt;n; i++) printStudent(std[i]);</a:t>
            </a:r>
          </a:p>
          <a:p>
            <a:pPr indent="-339725">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		return 0;	</a:t>
            </a:r>
          </a:p>
          <a:p>
            <a:pPr indent="-339725">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fr-FR" altLang="en-US" sz="1800">
                <a:latin typeface="Courier New" panose="02070309020205020404" pitchFamily="49" charset="0"/>
              </a:rPr>
              <a:t>}</a:t>
            </a:r>
          </a:p>
          <a:p>
            <a:pPr indent="-339725">
              <a:spcBef>
                <a:spcPts val="45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endParaRPr lang="fr-FR" altLang="en-US" sz="1800">
              <a:latin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1BFCD5AA-F96B-477B-98E3-371DF1F01AE8}"/>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14.4</a:t>
            </a:r>
          </a:p>
        </p:txBody>
      </p:sp>
      <p:sp>
        <p:nvSpPr>
          <p:cNvPr id="28674" name="Rectangle 2">
            <a:extLst>
              <a:ext uri="{FF2B5EF4-FFF2-40B4-BE49-F238E27FC236}">
                <a16:creationId xmlns:a16="http://schemas.microsoft.com/office/drawing/2014/main" id="{9509C357-A3CF-45C2-BD33-93682CF2A2A8}"/>
              </a:ext>
            </a:extLst>
          </p:cNvPr>
          <p:cNvSpPr>
            <a:spLocks noGrp="1" noChangeArrowheads="1"/>
          </p:cNvSpPr>
          <p:nvPr>
            <p:ph type="body" idx="1"/>
          </p:nvPr>
        </p:nvSpPr>
        <p:spPr>
          <a:xfrm>
            <a:off x="457200" y="1600200"/>
            <a:ext cx="8229600" cy="4456113"/>
          </a:xfrm>
          <a:ln/>
        </p:spPr>
        <p:txBody>
          <a:bodyPr/>
          <a:lstStyle/>
          <a:p>
            <a:pPr marL="339725" indent="-339725">
              <a:lnSpc>
                <a:spcPct val="90000"/>
              </a:lnSpc>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a:t>Định nghĩa cấu trúc để biểu diễn phân số. Viết chương trình xử lý phân số.</a:t>
            </a:r>
          </a:p>
          <a:p>
            <a:pPr marL="739775" lvl="1" indent="-282575">
              <a:lnSpc>
                <a:spcPct val="90000"/>
              </a:lnSpc>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a:t>Nhập một mảng phân số</a:t>
            </a:r>
          </a:p>
          <a:p>
            <a:pPr marL="739775" lvl="1" indent="-282575">
              <a:lnSpc>
                <a:spcPct val="90000"/>
              </a:lnSpc>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a:t>In ra nội dung của mảng</a:t>
            </a:r>
          </a:p>
          <a:p>
            <a:pPr marL="739775" lvl="1" indent="-282575">
              <a:lnSpc>
                <a:spcPct val="90000"/>
              </a:lnSpc>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a:t>Đảo ngược phân số</a:t>
            </a:r>
          </a:p>
          <a:p>
            <a:pPr marL="739775" lvl="1" indent="-282575">
              <a:lnSpc>
                <a:spcPct val="90000"/>
              </a:lnSpc>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a:t>So sánh hai phân số</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CCB49BC2-3BA9-49A9-92A4-9C144425BC60}"/>
              </a:ext>
            </a:extLst>
          </p:cNvPr>
          <p:cNvSpPr>
            <a:spLocks noGrp="1" noChangeArrowheads="1"/>
          </p:cNvSpPr>
          <p:nvPr>
            <p:ph type="title" idx="4294967295"/>
          </p:nvPr>
        </p:nvSpPr>
        <p:spPr>
          <a:xfrm>
            <a:off x="442913" y="103188"/>
            <a:ext cx="8243887" cy="506412"/>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3600"/>
              <a:t>Lời giải</a:t>
            </a:r>
          </a:p>
        </p:txBody>
      </p:sp>
      <p:sp>
        <p:nvSpPr>
          <p:cNvPr id="29698" name="Rectangle 2">
            <a:extLst>
              <a:ext uri="{FF2B5EF4-FFF2-40B4-BE49-F238E27FC236}">
                <a16:creationId xmlns:a16="http://schemas.microsoft.com/office/drawing/2014/main" id="{ECD643B9-508F-4DA5-9547-FD381DE49AC5}"/>
              </a:ext>
            </a:extLst>
          </p:cNvPr>
          <p:cNvSpPr>
            <a:spLocks noGrp="1" noChangeArrowheads="1"/>
          </p:cNvSpPr>
          <p:nvPr>
            <p:ph type="body" idx="1"/>
          </p:nvPr>
        </p:nvSpPr>
        <p:spPr>
          <a:xfrm>
            <a:off x="457200" y="990600"/>
            <a:ext cx="8534400" cy="5065713"/>
          </a:xfrm>
          <a:ln/>
        </p:spPr>
        <p:txBody>
          <a:bodyPr/>
          <a:lstStyle/>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#include &lt;stdio.h&gt;</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sz="1800">
                <a:latin typeface="Courier New" panose="02070309020205020404" pitchFamily="49" charset="0"/>
              </a:rPr>
              <a:t>#define MAX 100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sz="1800">
                <a:latin typeface="Courier New" panose="02070309020205020404" pitchFamily="49" charset="0"/>
              </a:rPr>
              <a:t>typedef struct {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sz="1800">
                <a:latin typeface="Courier New" panose="02070309020205020404" pitchFamily="49" charset="0"/>
              </a:rPr>
              <a:t>	</a:t>
            </a:r>
            <a:r>
              <a:rPr lang="fr-FR" altLang="en-US" sz="1800">
                <a:latin typeface="Courier New" panose="02070309020205020404" pitchFamily="49" charset="0"/>
              </a:rPr>
              <a:t>int numerator;</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int Denominator;</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}fraction;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void fractionInput(fraction *ps);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void fractionOutput (fraction ps);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void fractionArrayInput(fraction dsps[], int n);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void fractionArrayOutput(fraction dsps[], int n);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int  fractionCmp(fraction ps1, fraction ps2);</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fraction inverse(fraction ps);</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void inverseArray(fraction dsps[], int n);</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1800">
              <a:latin typeface="Courier New" panose="02070309020205020404" pitchFamily="49" charset="0"/>
            </a:endParaRP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1800">
              <a:latin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1D558749-AEF8-4ECF-97D9-239B4C968491}"/>
              </a:ext>
            </a:extLst>
          </p:cNvPr>
          <p:cNvSpPr>
            <a:spLocks noGrp="1" noChangeArrowheads="1"/>
          </p:cNvSpPr>
          <p:nvPr>
            <p:ph type="title" idx="4294967295"/>
          </p:nvPr>
        </p:nvSpPr>
        <p:spPr>
          <a:xfrm>
            <a:off x="442913" y="103188"/>
            <a:ext cx="8243887" cy="506412"/>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3600"/>
              <a:t>Lời giải</a:t>
            </a:r>
          </a:p>
        </p:txBody>
      </p:sp>
      <p:sp>
        <p:nvSpPr>
          <p:cNvPr id="30722" name="Rectangle 2">
            <a:extLst>
              <a:ext uri="{FF2B5EF4-FFF2-40B4-BE49-F238E27FC236}">
                <a16:creationId xmlns:a16="http://schemas.microsoft.com/office/drawing/2014/main" id="{50B72C15-7868-4F5F-B051-D0EAB0701979}"/>
              </a:ext>
            </a:extLst>
          </p:cNvPr>
          <p:cNvSpPr>
            <a:spLocks noGrp="1" noChangeArrowheads="1"/>
          </p:cNvSpPr>
          <p:nvPr>
            <p:ph type="body" idx="1"/>
          </p:nvPr>
        </p:nvSpPr>
        <p:spPr>
          <a:xfrm>
            <a:off x="457200" y="990600"/>
            <a:ext cx="8534400" cy="5065713"/>
          </a:xfrm>
          <a:ln/>
        </p:spPr>
        <p:txBody>
          <a:bodyPr/>
          <a:lstStyle/>
          <a:p>
            <a:pPr indent="-339725" eaLnBrk="0" hangingPunct="0">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void fractionInput(fraction *ps){</a:t>
            </a:r>
          </a:p>
          <a:p>
            <a:pPr indent="-339725" eaLnBrk="0" hangingPunct="0">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int n,d;</a:t>
            </a:r>
          </a:p>
          <a:p>
            <a:pPr indent="-339725" eaLnBrk="0" hangingPunct="0">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printf("Numerator:"); scanf("%d",&amp;n);</a:t>
            </a:r>
          </a:p>
          <a:p>
            <a:pPr indent="-339725" eaLnBrk="0" hangingPunct="0">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ps-&gt;numerator = n;</a:t>
            </a:r>
          </a:p>
          <a:p>
            <a:pPr indent="-339725" eaLnBrk="0" hangingPunct="0">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do {</a:t>
            </a:r>
          </a:p>
          <a:p>
            <a:pPr indent="-339725" eaLnBrk="0" hangingPunct="0">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printf("Denominator:"); scanf("%d",&amp;d);</a:t>
            </a:r>
          </a:p>
          <a:p>
            <a:pPr indent="-339725" eaLnBrk="0" hangingPunct="0">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 while (d==0);</a:t>
            </a:r>
          </a:p>
          <a:p>
            <a:pPr indent="-339725" eaLnBrk="0" hangingPunct="0">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ps-&gt;denominator = d;</a:t>
            </a:r>
          </a:p>
          <a:p>
            <a:pPr indent="-339725" eaLnBrk="0" hangingPunct="0">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void fractionArrayInput(fraction dsps[], int n){</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int i;</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for (i=0; i&lt;n; i++){</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printf("Data input for the i-th fraction:\n");</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fractionInput(dsps[i]);</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AF7CB1A8-247C-485C-8530-9B17F0B05C80}"/>
              </a:ext>
            </a:extLst>
          </p:cNvPr>
          <p:cNvSpPr>
            <a:spLocks noGrp="1" noChangeArrowheads="1"/>
          </p:cNvSpPr>
          <p:nvPr>
            <p:ph type="title" idx="4294967295"/>
          </p:nvPr>
        </p:nvSpPr>
        <p:spPr>
          <a:xfrm>
            <a:off x="442913" y="103188"/>
            <a:ext cx="8243887" cy="506412"/>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3600"/>
              <a:t>Lời giải</a:t>
            </a:r>
          </a:p>
        </p:txBody>
      </p:sp>
      <p:sp>
        <p:nvSpPr>
          <p:cNvPr id="31746" name="Rectangle 2">
            <a:extLst>
              <a:ext uri="{FF2B5EF4-FFF2-40B4-BE49-F238E27FC236}">
                <a16:creationId xmlns:a16="http://schemas.microsoft.com/office/drawing/2014/main" id="{E876C1B2-F4BF-49E0-B671-C9552DD74EF5}"/>
              </a:ext>
            </a:extLst>
          </p:cNvPr>
          <p:cNvSpPr>
            <a:spLocks noGrp="1" noChangeArrowheads="1"/>
          </p:cNvSpPr>
          <p:nvPr>
            <p:ph type="body" idx="1"/>
          </p:nvPr>
        </p:nvSpPr>
        <p:spPr>
          <a:xfrm>
            <a:off x="457200" y="990600"/>
            <a:ext cx="8534400" cy="5065713"/>
          </a:xfrm>
          <a:ln/>
        </p:spPr>
        <p:txBody>
          <a:bodyPr>
            <a:normAutofit lnSpcReduction="10000"/>
          </a:bodyPr>
          <a:lstStyle/>
          <a:p>
            <a:pPr indent="-339725" eaLnBrk="0" hangingPunct="0">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void fractionOutput(fraction ps){</a:t>
            </a:r>
          </a:p>
          <a:p>
            <a:pPr indent="-339725" eaLnBrk="0" hangingPunct="0">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printf(" %d/%d ", ps.numerator, ps.denominator);</a:t>
            </a:r>
          </a:p>
          <a:p>
            <a:pPr indent="-339725" eaLnBrk="0" hangingPunct="0">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a:t>
            </a: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void fractionArrayOutput(fraction dsps[], int n){</a:t>
            </a: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int i;</a:t>
            </a: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printf("Data output for the array of fraction:\n");</a:t>
            </a: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for (i=0; i&lt;n; i++){</a:t>
            </a: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fractionOutput(dsps[i]);</a:t>
            </a: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a:t>
            </a: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printf("\n");</a:t>
            </a: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a:t>
            </a: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2400">
              <a:latin typeface="Courier New" panose="02070309020205020404" pitchFamily="49" charset="0"/>
            </a:endParaRP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2400">
              <a:latin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DBE980BF-EEC1-4163-A354-D29E8F0137AF}"/>
              </a:ext>
            </a:extLst>
          </p:cNvPr>
          <p:cNvSpPr>
            <a:spLocks noGrp="1" noChangeArrowheads="1"/>
          </p:cNvSpPr>
          <p:nvPr>
            <p:ph type="title" idx="4294967295"/>
          </p:nvPr>
        </p:nvSpPr>
        <p:spPr>
          <a:xfrm>
            <a:off x="442913" y="103188"/>
            <a:ext cx="8243887" cy="506412"/>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3600"/>
              <a:t>Lời giải</a:t>
            </a:r>
          </a:p>
        </p:txBody>
      </p:sp>
      <p:sp>
        <p:nvSpPr>
          <p:cNvPr id="32770" name="Rectangle 2">
            <a:extLst>
              <a:ext uri="{FF2B5EF4-FFF2-40B4-BE49-F238E27FC236}">
                <a16:creationId xmlns:a16="http://schemas.microsoft.com/office/drawing/2014/main" id="{619A2116-1EE9-40D4-B570-D2A4768501F4}"/>
              </a:ext>
            </a:extLst>
          </p:cNvPr>
          <p:cNvSpPr>
            <a:spLocks noGrp="1" noChangeArrowheads="1"/>
          </p:cNvSpPr>
          <p:nvPr>
            <p:ph type="body" idx="1"/>
          </p:nvPr>
        </p:nvSpPr>
        <p:spPr>
          <a:xfrm>
            <a:off x="457200" y="990600"/>
            <a:ext cx="8534400" cy="5065713"/>
          </a:xfrm>
          <a:ln/>
        </p:spPr>
        <p:txBody>
          <a:bodyPr>
            <a:normAutofit lnSpcReduction="10000"/>
          </a:bodyPr>
          <a:lstStyle/>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fraction inverse(fraction ps){</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fraction tmp;</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if (ps.numerator ==0) {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printf("Can not have an inverse fraction of 0!\n");</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exit(1);</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tmp.numerator = ps.denominator; tmp.denominator=ps.numerator;</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return tmp;</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int fractionCmp(fraction ps1, fraction ps2){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long smd =(ps1.numerator*ps2.denominator –ps2.numerator*ps1.denominator )*ps1.denominator*ps2.denominator;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	if(smd&gt; 0)</a:t>
            </a:r>
            <a:r>
              <a:rPr lang="de-DE" altLang="en-US" sz="1800">
                <a:latin typeface="Courier New" panose="02070309020205020404" pitchFamily="49" charset="0"/>
              </a:rPr>
              <a:t>return 1;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de-DE" altLang="en-US" sz="1800">
                <a:latin typeface="Courier New" panose="02070309020205020404" pitchFamily="49" charset="0"/>
              </a:rPr>
              <a:t>	else if (smd&lt;0) return -1;</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de-DE" altLang="en-US" sz="1800">
                <a:latin typeface="Courier New" panose="02070309020205020404" pitchFamily="49" charset="0"/>
              </a:rPr>
              <a:t>	else </a:t>
            </a:r>
            <a:r>
              <a:rPr lang="en-GB" altLang="en-US" sz="1800">
                <a:latin typeface="Courier New" panose="02070309020205020404" pitchFamily="49" charset="0"/>
              </a:rPr>
              <a:t>return 0;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sz="1800">
                <a:latin typeface="Courier New" panose="02070309020205020404" pitchFamily="49"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440BDCC8-D1FB-403F-8692-72DFE36FEDD6}"/>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Cấu trúc</a:t>
            </a:r>
          </a:p>
        </p:txBody>
      </p:sp>
      <p:sp>
        <p:nvSpPr>
          <p:cNvPr id="6146" name="Rectangle 2">
            <a:extLst>
              <a:ext uri="{FF2B5EF4-FFF2-40B4-BE49-F238E27FC236}">
                <a16:creationId xmlns:a16="http://schemas.microsoft.com/office/drawing/2014/main" id="{0FD41563-0BC0-4526-B97E-FAE1D2873AB9}"/>
              </a:ext>
            </a:extLst>
          </p:cNvPr>
          <p:cNvSpPr>
            <a:spLocks noGrp="1" noChangeArrowheads="1"/>
          </p:cNvSpPr>
          <p:nvPr>
            <p:ph type="body" idx="1"/>
          </p:nvPr>
        </p:nvSpPr>
        <p:spPr>
          <a:xfrm>
            <a:off x="457200" y="1600200"/>
            <a:ext cx="6096000" cy="4456113"/>
          </a:xfrm>
          <a:ln/>
        </p:spPr>
        <p:txBody>
          <a:bodyPr/>
          <a:lstStyle/>
          <a:p>
            <a:pPr marL="339725" indent="-339725">
              <a:spcBef>
                <a:spcPts val="7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800"/>
              <a:t>Cấu trúc trong C là một tập hợp các phần tử có kiểu khác nhau. </a:t>
            </a:r>
          </a:p>
          <a:p>
            <a:pPr marL="341313" indent="-339725">
              <a:spcBef>
                <a:spcPts val="7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fr-FR" altLang="en-US" sz="2800"/>
          </a:p>
        </p:txBody>
      </p:sp>
      <p:sp>
        <p:nvSpPr>
          <p:cNvPr id="6147" name="AutoShape 3">
            <a:extLst>
              <a:ext uri="{FF2B5EF4-FFF2-40B4-BE49-F238E27FC236}">
                <a16:creationId xmlns:a16="http://schemas.microsoft.com/office/drawing/2014/main" id="{F3B09388-F15D-4615-B508-0AB7DAE5FFFB}"/>
              </a:ext>
            </a:extLst>
          </p:cNvPr>
          <p:cNvSpPr>
            <a:spLocks noChangeArrowheads="1"/>
          </p:cNvSpPr>
          <p:nvPr/>
        </p:nvSpPr>
        <p:spPr bwMode="auto">
          <a:xfrm>
            <a:off x="6781800" y="2286000"/>
            <a:ext cx="1905000" cy="2133600"/>
          </a:xfrm>
          <a:prstGeom prst="cube">
            <a:avLst>
              <a:gd name="adj" fmla="val 25000"/>
            </a:avLst>
          </a:prstGeom>
          <a:solidFill>
            <a:srgbClr val="EDFAD2"/>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8" name="AutoShape 4">
            <a:extLst>
              <a:ext uri="{FF2B5EF4-FFF2-40B4-BE49-F238E27FC236}">
                <a16:creationId xmlns:a16="http://schemas.microsoft.com/office/drawing/2014/main" id="{5394EB18-B3FC-450B-99DE-05E0A17F4ECE}"/>
              </a:ext>
            </a:extLst>
          </p:cNvPr>
          <p:cNvSpPr>
            <a:spLocks noChangeArrowheads="1"/>
          </p:cNvSpPr>
          <p:nvPr/>
        </p:nvSpPr>
        <p:spPr bwMode="auto">
          <a:xfrm>
            <a:off x="7162800" y="3810000"/>
            <a:ext cx="762000" cy="457200"/>
          </a:xfrm>
          <a:prstGeom prst="triangle">
            <a:avLst>
              <a:gd name="adj" fmla="val 50000"/>
            </a:avLst>
          </a:prstGeom>
          <a:solidFill>
            <a:srgbClr val="FFFFCC"/>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9" name="AutoShape 5">
            <a:extLst>
              <a:ext uri="{FF2B5EF4-FFF2-40B4-BE49-F238E27FC236}">
                <a16:creationId xmlns:a16="http://schemas.microsoft.com/office/drawing/2014/main" id="{95E837C2-B907-44C0-B8E8-56BDDF62A415}"/>
              </a:ext>
            </a:extLst>
          </p:cNvPr>
          <p:cNvSpPr>
            <a:spLocks noChangeArrowheads="1"/>
          </p:cNvSpPr>
          <p:nvPr/>
        </p:nvSpPr>
        <p:spPr bwMode="auto">
          <a:xfrm>
            <a:off x="7162800" y="2971800"/>
            <a:ext cx="762000" cy="609600"/>
          </a:xfrm>
          <a:prstGeom prst="can">
            <a:avLst>
              <a:gd name="adj" fmla="val 25000"/>
            </a:avLst>
          </a:prstGeom>
          <a:solidFill>
            <a:srgbClr val="3333FF"/>
          </a:solidFill>
          <a:ln w="9360" cap="sq">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5499A166-343E-43E5-8AA2-FC81BFCF07C1}"/>
              </a:ext>
            </a:extLst>
          </p:cNvPr>
          <p:cNvSpPr>
            <a:spLocks noGrp="1" noChangeArrowheads="1"/>
          </p:cNvSpPr>
          <p:nvPr>
            <p:ph type="title" idx="4294967295"/>
          </p:nvPr>
        </p:nvSpPr>
        <p:spPr>
          <a:xfrm>
            <a:off x="442913" y="103188"/>
            <a:ext cx="8243887" cy="506412"/>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3600"/>
              <a:t>Lời giải</a:t>
            </a:r>
          </a:p>
        </p:txBody>
      </p:sp>
      <p:sp>
        <p:nvSpPr>
          <p:cNvPr id="33794" name="Rectangle 2">
            <a:extLst>
              <a:ext uri="{FF2B5EF4-FFF2-40B4-BE49-F238E27FC236}">
                <a16:creationId xmlns:a16="http://schemas.microsoft.com/office/drawing/2014/main" id="{A9A862CC-CD97-4A62-98D5-21997EE84D88}"/>
              </a:ext>
            </a:extLst>
          </p:cNvPr>
          <p:cNvSpPr>
            <a:spLocks noGrp="1" noChangeArrowheads="1"/>
          </p:cNvSpPr>
          <p:nvPr>
            <p:ph type="body" idx="1"/>
          </p:nvPr>
        </p:nvSpPr>
        <p:spPr>
          <a:xfrm>
            <a:off x="457200" y="990600"/>
            <a:ext cx="8534400" cy="5065713"/>
          </a:xfrm>
          <a:ln/>
        </p:spPr>
        <p:txBody>
          <a:bodyPr/>
          <a:lstStyle/>
          <a:p>
            <a:pPr indent="-339725" eaLnBrk="0" hangingPunct="0">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void inverseArray(fraction dsps[], int n){</a:t>
            </a:r>
          </a:p>
          <a:p>
            <a:pPr indent="-339725" eaLnBrk="0" hangingPunct="0">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int i;</a:t>
            </a:r>
          </a:p>
          <a:p>
            <a:pPr indent="-339725">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nb-NO" altLang="en-US" sz="2000">
                <a:latin typeface="Courier New" panose="02070309020205020404" pitchFamily="49" charset="0"/>
              </a:rPr>
              <a:t>	for(i=0; i&lt;n; i++) { </a:t>
            </a:r>
          </a:p>
          <a:p>
            <a:pPr indent="-339725">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nb-NO" altLang="en-US" sz="2000">
                <a:latin typeface="Courier New" panose="02070309020205020404" pitchFamily="49" charset="0"/>
              </a:rPr>
              <a:t>        dsps[i]= inverse(dsps[i]); </a:t>
            </a:r>
          </a:p>
          <a:p>
            <a:pPr indent="-339725">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nb-NO" altLang="en-US" sz="2000">
                <a:latin typeface="Courier New" panose="02070309020205020404" pitchFamily="49" charset="0"/>
              </a:rPr>
              <a:t>	} </a:t>
            </a:r>
          </a:p>
          <a:p>
            <a:pPr indent="-339725" eaLnBrk="0" hangingPunct="0">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a:t>
            </a:r>
            <a:r>
              <a:rPr lang="en-GB" altLang="en-US" sz="2000">
                <a:latin typeface="Courier New" panose="02070309020205020404" pitchFamily="49" charset="0"/>
              </a:rPr>
              <a:t> </a:t>
            </a:r>
          </a:p>
          <a:p>
            <a:pPr indent="-339725">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int main(){</a:t>
            </a:r>
          </a:p>
          <a:p>
            <a:pPr indent="-339725">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a:t>
            </a:r>
            <a:r>
              <a:rPr lang="en-GB" altLang="en-US" sz="2000">
                <a:latin typeface="Courier New" panose="02070309020205020404" pitchFamily="49" charset="0"/>
              </a:rPr>
              <a:t>int n; </a:t>
            </a:r>
          </a:p>
          <a:p>
            <a:pPr indent="-339725">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sz="2000">
                <a:latin typeface="Courier New" panose="02070309020205020404" pitchFamily="49" charset="0"/>
              </a:rPr>
              <a:t>   fraction a[MAX], max, s, p; </a:t>
            </a:r>
          </a:p>
          <a:p>
            <a:pPr indent="-339725">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sz="2000">
                <a:latin typeface="Courier New" panose="02070309020205020404" pitchFamily="49" charset="0"/>
              </a:rPr>
              <a:t>   printf("Enter the number of fractions:"); scanf("%d",&amp;n); </a:t>
            </a:r>
          </a:p>
          <a:p>
            <a:pPr indent="-339725">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sz="2000">
                <a:latin typeface="Courier New" panose="02070309020205020404" pitchFamily="49" charset="0"/>
              </a:rPr>
              <a:t>   </a:t>
            </a:r>
            <a:r>
              <a:rPr lang="fr-FR" altLang="en-US" sz="2000">
                <a:latin typeface="Courier New" panose="02070309020205020404" pitchFamily="49" charset="0"/>
              </a:rPr>
              <a:t>fractionArrayInput</a:t>
            </a:r>
            <a:r>
              <a:rPr lang="en-GB" altLang="en-US" sz="2000">
                <a:latin typeface="Courier New" panose="02070309020205020404" pitchFamily="49" charset="0"/>
              </a:rPr>
              <a:t>(a, n); </a:t>
            </a:r>
          </a:p>
          <a:p>
            <a:pPr indent="-339725">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sz="2000">
                <a:latin typeface="Courier New" panose="02070309020205020404" pitchFamily="49" charset="0"/>
              </a:rPr>
              <a:t> 	</a:t>
            </a:r>
            <a:r>
              <a:rPr lang="fr-FR" altLang="en-US" sz="2000">
                <a:latin typeface="Courier New" panose="02070309020205020404" pitchFamily="49" charset="0"/>
              </a:rPr>
              <a:t>fractionArrayOutput</a:t>
            </a:r>
            <a:r>
              <a:rPr lang="en-GB" altLang="en-US" sz="2000">
                <a:latin typeface="Courier New" panose="02070309020205020404" pitchFamily="49" charset="0"/>
              </a:rPr>
              <a:t>(a, n);</a:t>
            </a:r>
          </a:p>
          <a:p>
            <a:pPr indent="-339725">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sz="2000">
                <a:latin typeface="Courier New" panose="02070309020205020404" pitchFamily="49" charset="0"/>
              </a:rPr>
              <a:t>   printf("Inverse all fractions in the array.\n");</a:t>
            </a:r>
          </a:p>
          <a:p>
            <a:pPr indent="-339725">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sz="2000">
                <a:latin typeface="Courier New" panose="02070309020205020404" pitchFamily="49" charset="0"/>
              </a:rPr>
              <a:t>	inverseArray(a,n);</a:t>
            </a:r>
          </a:p>
          <a:p>
            <a:pPr indent="-339725">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GB" altLang="en-US" sz="2000">
              <a:latin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EB168029-913A-48CF-BB92-116218507FFD}"/>
              </a:ext>
            </a:extLst>
          </p:cNvPr>
          <p:cNvSpPr>
            <a:spLocks noGrp="1" noChangeArrowheads="1"/>
          </p:cNvSpPr>
          <p:nvPr>
            <p:ph type="title" idx="4294967295"/>
          </p:nvPr>
        </p:nvSpPr>
        <p:spPr>
          <a:xfrm>
            <a:off x="442913" y="103188"/>
            <a:ext cx="8243887" cy="506412"/>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3600"/>
              <a:t>Lời giải</a:t>
            </a:r>
          </a:p>
        </p:txBody>
      </p:sp>
      <p:sp>
        <p:nvSpPr>
          <p:cNvPr id="34818" name="Rectangle 2">
            <a:extLst>
              <a:ext uri="{FF2B5EF4-FFF2-40B4-BE49-F238E27FC236}">
                <a16:creationId xmlns:a16="http://schemas.microsoft.com/office/drawing/2014/main" id="{7757F97D-D435-42CE-AE0A-D63D85EC4F66}"/>
              </a:ext>
            </a:extLst>
          </p:cNvPr>
          <p:cNvSpPr>
            <a:spLocks noGrp="1" noChangeArrowheads="1"/>
          </p:cNvSpPr>
          <p:nvPr>
            <p:ph type="body" idx="1"/>
          </p:nvPr>
        </p:nvSpPr>
        <p:spPr>
          <a:xfrm>
            <a:off x="457200" y="990600"/>
            <a:ext cx="8534400" cy="5065713"/>
          </a:xfrm>
          <a:ln/>
        </p:spPr>
        <p:txBody>
          <a:bodyPr/>
          <a:lstStyle/>
          <a:p>
            <a:pPr indent="-339725">
              <a:spcBef>
                <a:spcPts val="5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2000">
                <a:latin typeface="Courier New" panose="02070309020205020404" pitchFamily="49" charset="0"/>
              </a:rPr>
              <a:t> 	printf("Enter first fraction to compare:");</a:t>
            </a:r>
          </a:p>
          <a:p>
            <a:pPr indent="-339725">
              <a:spcBef>
                <a:spcPts val="5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2000">
                <a:latin typeface="Courier New" panose="02070309020205020404" pitchFamily="49" charset="0"/>
              </a:rPr>
              <a:t>	fractionInput(s);</a:t>
            </a:r>
          </a:p>
          <a:p>
            <a:pPr indent="-339725">
              <a:spcBef>
                <a:spcPts val="5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2000">
                <a:latin typeface="Courier New" panose="02070309020205020404" pitchFamily="49" charset="0"/>
              </a:rPr>
              <a:t>  	printf("Enter second fraction to compare:");</a:t>
            </a:r>
          </a:p>
          <a:p>
            <a:pPr indent="-339725">
              <a:spcBef>
                <a:spcPts val="5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2000">
                <a:latin typeface="Courier New" panose="02070309020205020404" pitchFamily="49" charset="0"/>
              </a:rPr>
              <a:t>	fractionInput(p);</a:t>
            </a:r>
          </a:p>
          <a:p>
            <a:pPr indent="-339725">
              <a:spcBef>
                <a:spcPts val="5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2000">
                <a:latin typeface="Courier New" panose="02070309020205020404" pitchFamily="49" charset="0"/>
              </a:rPr>
              <a:t>	if (fractionCmp(s,p) ==0)</a:t>
            </a:r>
          </a:p>
          <a:p>
            <a:pPr indent="-339725">
              <a:spcBef>
                <a:spcPts val="5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2000">
                <a:latin typeface="Courier New" panose="02070309020205020404" pitchFamily="49" charset="0"/>
              </a:rPr>
              <a:t>		printf("Two fractions are equals.\n");</a:t>
            </a:r>
          </a:p>
          <a:p>
            <a:pPr indent="-339725">
              <a:spcBef>
                <a:spcPts val="5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2000">
                <a:latin typeface="Courier New" panose="02070309020205020404" pitchFamily="49" charset="0"/>
              </a:rPr>
              <a:t>	else if (fractionCmp(s,p) &lt; 0){</a:t>
            </a:r>
          </a:p>
          <a:p>
            <a:pPr indent="-339725">
              <a:spcBef>
                <a:spcPts val="5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2000">
                <a:latin typeface="Courier New" panose="02070309020205020404" pitchFamily="49" charset="0"/>
              </a:rPr>
              <a:t>		fractionOutput(s);</a:t>
            </a:r>
          </a:p>
          <a:p>
            <a:pPr indent="-339725">
              <a:spcBef>
                <a:spcPts val="5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2000">
                <a:latin typeface="Courier New" panose="02070309020205020404" pitchFamily="49" charset="0"/>
              </a:rPr>
              <a:t>		printf("is smaller than");</a:t>
            </a:r>
          </a:p>
          <a:p>
            <a:pPr indent="-339725">
              <a:spcBef>
                <a:spcPts val="5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2000">
                <a:latin typeface="Courier New" panose="02070309020205020404" pitchFamily="49" charset="0"/>
              </a:rPr>
              <a:t>		fractionOutput(p);</a:t>
            </a:r>
          </a:p>
          <a:p>
            <a:pPr indent="-339725">
              <a:spcBef>
                <a:spcPts val="5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2000">
                <a:latin typeface="Courier New" panose="02070309020205020404" pitchFamily="49" charset="0"/>
              </a:rPr>
              <a:t>		printf("\n");</a:t>
            </a:r>
          </a:p>
          <a:p>
            <a:pPr indent="-339725">
              <a:spcBef>
                <a:spcPts val="5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2000">
                <a:latin typeface="Courier New" panose="02070309020205020404" pitchFamily="49" charset="0"/>
              </a:rPr>
              <a:t>	}</a:t>
            </a:r>
          </a:p>
          <a:p>
            <a:pPr indent="-339725">
              <a:spcBef>
                <a:spcPts val="5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2000">
                <a:latin typeface="Courier New" panose="02070309020205020404" pitchFamily="49" charset="0"/>
              </a:rPr>
              <a:t>	return 0;</a:t>
            </a:r>
          </a:p>
          <a:p>
            <a:pPr indent="-339725">
              <a:spcBef>
                <a:spcPts val="4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2000">
                <a:latin typeface="Courier New" panose="02070309020205020404" pitchFamily="49" charset="0"/>
              </a:rPr>
              <a:t>}</a:t>
            </a:r>
            <a:r>
              <a:rPr lang="en-GB" altLang="en-US" sz="1600">
                <a:latin typeface="Courier New" panose="02070309020205020404" pitchFamily="49" charset="0"/>
              </a:rPr>
              <a:t>    </a:t>
            </a:r>
          </a:p>
          <a:p>
            <a:pPr indent="-339725">
              <a:spcBef>
                <a:spcPts val="4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endParaRPr lang="en-GB" altLang="en-US" sz="1600">
              <a:latin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BB33E65F-6973-459E-98F4-395D8FB31BE4}"/>
              </a:ext>
            </a:extLst>
          </p:cNvPr>
          <p:cNvSpPr>
            <a:spLocks noGrp="1" noChangeArrowheads="1"/>
          </p:cNvSpPr>
          <p:nvPr>
            <p:ph type="title" idx="4294967295"/>
          </p:nvPr>
        </p:nvSpPr>
        <p:spPr>
          <a:xfrm>
            <a:off x="442913" y="103188"/>
            <a:ext cx="8243887" cy="506412"/>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3600"/>
              <a:t>Lời giải</a:t>
            </a:r>
          </a:p>
        </p:txBody>
      </p:sp>
      <p:sp>
        <p:nvSpPr>
          <p:cNvPr id="35842" name="Rectangle 2">
            <a:extLst>
              <a:ext uri="{FF2B5EF4-FFF2-40B4-BE49-F238E27FC236}">
                <a16:creationId xmlns:a16="http://schemas.microsoft.com/office/drawing/2014/main" id="{D8AAFA3A-6CF6-4F4B-866A-BD3992B441FE}"/>
              </a:ext>
            </a:extLst>
          </p:cNvPr>
          <p:cNvSpPr>
            <a:spLocks noGrp="1" noChangeArrowheads="1"/>
          </p:cNvSpPr>
          <p:nvPr>
            <p:ph type="body" idx="1"/>
          </p:nvPr>
        </p:nvSpPr>
        <p:spPr>
          <a:xfrm>
            <a:off x="457200" y="990600"/>
            <a:ext cx="8534400" cy="5065713"/>
          </a:xfrm>
          <a:ln/>
        </p:spPr>
        <p:txBody>
          <a:bodyPr/>
          <a:lstStyle/>
          <a:p>
            <a:pPr indent="-339725">
              <a:spcBef>
                <a:spcPts val="4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1600">
                <a:latin typeface="Courier New" panose="02070309020205020404" pitchFamily="49" charset="0"/>
              </a:rPr>
              <a:t>	s=TongCacPS(a, n);</a:t>
            </a:r>
          </a:p>
          <a:p>
            <a:pPr indent="-339725">
              <a:spcBef>
                <a:spcPts val="4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1600">
                <a:latin typeface="Courier New" panose="02070309020205020404" pitchFamily="49" charset="0"/>
              </a:rPr>
              <a:t>    printf("\nTong gia tri cac phan so co trong mang: "); </a:t>
            </a:r>
          </a:p>
          <a:p>
            <a:pPr indent="-339725">
              <a:spcBef>
                <a:spcPts val="4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1600">
                <a:latin typeface="Courier New" panose="02070309020205020404" pitchFamily="49" charset="0"/>
              </a:rPr>
              <a:t>    XuatPS(s); </a:t>
            </a:r>
          </a:p>
          <a:p>
            <a:pPr indent="-339725">
              <a:spcBef>
                <a:spcPts val="4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1600">
                <a:latin typeface="Courier New" panose="02070309020205020404" pitchFamily="49" charset="0"/>
              </a:rPr>
              <a:t> </a:t>
            </a:r>
          </a:p>
          <a:p>
            <a:pPr indent="-339725">
              <a:spcBef>
                <a:spcPts val="4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1600">
                <a:latin typeface="Courier New" panose="02070309020205020404" pitchFamily="49" charset="0"/>
              </a:rPr>
              <a:t>    p=TichCacPS(a, n); </a:t>
            </a:r>
          </a:p>
          <a:p>
            <a:pPr indent="-339725">
              <a:spcBef>
                <a:spcPts val="4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1600">
                <a:latin typeface="Courier New" panose="02070309020205020404" pitchFamily="49" charset="0"/>
              </a:rPr>
              <a:t>    printf("\nTich gia tri cac phan so co trong mang: "); </a:t>
            </a:r>
          </a:p>
          <a:p>
            <a:pPr indent="-339725">
              <a:spcBef>
                <a:spcPts val="4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1600">
                <a:latin typeface="Courier New" panose="02070309020205020404" pitchFamily="49" charset="0"/>
              </a:rPr>
              <a:t>    XuatPS(p); </a:t>
            </a:r>
          </a:p>
          <a:p>
            <a:pPr indent="-339725">
              <a:spcBef>
                <a:spcPts val="4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1600">
                <a:latin typeface="Courier New" panose="02070309020205020404" pitchFamily="49" charset="0"/>
              </a:rPr>
              <a:t> </a:t>
            </a:r>
          </a:p>
          <a:p>
            <a:pPr indent="-339725">
              <a:spcBef>
                <a:spcPts val="4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1600">
                <a:latin typeface="Courier New" panose="02070309020205020404" pitchFamily="49" charset="0"/>
              </a:rPr>
              <a:t>    NghichDaoCacPS(a, n); </a:t>
            </a:r>
          </a:p>
          <a:p>
            <a:pPr indent="-339725">
              <a:spcBef>
                <a:spcPts val="4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1600">
                <a:latin typeface="Courier New" panose="02070309020205020404" pitchFamily="49" charset="0"/>
              </a:rPr>
              <a:t>    printf("\nMang phan so sau khi nghich dao cac phan tu: "); </a:t>
            </a:r>
          </a:p>
          <a:p>
            <a:pPr indent="-339725">
              <a:spcBef>
                <a:spcPts val="4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1600">
                <a:latin typeface="Courier New" panose="02070309020205020404" pitchFamily="49" charset="0"/>
                <a:ea typeface="ＭＳ Ｐゴシック" panose="020B0600070205080204" pitchFamily="34" charset="-128"/>
              </a:rPr>
              <a:t>    XuatMangPS(a, n); </a:t>
            </a:r>
          </a:p>
          <a:p>
            <a:pPr indent="-339725">
              <a:spcBef>
                <a:spcPts val="4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1600">
                <a:latin typeface="Courier New" panose="02070309020205020404" pitchFamily="49" charset="0"/>
                <a:ea typeface="ＭＳ Ｐゴシック" panose="020B0600070205080204" pitchFamily="34" charset="-128"/>
              </a:rPr>
              <a:t>	 return 0; </a:t>
            </a:r>
          </a:p>
          <a:p>
            <a:pPr indent="-339725">
              <a:spcBef>
                <a:spcPts val="4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1600">
                <a:latin typeface="Courier New" panose="02070309020205020404" pitchFamily="49" charset="0"/>
                <a:ea typeface="ＭＳ Ｐゴシック" panose="020B0600070205080204" pitchFamily="34" charset="-128"/>
              </a:rPr>
              <a:t>}</a:t>
            </a:r>
          </a:p>
          <a:p>
            <a:pPr indent="-339725">
              <a:spcBef>
                <a:spcPts val="4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GB" altLang="en-US" sz="1600">
                <a:latin typeface="Courier New" panose="02070309020205020404" pitchFamily="49"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AC11FF64-8583-40A4-8B29-0C814694D62D}"/>
              </a:ext>
            </a:extLst>
          </p:cNvPr>
          <p:cNvSpPr>
            <a:spLocks noGrp="1" noChangeArrowheads="1"/>
          </p:cNvSpPr>
          <p:nvPr>
            <p:ph type="title" idx="4294967295"/>
          </p:nvPr>
        </p:nvSpPr>
        <p:spPr>
          <a:xfrm>
            <a:off x="442913" y="103188"/>
            <a:ext cx="8243887" cy="8112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14.5</a:t>
            </a:r>
          </a:p>
        </p:txBody>
      </p:sp>
      <p:sp>
        <p:nvSpPr>
          <p:cNvPr id="36866" name="Rectangle 2">
            <a:extLst>
              <a:ext uri="{FF2B5EF4-FFF2-40B4-BE49-F238E27FC236}">
                <a16:creationId xmlns:a16="http://schemas.microsoft.com/office/drawing/2014/main" id="{641A6358-F22A-46DD-9F0F-CD73AB3EDBCE}"/>
              </a:ext>
            </a:extLst>
          </p:cNvPr>
          <p:cNvSpPr>
            <a:spLocks noGrp="1" noChangeArrowheads="1"/>
          </p:cNvSpPr>
          <p:nvPr>
            <p:ph type="body" idx="1"/>
          </p:nvPr>
        </p:nvSpPr>
        <p:spPr>
          <a:xfrm>
            <a:off x="457200" y="1143000"/>
            <a:ext cx="8229600" cy="4913313"/>
          </a:xfrm>
          <a:ln/>
        </p:spPr>
        <p:txBody>
          <a:bodyPr/>
          <a:lstStyle/>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a:t>Viết chương trình thực hiện các thao tác sau:</a:t>
            </a:r>
          </a:p>
          <a:p>
            <a:pPr marL="739775" lvl="1" indent="-28257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a:t>Tối giản phân số</a:t>
            </a:r>
          </a:p>
          <a:p>
            <a:pPr marL="739775" lvl="1" indent="-28257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a:t>Nhân, cộng hai phân số</a:t>
            </a:r>
          </a:p>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a:t>Tích hợp vào bài 14.4</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3096B3D-C2D5-4D95-A93F-A7C0D9AAC94B}"/>
              </a:ext>
            </a:extLst>
          </p:cNvPr>
          <p:cNvSpPr txBox="1"/>
          <p:nvPr/>
        </p:nvSpPr>
        <p:spPr>
          <a:xfrm>
            <a:off x="432033" y="2290085"/>
            <a:ext cx="1958829" cy="1384995"/>
          </a:xfrm>
          <a:prstGeom prst="rect">
            <a:avLst/>
          </a:prstGeom>
          <a:noFill/>
        </p:spPr>
        <p:txBody>
          <a:bodyPr wrap="square">
            <a:spAutoFit/>
          </a:bodyPr>
          <a:lstStyle/>
          <a:p>
            <a:pPr algn="l" rtl="0" fontAlgn="base"/>
            <a:r>
              <a:rPr lang="en-US" sz="2800" b="1" i="0" u="none" strike="noStrike">
                <a:solidFill>
                  <a:srgbClr val="FFFFFF"/>
                </a:solidFill>
                <a:effectLst/>
                <a:latin typeface="Linh AvantGarde" panose="02000603030000020004"/>
              </a:rPr>
              <a:t>Thank you for</a:t>
            </a:r>
            <a:r>
              <a:rPr lang="en-US" sz="2800" b="0" i="0">
                <a:solidFill>
                  <a:srgbClr val="000000"/>
                </a:solidFill>
                <a:effectLst/>
                <a:latin typeface="Linh AvantGarde" panose="02000603030000020004"/>
              </a:rPr>
              <a:t>​</a:t>
            </a:r>
            <a:r>
              <a:rPr lang="vi-VN" sz="2800" b="0" i="0">
                <a:solidFill>
                  <a:srgbClr val="000000"/>
                </a:solidFill>
                <a:effectLst/>
                <a:latin typeface="Linh AvantGarde" panose="02000603030000020004"/>
              </a:rPr>
              <a:t> </a:t>
            </a:r>
            <a:r>
              <a:rPr lang="en-US" sz="2800" b="1" i="0" u="none" strike="noStrike">
                <a:solidFill>
                  <a:srgbClr val="FFFFFF"/>
                </a:solidFill>
                <a:effectLst/>
                <a:latin typeface="Linh AvantGarde" panose="02000603030000020004"/>
              </a:rPr>
              <a:t>your attentions</a:t>
            </a:r>
            <a:r>
              <a:rPr lang="en-US" sz="2800" b="1" i="0" u="none" strike="noStrike">
                <a:solidFill>
                  <a:srgbClr val="FFFFFF"/>
                </a:solidFill>
                <a:effectLst/>
                <a:latin typeface="Calibri" panose="020F0502020204030204" pitchFamily="34" charset="0"/>
              </a:rPr>
              <a:t>!</a:t>
            </a:r>
            <a:r>
              <a:rPr lang="en-US" sz="2800" b="0" i="0">
                <a:solidFill>
                  <a:srgbClr val="000000"/>
                </a:solidFill>
                <a:effectLst/>
                <a:latin typeface="Calibri" panose="020F0502020204030204" pitchFamily="34" charset="0"/>
              </a:rPr>
              <a:t>​</a:t>
            </a:r>
            <a:endParaRPr lang="en-US" sz="2800"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33758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EC1599C4-A65E-4779-B7AB-9800CCF5E63F}"/>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Định nghĩa </a:t>
            </a:r>
            <a:r>
              <a:rPr lang="en-US" altLang="en-US" b="1">
                <a:latin typeface="Courier New" panose="02070309020205020404" pitchFamily="49" charset="0"/>
                <a:cs typeface="Courier New" panose="02070309020205020404" pitchFamily="49" charset="0"/>
              </a:rPr>
              <a:t>struct trong</a:t>
            </a:r>
            <a:r>
              <a:rPr lang="en-US" altLang="en-US">
                <a:cs typeface="Courier New" panose="02070309020205020404" pitchFamily="49" charset="0"/>
              </a:rPr>
              <a:t> C</a:t>
            </a:r>
          </a:p>
        </p:txBody>
      </p:sp>
      <p:sp>
        <p:nvSpPr>
          <p:cNvPr id="7170" name="Rectangle 2">
            <a:extLst>
              <a:ext uri="{FF2B5EF4-FFF2-40B4-BE49-F238E27FC236}">
                <a16:creationId xmlns:a16="http://schemas.microsoft.com/office/drawing/2014/main" id="{3478FDC2-848E-4EE9-81CA-31795A7A8D90}"/>
              </a:ext>
            </a:extLst>
          </p:cNvPr>
          <p:cNvSpPr>
            <a:spLocks noGrp="1" noChangeArrowheads="1"/>
          </p:cNvSpPr>
          <p:nvPr>
            <p:ph type="body" idx="1"/>
          </p:nvPr>
        </p:nvSpPr>
        <p:spPr>
          <a:xfrm>
            <a:off x="457200" y="1600200"/>
            <a:ext cx="8229600" cy="4456113"/>
          </a:xfrm>
          <a:ln/>
        </p:spPr>
        <p:txBody>
          <a:bodyPr/>
          <a:lstStyle/>
          <a:p>
            <a:pPr marL="0" indent="0">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b="1">
                <a:latin typeface="Courier New" panose="02070309020205020404" pitchFamily="49" charset="0"/>
                <a:cs typeface="Courier New" panose="02070309020205020404" pitchFamily="49" charset="0"/>
              </a:rPr>
              <a:t>struct struct-name</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a:t>
            </a:r>
          </a:p>
          <a:p>
            <a:pPr marL="0" indent="0">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b="1">
                <a:latin typeface="Courier New" panose="02070309020205020404" pitchFamily="49" charset="0"/>
                <a:cs typeface="Courier New" panose="02070309020205020404" pitchFamily="49" charset="0"/>
              </a:rPr>
              <a:t>    field-type1 field-name1;</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field-type2 field-name2;</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field-type3 field-name3;</a:t>
            </a:r>
          </a:p>
          <a:p>
            <a:pPr marL="0" indent="0">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b="1">
                <a:latin typeface="Courier New" panose="02070309020205020404" pitchFamily="49" charset="0"/>
                <a:cs typeface="Courier New" panose="02070309020205020404" pitchFamily="49" charset="0"/>
              </a:rPr>
              <a:t>	...</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1EE81FE1-D7A5-4C66-96B6-78CFC2316B7C}"/>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VD</a:t>
            </a:r>
          </a:p>
        </p:txBody>
      </p:sp>
      <p:sp>
        <p:nvSpPr>
          <p:cNvPr id="8194" name="Rectangle 2">
            <a:extLst>
              <a:ext uri="{FF2B5EF4-FFF2-40B4-BE49-F238E27FC236}">
                <a16:creationId xmlns:a16="http://schemas.microsoft.com/office/drawing/2014/main" id="{B7589EDC-232D-4A8D-9B05-BB69E9A40969}"/>
              </a:ext>
            </a:extLst>
          </p:cNvPr>
          <p:cNvSpPr>
            <a:spLocks noGrp="1" noChangeArrowheads="1"/>
          </p:cNvSpPr>
          <p:nvPr>
            <p:ph type="body" idx="1"/>
          </p:nvPr>
        </p:nvSpPr>
        <p:spPr>
          <a:xfrm>
            <a:off x="457200" y="1600200"/>
            <a:ext cx="8229600" cy="4456113"/>
          </a:xfrm>
          <a:ln/>
        </p:spPr>
        <p:txBody>
          <a:bodyPr/>
          <a:lstStyle/>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a:t>Định nghĩa struct sinh viên có các thông tin tên, tuổi, và điểm</a:t>
            </a:r>
          </a:p>
          <a:p>
            <a:pPr marL="339725" indent="-339725">
              <a:buClr>
                <a:srgbClr val="006699"/>
              </a:buClr>
              <a:buFont typeface="Verdana" panose="020B0604030504040204" pitchFamily="34" charset="0"/>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900">
                <a:solidFill>
                  <a:srgbClr val="FF0000"/>
                </a:solidFill>
                <a:latin typeface="Courier New" panose="02070309020205020404" pitchFamily="49" charset="0"/>
              </a:rPr>
              <a:t>struct student {</a:t>
            </a:r>
          </a:p>
          <a:p>
            <a:pPr marL="339725" indent="-336550">
              <a:spcBef>
                <a:spcPts val="725"/>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900">
                <a:solidFill>
                  <a:srgbClr val="FF0000"/>
                </a:solidFill>
                <a:latin typeface="Courier New" panose="02070309020205020404" pitchFamily="49" charset="0"/>
              </a:rPr>
              <a:t>		char name[20];</a:t>
            </a:r>
          </a:p>
          <a:p>
            <a:pPr marL="339725" indent="-336550">
              <a:spcBef>
                <a:spcPts val="725"/>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900">
                <a:solidFill>
                  <a:srgbClr val="FF0000"/>
                </a:solidFill>
                <a:latin typeface="Courier New" panose="02070309020205020404" pitchFamily="49" charset="0"/>
              </a:rPr>
              <a:t>		int age;</a:t>
            </a:r>
          </a:p>
          <a:p>
            <a:pPr marL="339725" indent="-336550">
              <a:spcBef>
                <a:spcPts val="725"/>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900">
                <a:solidFill>
                  <a:srgbClr val="FF0000"/>
                </a:solidFill>
                <a:latin typeface="Courier New" panose="02070309020205020404" pitchFamily="49" charset="0"/>
              </a:rPr>
              <a:t>		float grade;</a:t>
            </a:r>
          </a:p>
          <a:p>
            <a:pPr marL="339725" indent="-336550">
              <a:spcBef>
                <a:spcPts val="725"/>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900">
                <a:solidFill>
                  <a:srgbClr val="FF0000"/>
                </a:solidFill>
                <a:latin typeface="Courier New" panose="02070309020205020404" pitchFamily="49"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ADA07EAA-2EEB-4020-8FC1-D8AFAE15059F}"/>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VD</a:t>
            </a:r>
          </a:p>
        </p:txBody>
      </p:sp>
      <p:sp>
        <p:nvSpPr>
          <p:cNvPr id="9218" name="Rectangle 2">
            <a:extLst>
              <a:ext uri="{FF2B5EF4-FFF2-40B4-BE49-F238E27FC236}">
                <a16:creationId xmlns:a16="http://schemas.microsoft.com/office/drawing/2014/main" id="{AAC2ADB3-FA80-4403-9E31-3914508C4C42}"/>
              </a:ext>
            </a:extLst>
          </p:cNvPr>
          <p:cNvSpPr>
            <a:spLocks noGrp="1" noChangeArrowheads="1"/>
          </p:cNvSpPr>
          <p:nvPr>
            <p:ph type="body" idx="1"/>
          </p:nvPr>
        </p:nvSpPr>
        <p:spPr>
          <a:xfrm>
            <a:off x="457200" y="1600200"/>
            <a:ext cx="8229600" cy="4456113"/>
          </a:xfrm>
          <a:ln/>
        </p:spPr>
        <p:txBody>
          <a:bodyPr/>
          <a:lstStyle/>
          <a:p>
            <a:pPr marL="339725" indent="-339725">
              <a:lnSpc>
                <a:spcPct val="80000"/>
              </a:lnSpc>
              <a:spcBef>
                <a:spcPts val="7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800"/>
              <a:t>Định nghĩa cấu trúc car chứa các thông tin tên, model, và năm sản xuất</a:t>
            </a:r>
          </a:p>
          <a:p>
            <a:pPr marL="741363" lvl="1" indent="-282575">
              <a:lnSpc>
                <a:spcPct val="80000"/>
              </a:lnSpc>
              <a:spcBef>
                <a:spcPts val="6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fr-FR" altLang="en-US" sz="2400"/>
          </a:p>
          <a:p>
            <a:pPr marL="741363" lvl="1" indent="-282575">
              <a:lnSpc>
                <a:spcPct val="80000"/>
              </a:lnSpc>
              <a:spcBef>
                <a:spcPts val="6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fr-FR" altLang="en-US" sz="2400"/>
          </a:p>
          <a:p>
            <a:pPr marL="339725" indent="-336550">
              <a:lnSpc>
                <a:spcPct val="80000"/>
              </a:lnSpc>
              <a:spcBef>
                <a:spcPts val="7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b="1">
                <a:solidFill>
                  <a:srgbClr val="0000FF"/>
                </a:solidFill>
                <a:latin typeface="Courier New" panose="02070309020205020404" pitchFamily="49" charset="0"/>
                <a:cs typeface="Courier New" panose="02070309020205020404" pitchFamily="49" charset="0"/>
              </a:rPr>
              <a:t>		struct</a:t>
            </a:r>
            <a:r>
              <a:rPr lang="en-US" altLang="en-US" sz="2800" b="1">
                <a:latin typeface="Courier New" panose="02070309020205020404" pitchFamily="49" charset="0"/>
                <a:cs typeface="Courier New" panose="02070309020205020404" pitchFamily="49" charset="0"/>
              </a:rPr>
              <a:t> car {</a:t>
            </a:r>
          </a:p>
          <a:p>
            <a:pPr marL="339725" indent="-336550">
              <a:lnSpc>
                <a:spcPct val="80000"/>
              </a:lnSpc>
              <a:spcBef>
                <a:spcPts val="7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b="1">
                <a:latin typeface="Courier New" panose="02070309020205020404" pitchFamily="49" charset="0"/>
                <a:cs typeface="Courier New" panose="02070309020205020404" pitchFamily="49" charset="0"/>
              </a:rPr>
              <a:t>   		 </a:t>
            </a:r>
            <a:r>
              <a:rPr lang="en-US" altLang="en-US" sz="2800" b="1">
                <a:solidFill>
                  <a:srgbClr val="0000FF"/>
                </a:solidFill>
                <a:latin typeface="Courier New" panose="02070309020205020404" pitchFamily="49" charset="0"/>
                <a:cs typeface="Courier New" panose="02070309020205020404" pitchFamily="49" charset="0"/>
              </a:rPr>
              <a:t>char</a:t>
            </a:r>
            <a:r>
              <a:rPr lang="en-US" altLang="en-US" sz="2800" b="1">
                <a:latin typeface="Courier New" panose="02070309020205020404" pitchFamily="49" charset="0"/>
                <a:cs typeface="Courier New" panose="02070309020205020404" pitchFamily="49" charset="0"/>
              </a:rPr>
              <a:t>* make;</a:t>
            </a:r>
          </a:p>
          <a:p>
            <a:pPr marL="339725" indent="-336550">
              <a:lnSpc>
                <a:spcPct val="80000"/>
              </a:lnSpc>
              <a:spcBef>
                <a:spcPts val="7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b="1">
                <a:latin typeface="Courier New" panose="02070309020205020404" pitchFamily="49" charset="0"/>
                <a:cs typeface="Courier New" panose="02070309020205020404" pitchFamily="49" charset="0"/>
              </a:rPr>
              <a:t>			 </a:t>
            </a:r>
            <a:r>
              <a:rPr lang="en-US" altLang="en-US" sz="2800" b="1">
                <a:solidFill>
                  <a:srgbClr val="0000FF"/>
                </a:solidFill>
                <a:latin typeface="Courier New" panose="02070309020205020404" pitchFamily="49" charset="0"/>
                <a:cs typeface="Courier New" panose="02070309020205020404" pitchFamily="49" charset="0"/>
              </a:rPr>
              <a:t>char</a:t>
            </a:r>
            <a:r>
              <a:rPr lang="en-US" altLang="en-US" sz="2800" b="1">
                <a:latin typeface="Courier New" panose="02070309020205020404" pitchFamily="49" charset="0"/>
                <a:cs typeface="Courier New" panose="02070309020205020404" pitchFamily="49" charset="0"/>
              </a:rPr>
              <a:t>* model;</a:t>
            </a:r>
          </a:p>
          <a:p>
            <a:pPr marL="339725" indent="-336550">
              <a:lnSpc>
                <a:spcPct val="80000"/>
              </a:lnSpc>
              <a:spcBef>
                <a:spcPts val="7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b="1">
                <a:solidFill>
                  <a:srgbClr val="0000FF"/>
                </a:solidFill>
                <a:latin typeface="Courier New" panose="02070309020205020404" pitchFamily="49" charset="0"/>
                <a:cs typeface="Courier New" panose="02070309020205020404" pitchFamily="49" charset="0"/>
              </a:rPr>
              <a:t>   		 int</a:t>
            </a:r>
            <a:r>
              <a:rPr lang="en-US" altLang="en-US" sz="2800" b="1">
                <a:latin typeface="Courier New" panose="02070309020205020404" pitchFamily="49" charset="0"/>
                <a:cs typeface="Courier New" panose="02070309020205020404" pitchFamily="49" charset="0"/>
              </a:rPr>
              <a:t>   year;</a:t>
            </a:r>
          </a:p>
          <a:p>
            <a:pPr marL="339725" indent="-336550">
              <a:lnSpc>
                <a:spcPct val="80000"/>
              </a:lnSpc>
              <a:spcBef>
                <a:spcPts val="7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b="1">
                <a:latin typeface="Courier New" panose="02070309020205020404" pitchFamily="49" charset="0"/>
                <a:cs typeface="Courier New" panose="02070309020205020404" pitchFamily="49" charset="0"/>
              </a:rPr>
              <a:t>		};</a:t>
            </a:r>
          </a:p>
          <a:p>
            <a:pPr marL="741363" lvl="1" indent="-282575">
              <a:lnSpc>
                <a:spcPct val="80000"/>
              </a:lnSpc>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en-US" b="1">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442A5A26-7255-4737-94BE-C815282638EB}"/>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Khai báo và khởi tạo biến</a:t>
            </a:r>
          </a:p>
        </p:txBody>
      </p:sp>
      <p:sp>
        <p:nvSpPr>
          <p:cNvPr id="10242" name="Rectangle 2">
            <a:extLst>
              <a:ext uri="{FF2B5EF4-FFF2-40B4-BE49-F238E27FC236}">
                <a16:creationId xmlns:a16="http://schemas.microsoft.com/office/drawing/2014/main" id="{D965B2A3-BB9E-45DB-835B-FDBE43C9F20B}"/>
              </a:ext>
            </a:extLst>
          </p:cNvPr>
          <p:cNvSpPr>
            <a:spLocks noGrp="1" noChangeArrowheads="1"/>
          </p:cNvSpPr>
          <p:nvPr>
            <p:ph type="body" idx="1"/>
          </p:nvPr>
        </p:nvSpPr>
        <p:spPr>
          <a:xfrm>
            <a:off x="457200" y="1600200"/>
            <a:ext cx="8229600" cy="4456113"/>
          </a:xfrm>
          <a:ln/>
        </p:spPr>
        <p:txBody>
          <a:bodyPr/>
          <a:lstStyle/>
          <a:p>
            <a:pPr marL="606425" indent="-606425">
              <a:buClr>
                <a:srgbClr val="006699"/>
              </a:buClr>
              <a:buFont typeface="Verdana" panose="020B0604030504040204" pitchFamily="34" charset="0"/>
              <a:buChar char="•"/>
              <a:tabLst>
                <a:tab pos="606425"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pPr>
            <a:r>
              <a:rPr lang="fr-FR" altLang="en-US"/>
              <a:t>Sử dụng từ khóa struct khi khai báo biến</a:t>
            </a:r>
          </a:p>
          <a:p>
            <a:pPr marL="609600" indent="-606425">
              <a:buClrTx/>
              <a:buFontTx/>
              <a:buNone/>
              <a:tabLst>
                <a:tab pos="606425"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pPr>
            <a:r>
              <a:rPr lang="fr-FR" altLang="en-US"/>
              <a:t>struct student s1;</a:t>
            </a:r>
          </a:p>
          <a:p>
            <a:pPr marL="609600" indent="-606425">
              <a:buClrTx/>
              <a:buFontTx/>
              <a:buNone/>
              <a:tabLst>
                <a:tab pos="606425"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pPr>
            <a:r>
              <a:rPr lang="fr-FR" altLang="en-US"/>
              <a:t>struct car mycar;</a:t>
            </a:r>
          </a:p>
          <a:p>
            <a:pPr marL="609600" indent="-606425">
              <a:buClrTx/>
              <a:buFontTx/>
              <a:buNone/>
              <a:tabLst>
                <a:tab pos="606425"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pPr>
            <a:endParaRPr lang="fr-FR" altLang="en-US"/>
          </a:p>
          <a:p>
            <a:pPr marL="609600" indent="-606425">
              <a:spcBef>
                <a:spcPts val="600"/>
              </a:spcBef>
              <a:buClrTx/>
              <a:buFontTx/>
              <a:buNone/>
              <a:tabLst>
                <a:tab pos="606425"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pPr>
            <a:r>
              <a:rPr lang="en-US" altLang="en-US" sz="2400"/>
              <a:t>struct student s1 = (“Nguyen Le”, 19, 8.0);</a:t>
            </a:r>
          </a:p>
          <a:p>
            <a:pPr marL="609600" indent="-606425">
              <a:spcBef>
                <a:spcPts val="600"/>
              </a:spcBef>
              <a:buClrTx/>
              <a:buFontTx/>
              <a:buNone/>
              <a:tabLst>
                <a:tab pos="606425"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pPr>
            <a:r>
              <a:rPr lang="en-US" altLang="en-US" sz="2400"/>
              <a:t>struct car mycar = (“Fiat”, "Punto", 2004);</a:t>
            </a:r>
          </a:p>
          <a:p>
            <a:pPr marL="609600" indent="-606425">
              <a:spcBef>
                <a:spcPts val="600"/>
              </a:spcBef>
              <a:buClrTx/>
              <a:buFontTx/>
              <a:buNone/>
              <a:tabLst>
                <a:tab pos="606425"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pPr>
            <a:endParaRPr lang="fr-FR" altLang="en-US" sz="2400"/>
          </a:p>
          <a:p>
            <a:pPr marL="609600" indent="-606425">
              <a:spcBef>
                <a:spcPts val="600"/>
              </a:spcBef>
              <a:buClrTx/>
              <a:buFontTx/>
              <a:buNone/>
              <a:tabLst>
                <a:tab pos="606425"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pPr>
            <a:endParaRPr lang="fr-FR" altLang="en-US" sz="24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AutoShape 1">
            <a:extLst>
              <a:ext uri="{FF2B5EF4-FFF2-40B4-BE49-F238E27FC236}">
                <a16:creationId xmlns:a16="http://schemas.microsoft.com/office/drawing/2014/main" id="{CD1687BA-E7BD-460A-B0BC-76DFC92FB39F}"/>
              </a:ext>
            </a:extLst>
          </p:cNvPr>
          <p:cNvSpPr>
            <a:spLocks noChangeArrowheads="1"/>
          </p:cNvSpPr>
          <p:nvPr/>
        </p:nvSpPr>
        <p:spPr bwMode="auto">
          <a:xfrm>
            <a:off x="5538788" y="3086100"/>
            <a:ext cx="3200400" cy="1676400"/>
          </a:xfrm>
          <a:prstGeom prst="roundRect">
            <a:avLst>
              <a:gd name="adj" fmla="val 16667"/>
            </a:avLst>
          </a:prstGeom>
          <a:solidFill>
            <a:srgbClr val="006699"/>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6" name="AutoShape 2">
            <a:extLst>
              <a:ext uri="{FF2B5EF4-FFF2-40B4-BE49-F238E27FC236}">
                <a16:creationId xmlns:a16="http://schemas.microsoft.com/office/drawing/2014/main" id="{C13BF107-13CD-40B4-9380-EEFEF831C67B}"/>
              </a:ext>
            </a:extLst>
          </p:cNvPr>
          <p:cNvSpPr>
            <a:spLocks noChangeArrowheads="1"/>
          </p:cNvSpPr>
          <p:nvPr/>
        </p:nvSpPr>
        <p:spPr bwMode="auto">
          <a:xfrm>
            <a:off x="5486400" y="3048000"/>
            <a:ext cx="3200400" cy="1676400"/>
          </a:xfrm>
          <a:prstGeom prst="roundRect">
            <a:avLst>
              <a:gd name="adj" fmla="val 16667"/>
            </a:avLst>
          </a:prstGeom>
          <a:solidFill>
            <a:srgbClr val="EDFAD2"/>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7" name="Rectangle 3">
            <a:extLst>
              <a:ext uri="{FF2B5EF4-FFF2-40B4-BE49-F238E27FC236}">
                <a16:creationId xmlns:a16="http://schemas.microsoft.com/office/drawing/2014/main" id="{F9B960FF-19DA-4428-AF32-66E09CCDF09E}"/>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Định nghĩa cấu trúc với typedef</a:t>
            </a:r>
          </a:p>
        </p:txBody>
      </p:sp>
      <p:sp>
        <p:nvSpPr>
          <p:cNvPr id="11268" name="Rectangle 4">
            <a:extLst>
              <a:ext uri="{FF2B5EF4-FFF2-40B4-BE49-F238E27FC236}">
                <a16:creationId xmlns:a16="http://schemas.microsoft.com/office/drawing/2014/main" id="{6A212208-3EB4-4C9B-949F-045203B1EDC9}"/>
              </a:ext>
            </a:extLst>
          </p:cNvPr>
          <p:cNvSpPr>
            <a:spLocks noGrp="1" noChangeArrowheads="1"/>
          </p:cNvSpPr>
          <p:nvPr>
            <p:ph type="body" idx="1"/>
          </p:nvPr>
        </p:nvSpPr>
        <p:spPr>
          <a:xfrm>
            <a:off x="457200" y="1600200"/>
            <a:ext cx="8229600" cy="4456113"/>
          </a:xfrm>
          <a:ln/>
        </p:spPr>
        <p:txBody>
          <a:bodyPr>
            <a:normAutofit lnSpcReduction="10000"/>
          </a:bodyPr>
          <a:lstStyle/>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solidFill>
                  <a:srgbClr val="0000FF"/>
                </a:solidFill>
                <a:latin typeface="Courier New" panose="02070309020205020404" pitchFamily="49" charset="0"/>
                <a:cs typeface="Courier New" panose="02070309020205020404" pitchFamily="49" charset="0"/>
              </a:rPr>
              <a:t>typedef struct</a:t>
            </a:r>
            <a:r>
              <a:rPr lang="en-US" altLang="en-US" sz="2400">
                <a:solidFill>
                  <a:srgbClr val="FF0000"/>
                </a:solidFill>
                <a:latin typeface="Courier New" panose="02070309020205020404" pitchFamily="49" charset="0"/>
              </a:rPr>
              <a:t> student {</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FF0000"/>
                </a:solidFill>
                <a:latin typeface="Courier New" panose="02070309020205020404" pitchFamily="49" charset="0"/>
              </a:rPr>
              <a:t>		</a:t>
            </a:r>
            <a:r>
              <a:rPr lang="en-US" altLang="en-US" sz="2400" b="1">
                <a:solidFill>
                  <a:srgbClr val="0000FF"/>
                </a:solidFill>
                <a:latin typeface="Courier New" panose="02070309020205020404" pitchFamily="49" charset="0"/>
                <a:cs typeface="Courier New" panose="02070309020205020404" pitchFamily="49" charset="0"/>
              </a:rPr>
              <a:t>char</a:t>
            </a:r>
            <a:r>
              <a:rPr lang="en-US" altLang="en-US" sz="2400">
                <a:solidFill>
                  <a:srgbClr val="FF0000"/>
                </a:solidFill>
                <a:latin typeface="Courier New" panose="02070309020205020404" pitchFamily="49" charset="0"/>
              </a:rPr>
              <a:t> name[20];</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FF0000"/>
                </a:solidFill>
                <a:latin typeface="Courier New" panose="02070309020205020404" pitchFamily="49" charset="0"/>
              </a:rPr>
              <a:t>		</a:t>
            </a:r>
            <a:r>
              <a:rPr lang="en-US" altLang="en-US" sz="2400" b="1">
                <a:solidFill>
                  <a:srgbClr val="0000FF"/>
                </a:solidFill>
                <a:latin typeface="Courier New" panose="02070309020205020404" pitchFamily="49" charset="0"/>
                <a:cs typeface="Courier New" panose="02070309020205020404" pitchFamily="49" charset="0"/>
              </a:rPr>
              <a:t>int</a:t>
            </a:r>
            <a:r>
              <a:rPr lang="en-US" altLang="en-US" sz="2400">
                <a:solidFill>
                  <a:srgbClr val="FF0000"/>
                </a:solidFill>
                <a:latin typeface="Courier New" panose="02070309020205020404" pitchFamily="49" charset="0"/>
              </a:rPr>
              <a:t> age;</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FF0000"/>
                </a:solidFill>
                <a:latin typeface="Courier New" panose="02070309020205020404" pitchFamily="49" charset="0"/>
              </a:rPr>
              <a:t>		</a:t>
            </a:r>
            <a:r>
              <a:rPr lang="en-US" altLang="en-US" sz="2400" b="1">
                <a:solidFill>
                  <a:srgbClr val="0000FF"/>
                </a:solidFill>
                <a:latin typeface="Courier New" panose="02070309020205020404" pitchFamily="49" charset="0"/>
                <a:cs typeface="Courier New" panose="02070309020205020404" pitchFamily="49" charset="0"/>
              </a:rPr>
              <a:t>float</a:t>
            </a:r>
            <a:r>
              <a:rPr lang="en-US" altLang="en-US" sz="2400">
                <a:solidFill>
                  <a:srgbClr val="FF0000"/>
                </a:solidFill>
                <a:latin typeface="Courier New" panose="02070309020205020404" pitchFamily="49" charset="0"/>
              </a:rPr>
              <a:t> grade;</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FF0000"/>
                </a:solidFill>
                <a:latin typeface="Courier New" panose="02070309020205020404" pitchFamily="49" charset="0"/>
              </a:rPr>
              <a:t>		} student_t;</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2400">
              <a:solidFill>
                <a:srgbClr val="FF0000"/>
              </a:solidFill>
              <a:latin typeface="Courier New" panose="02070309020205020404" pitchFamily="49" charset="0"/>
            </a:endParaRP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solidFill>
                  <a:srgbClr val="0000FF"/>
                </a:solidFill>
                <a:latin typeface="Courier New" panose="02070309020205020404" pitchFamily="49" charset="0"/>
                <a:cs typeface="Courier New" panose="02070309020205020404" pitchFamily="49" charset="0"/>
              </a:rPr>
              <a:t>typedef struct</a:t>
            </a:r>
            <a:r>
              <a:rPr lang="en-US" altLang="en-US" sz="2400" b="1">
                <a:latin typeface="Courier New" panose="02070309020205020404" pitchFamily="49" charset="0"/>
                <a:cs typeface="Courier New" panose="02070309020205020404" pitchFamily="49" charset="0"/>
              </a:rPr>
              <a:t> car {</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   		 </a:t>
            </a:r>
            <a:r>
              <a:rPr lang="en-US" altLang="en-US" sz="2400" b="1">
                <a:solidFill>
                  <a:srgbClr val="0000FF"/>
                </a:solidFill>
                <a:latin typeface="Courier New" panose="02070309020205020404" pitchFamily="49" charset="0"/>
                <a:cs typeface="Courier New" panose="02070309020205020404" pitchFamily="49" charset="0"/>
              </a:rPr>
              <a:t>char</a:t>
            </a:r>
            <a:r>
              <a:rPr lang="en-US" altLang="en-US" sz="2400" b="1">
                <a:latin typeface="Courier New" panose="02070309020205020404" pitchFamily="49" charset="0"/>
                <a:cs typeface="Courier New" panose="02070309020205020404" pitchFamily="49" charset="0"/>
              </a:rPr>
              <a:t>* make;</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			 </a:t>
            </a:r>
            <a:r>
              <a:rPr lang="en-US" altLang="en-US" sz="2400" b="1">
                <a:solidFill>
                  <a:srgbClr val="0000FF"/>
                </a:solidFill>
                <a:latin typeface="Courier New" panose="02070309020205020404" pitchFamily="49" charset="0"/>
                <a:cs typeface="Courier New" panose="02070309020205020404" pitchFamily="49" charset="0"/>
              </a:rPr>
              <a:t>char</a:t>
            </a:r>
            <a:r>
              <a:rPr lang="en-US" altLang="en-US" sz="2400" b="1">
                <a:latin typeface="Courier New" panose="02070309020205020404" pitchFamily="49" charset="0"/>
                <a:cs typeface="Courier New" panose="02070309020205020404" pitchFamily="49" charset="0"/>
              </a:rPr>
              <a:t>* model;</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solidFill>
                  <a:srgbClr val="0000FF"/>
                </a:solidFill>
                <a:latin typeface="Courier New" panose="02070309020205020404" pitchFamily="49" charset="0"/>
                <a:cs typeface="Courier New" panose="02070309020205020404" pitchFamily="49" charset="0"/>
              </a:rPr>
              <a:t>   		 int</a:t>
            </a:r>
            <a:r>
              <a:rPr lang="en-US" altLang="en-US" sz="2400" b="1">
                <a:latin typeface="Courier New" panose="02070309020205020404" pitchFamily="49" charset="0"/>
                <a:cs typeface="Courier New" panose="02070309020205020404" pitchFamily="49" charset="0"/>
              </a:rPr>
              <a:t>   year;</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		}car_t;</a:t>
            </a:r>
          </a:p>
          <a:p>
            <a:pPr marL="341313"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b="1">
              <a:latin typeface="Courier New" panose="02070309020205020404" pitchFamily="49" charset="0"/>
              <a:cs typeface="Courier New" panose="02070309020205020404" pitchFamily="49" charset="0"/>
            </a:endParaRPr>
          </a:p>
        </p:txBody>
      </p:sp>
      <p:sp>
        <p:nvSpPr>
          <p:cNvPr id="11269" name="Text Box 5">
            <a:extLst>
              <a:ext uri="{FF2B5EF4-FFF2-40B4-BE49-F238E27FC236}">
                <a16:creationId xmlns:a16="http://schemas.microsoft.com/office/drawing/2014/main" id="{9420E648-2EF9-48CE-9192-B22642726D27}"/>
              </a:ext>
            </a:extLst>
          </p:cNvPr>
          <p:cNvSpPr txBox="1">
            <a:spLocks noChangeArrowheads="1"/>
          </p:cNvSpPr>
          <p:nvPr/>
        </p:nvSpPr>
        <p:spPr bwMode="auto">
          <a:xfrm>
            <a:off x="5867400" y="3276600"/>
            <a:ext cx="25146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125"/>
              </a:spcBef>
              <a:buClrTx/>
              <a:buFontTx/>
              <a:buNone/>
            </a:pPr>
            <a:r>
              <a:rPr lang="en-US" altLang="en-US">
                <a:solidFill>
                  <a:srgbClr val="333333"/>
                </a:solidFill>
                <a:latin typeface="Verdana" panose="020B0604030504040204" pitchFamily="34" charset="0"/>
              </a:rPr>
              <a:t>Chương trình có các kiểu mới </a:t>
            </a:r>
            <a:r>
              <a:rPr lang="en-US" altLang="en-US" b="1">
                <a:solidFill>
                  <a:srgbClr val="333333"/>
                </a:solidFill>
                <a:latin typeface="Verdana" panose="020B0604030504040204" pitchFamily="34" charset="0"/>
              </a:rPr>
              <a:t>student_t </a:t>
            </a:r>
            <a:r>
              <a:rPr lang="en-US" altLang="en-US">
                <a:solidFill>
                  <a:srgbClr val="333333"/>
                </a:solidFill>
                <a:latin typeface="Verdana" panose="020B0604030504040204" pitchFamily="34" charset="0"/>
              </a:rPr>
              <a:t>và</a:t>
            </a:r>
            <a:r>
              <a:rPr lang="en-US" altLang="en-US" b="1">
                <a:solidFill>
                  <a:srgbClr val="333333"/>
                </a:solidFill>
                <a:latin typeface="Verdana" panose="020B0604030504040204" pitchFamily="34" charset="0"/>
              </a:rPr>
              <a:t> car_t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DF5D00B7-51EF-437E-9340-35DC1FAD4C82}"/>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Khai báo biến</a:t>
            </a:r>
          </a:p>
        </p:txBody>
      </p:sp>
      <p:sp>
        <p:nvSpPr>
          <p:cNvPr id="12290" name="Rectangle 2">
            <a:extLst>
              <a:ext uri="{FF2B5EF4-FFF2-40B4-BE49-F238E27FC236}">
                <a16:creationId xmlns:a16="http://schemas.microsoft.com/office/drawing/2014/main" id="{06162ACF-2937-4108-AF8D-A74256E0EC56}"/>
              </a:ext>
            </a:extLst>
          </p:cNvPr>
          <p:cNvSpPr>
            <a:spLocks noGrp="1" noChangeArrowheads="1"/>
          </p:cNvSpPr>
          <p:nvPr>
            <p:ph type="body" idx="1"/>
          </p:nvPr>
        </p:nvSpPr>
        <p:spPr>
          <a:xfrm>
            <a:off x="457200" y="1600200"/>
            <a:ext cx="8229600" cy="4456113"/>
          </a:xfrm>
          <a:ln/>
        </p:spPr>
        <p:txBody>
          <a:bodyPr/>
          <a:lstStyle/>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Với typedef, không cần sử dụng từ khóa struct khi khai báo biến</a:t>
            </a:r>
          </a:p>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VD:</a:t>
            </a:r>
          </a:p>
          <a:p>
            <a:pPr marL="339725" indent="-336550">
              <a:spcBef>
                <a:spcPts val="6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a:latin typeface="Courier New" panose="02070309020205020404" pitchFamily="49" charset="0"/>
              </a:rPr>
              <a:t>	car_t mycar;</a:t>
            </a:r>
          </a:p>
          <a:p>
            <a:pPr marL="339725" indent="-336550">
              <a:spcBef>
                <a:spcPts val="6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a:latin typeface="Courier New" panose="02070309020205020404" pitchFamily="49" charset="0"/>
              </a:rPr>
              <a:t>	student_t excellentP;</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6F2BB13DADB345882905426723F21F" ma:contentTypeVersion="0" ma:contentTypeDescription="Create a new document." ma:contentTypeScope="" ma:versionID="a5c8d04a787cd1cef320df2116c79370">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3F5B4E-D6E6-4241-8835-9CD876363314}"/>
</file>

<file path=customXml/itemProps2.xml><?xml version="1.0" encoding="utf-8"?>
<ds:datastoreItem xmlns:ds="http://schemas.openxmlformats.org/officeDocument/2006/customXml" ds:itemID="{EFF625EE-2EB4-4945-B75E-50D609DFC61A}"/>
</file>

<file path=customXml/itemProps3.xml><?xml version="1.0" encoding="utf-8"?>
<ds:datastoreItem xmlns:ds="http://schemas.openxmlformats.org/officeDocument/2006/customXml" ds:itemID="{5A0DBAB5-3C51-4C42-A581-B7E85C887D11}"/>
</file>

<file path=docProps/app.xml><?xml version="1.0" encoding="utf-8"?>
<Properties xmlns="http://schemas.openxmlformats.org/officeDocument/2006/extended-properties" xmlns:vt="http://schemas.openxmlformats.org/officeDocument/2006/docPropsVTypes">
  <Template>Office Theme</Template>
  <TotalTime>76</TotalTime>
  <Words>689</Words>
  <Application>Microsoft Office PowerPoint</Application>
  <PresentationFormat>On-screen Show (4:3)</PresentationFormat>
  <Paragraphs>398</Paragraphs>
  <Slides>34</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Courier New</vt:lpstr>
      <vt:lpstr>Linh AvantGarde</vt:lpstr>
      <vt:lpstr>Segoe UI</vt:lpstr>
      <vt:lpstr>Times New Roman</vt:lpstr>
      <vt:lpstr>Verdana</vt:lpstr>
      <vt:lpstr>Office Theme</vt:lpstr>
      <vt:lpstr>PowerPoint Presentation</vt:lpstr>
      <vt:lpstr>Nội dung</vt:lpstr>
      <vt:lpstr>Cấu trúc</vt:lpstr>
      <vt:lpstr>Định nghĩa struct trong C</vt:lpstr>
      <vt:lpstr>VD</vt:lpstr>
      <vt:lpstr>VD</vt:lpstr>
      <vt:lpstr>Khai báo và khởi tạo biến</vt:lpstr>
      <vt:lpstr>Định nghĩa cấu trúc với typedef</vt:lpstr>
      <vt:lpstr>Khai báo biến</vt:lpstr>
      <vt:lpstr>Truy cập vào thành viên của struct</vt:lpstr>
      <vt:lpstr>Bài tập 14.1</vt:lpstr>
      <vt:lpstr>Lời giải</vt:lpstr>
      <vt:lpstr>Lời giải</vt:lpstr>
      <vt:lpstr>Lời giải</vt:lpstr>
      <vt:lpstr>Lời giải</vt:lpstr>
      <vt:lpstr>Bài tập 14.2</vt:lpstr>
      <vt:lpstr>Lời giải</vt:lpstr>
      <vt:lpstr>Lời giải</vt:lpstr>
      <vt:lpstr>Lời giải</vt:lpstr>
      <vt:lpstr>Bài tập 14.3</vt:lpstr>
      <vt:lpstr>Bài tập 14.3 (tiếp)</vt:lpstr>
      <vt:lpstr>Lời giải</vt:lpstr>
      <vt:lpstr>Lời giải</vt:lpstr>
      <vt:lpstr>Lời giải</vt:lpstr>
      <vt:lpstr>Bài tập 14.4</vt:lpstr>
      <vt:lpstr>Lời giải</vt:lpstr>
      <vt:lpstr>Lời giải</vt:lpstr>
      <vt:lpstr>Lời giải</vt:lpstr>
      <vt:lpstr>Lời giải</vt:lpstr>
      <vt:lpstr>Lời giải</vt:lpstr>
      <vt:lpstr>Lời giải</vt:lpstr>
      <vt:lpstr>Lời giải</vt:lpstr>
      <vt:lpstr>Bài tập 14.5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Long Long</dc:creator>
  <cp:lastModifiedBy>Nguyen Kiem Hieu</cp:lastModifiedBy>
  <cp:revision>24</cp:revision>
  <dcterms:created xsi:type="dcterms:W3CDTF">2020-04-20T02:25:53Z</dcterms:created>
  <dcterms:modified xsi:type="dcterms:W3CDTF">2021-01-10T20:08:41Z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0x010100CD6F2BB13DADB345882905426723F21F</vt:lpwstr>
  </property>
</Properties>
</file>