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57" r:id="rId4"/>
    <p:sldId id="268" r:id="rId5"/>
    <p:sldId id="277" r:id="rId6"/>
    <p:sldId id="278" r:id="rId7"/>
    <p:sldId id="279" r:id="rId8"/>
    <p:sldId id="280" r:id="rId9"/>
    <p:sldId id="282" r:id="rId10"/>
    <p:sldId id="283" r:id="rId11"/>
    <p:sldId id="275" r:id="rId12"/>
    <p:sldId id="271" r:id="rId13"/>
    <p:sldId id="284" r:id="rId14"/>
    <p:sldId id="285" r:id="rId15"/>
    <p:sldId id="28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>
        <p:scale>
          <a:sx n="66" d="100"/>
          <a:sy n="66" d="100"/>
        </p:scale>
        <p:origin x="816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784AA43A-3F76-4A13-9CD6-36134EB429E3}" type="datetimeFigureOut">
              <a:rPr lang="vi-VN"/>
              <a:t>07/01/2018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5" name="Chỗ dành sẵn cho Số Trang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A850423A-8BCE-448E-A97B-03A88B2B12C1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5F674A4F-2B7A-4ECB-A400-260B2FFC03C1}" type="datetimeFigureOut">
              <a:t>07/01/2018</a:t>
            </a:fld>
            <a:endParaRPr lang="vi-VN"/>
          </a:p>
        </p:txBody>
      </p:sp>
      <p:sp>
        <p:nvSpPr>
          <p:cNvPr id="4" name="Chỗ dành sẵn cho Ảnh Trang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01F2A70B-78F2-4DCF-B53B-C990D2FAFB8A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̉n chiếu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vi-VN" sz="54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Bấm để sửa kiểu tiêu đề phụ Bản cái</a:t>
            </a:r>
          </a:p>
        </p:txBody>
      </p:sp>
      <p:grpSp>
        <p:nvGrpSpPr>
          <p:cNvPr id="256" name="đườ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ình tự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8" name="Hì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9" name="Hì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0" name="Hình tự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1" name="Hình tự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2" name="Hình tự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3" name="Hình tự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4" name="Hình tự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5" name="Hình tự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6" name="Hình tự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7" name="Hình tự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8" name="Hình tự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9" name="Hình tự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0" name="Hình tự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1" name="Hình tự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2" name="Hình tự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3" name="Hình tự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4" name="Hình tự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5" name="Hình tự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6" name="Hình tự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7" name="Hình tự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8" name="Hình tự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9" name="Hình tự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0" name="Hình tự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1" name="Hình tự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2" name="Hình tự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3" name="Hình tự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4" name="Hình tự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5" name="Hình tự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6" name="Hình tự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7" name="Hình tự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8" name="Hình tự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9" name="Hình tự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0" name="Hình tự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1" name="Hình tự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2" name="Hình tự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3" name="Hình tự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4" name="Hình tự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5" name="Hình tự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6" name="Hình tự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7" name="Hình tự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8" name="Hình tự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9" name="Hình tự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0" name="Hình tự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1" name="Hình tự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2" name="Hình tự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3" name="Hình tự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4" name="Hình tự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5" name="Hình tự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6" name="Hình tự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7" name="Hình tự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8" name="Hình tự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9" name="Hình tự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0" name="Hình tự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1" name="Hình tự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2" name="Hình tự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3" name="Hình tự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4" name="Hình tự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5" name="Hình tự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6" name="Hình tự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7" name="Hình tự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8" name="Hình tự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9" name="Hình tự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0" name="Hình tự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1" name="Hình tự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2" name="Hình tự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3" name="Hình tự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4" name="Hình tự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5" name="Hình tự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6" name="Hình tự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7" name="Hình tự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8" name="Hình tự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9" name="Hình tự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0" name="Hình tự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1" name="Hình tự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2" name="Hình tự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3" name="Hình tự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4" name="Hì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5" name="Hì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6" name="Hì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7" name="Hì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8" name="Hì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9" name="Hì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0" name="Hì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1" name="Hì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2" name="Hì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3" name="Hì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4" name="Hì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5" name="Hì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6" name="Hì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7" name="Hì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8" name="Hì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9" name="Hì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0" name="Hì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1" name="Hì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2" name="Hì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3" name="Hì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4" name="Hì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5" name="Hì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6" name="Hì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7" name="Hì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8" name="Hì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9" name="Hình tự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0" name="Hì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1" name="Hì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2" name="Hình tự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3" name="Hình tự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4" name="Hình tự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5" name="Hình tự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6" name="Hì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7" name="Hì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8" name="Hì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9" name="Hì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0" name="Hì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1" name="Hì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2" name="Hì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3" name="Hình tự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4" name="Hì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5" name="Hì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6" name="Hì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7" name="Hì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8" name="Hì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9" name="Hì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Hình tự d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9" name="Hình tự d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0" name="Hình tự d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vi-VN"/>
            </a:lvl5pPr>
            <a:lvl6pPr marL="1956816" latinLnBrk="0">
              <a:defRPr lang="vi-VN"/>
            </a:lvl6pPr>
            <a:lvl7pPr marL="1956816" latinLnBrk="0">
              <a:defRPr lang="vi-VN"/>
            </a:lvl7pPr>
            <a:lvl8pPr marL="1956816" latinLnBrk="0">
              <a:defRPr lang="vi-VN"/>
            </a:lvl8pPr>
            <a:lvl9pPr marL="1956816" latinLnBrk="0">
              <a:defRPr lang="vi-VN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ăn bản và Tiêu đề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đường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9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0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vi-VN"/>
            </a:lvl5pPr>
            <a:lvl6pPr latinLnBrk="0">
              <a:defRPr lang="vi-VN"/>
            </a:lvl6pPr>
            <a:lvl7pPr latinLnBrk="0">
              <a:defRPr lang="vi-VN"/>
            </a:lvl7pPr>
            <a:lvl8pPr latinLnBrk="0">
              <a:defRPr lang="vi-VN" baseline="0"/>
            </a:lvl8pPr>
            <a:lvl9pPr latinLnBrk="0">
              <a:defRPr lang="vi-VN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vi-VN"/>
            </a:lvl2pPr>
            <a:lvl3pPr marL="777240" latinLnBrk="0">
              <a:defRPr lang="vi-VN"/>
            </a:lvl3pPr>
            <a:lvl4pPr marL="1005840" latinLnBrk="0">
              <a:defRPr lang="vi-VN"/>
            </a:lvl4pPr>
            <a:lvl5pPr marL="1234440" latinLnBrk="0">
              <a:defRPr lang="vi-VN"/>
            </a:lvl5pPr>
            <a:lvl6pPr marL="1463040" latinLnBrk="0">
              <a:defRPr lang="vi-VN" baseline="0"/>
            </a:lvl6pPr>
            <a:lvl7pPr marL="1691640" latinLnBrk="0">
              <a:defRPr lang="vi-VN" baseline="0"/>
            </a:lvl7pPr>
            <a:lvl8pPr marL="1920240" latinLnBrk="0">
              <a:defRPr lang="vi-VN" baseline="0"/>
            </a:lvl8pPr>
            <a:lvl9pPr marL="2148840" latinLnBrk="0">
              <a:defRPr lang="vi-VN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đườ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ình tự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7" name="Hì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8" name="Hì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9" name="Hình tự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0" name="Hình tự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1" name="Hình tự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2" name="Hình tự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3" name="Hình tự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4" name="Hình tự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5" name="Hình tự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6" name="Hình tự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7" name="Hình tự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8" name="Hình tự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9" name="Hình tự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0" name="Hình tự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1" name="Hình tự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2" name="Hình tự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3" name="Hình tự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4" name="Hình tự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5" name="Hình tự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6" name="Hình tự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7" name="Hình tự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8" name="Hình tự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9" name="Hình tự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0" name="Hình tự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1" name="Hình tự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2" name="Hình tự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3" name="Hình tự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4" name="Hình tự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5" name="Hình tự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6" name="Hình tự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7" name="Hình tự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8" name="Hình tự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9" name="Hình tự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0" name="Hình tự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1" name="Hình tự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2" name="Hình tự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3" name="Hình tự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4" name="Hình tự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5" name="Hình tự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6" name="Hình tự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7" name="Hình tự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8" name="Hình tự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9" name="Hình tự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0" name="Hình tự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1" name="Hình tự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2" name="Hình tự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3" name="Hình tự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4" name="Hình tự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5" name="Hình tự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6" name="Hình tự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7" name="Hình tự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8" name="Hình tự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9" name="Hình tự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0" name="Hình tự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1" name="Hình tự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2" name="Hình tự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3" name="Hình tự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4" name="Hình tự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5" name="Hình tự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6" name="Hình tự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7" name="Hình tự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8" name="Hình tự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9" name="Hình tự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0" name="Hình tự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1" name="Hình tự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2" name="Hình tự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3" name="Hình tự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4" name="Hình tự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5" name="Hình tự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6" name="Hình tự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7" name="Hình tự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8" name="Hình tự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9" name="Hình tự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0" name="Hình tự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1" name="Hình tự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2" name="Hình tự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3" name="Hì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4" name="Hì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5" name="Hì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6" name="Hì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7" name="Hì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8" name="Hì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9" name="Hì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0" name="Hì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1" name="Hì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2" name="Hì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3" name="Hì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4" name="Hì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5" name="Hì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6" name="Hì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7" name="Hì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8" name="Hì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9" name="Hì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0" name="Hì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1" name="Hì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2" name="Hì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3" name="Hì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4" name="Hì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5" name="Hì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6" name="Hì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7" name="Hì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8" name="Hình tự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9" name="Hì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0" name="Hì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1" name="Hình tự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2" name="Hình tự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3" name="Hình tự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4" name="Hình tự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5" name="Hì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6" name="Hì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7" name="Hì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8" name="Hì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9" name="Hì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0" name="Hì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1" name="Hì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2" name="Hình tự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3" name="Hì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4" name="Hì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5" name="Hì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6" name="Hì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7" name="Hì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8" name="Hì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vi-VN" sz="4400" b="0" cap="none" baseline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vi-V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vi-V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0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1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 baseline="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Hình tự d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3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4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vi-VN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vi-VN" sz="2400" b="0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 baseline="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vi-VN" sz="2400" b="0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marL="1956816"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/>
            </a:lvl7pPr>
            <a:lvl8pPr marL="1956816" latinLnBrk="0">
              <a:defRPr lang="vi-VN" sz="1600"/>
            </a:lvl8pPr>
            <a:lvl9pPr marL="1956816" latinLnBrk="0">
              <a:defRPr lang="vi-VN" sz="160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Trang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8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9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0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1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Trang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Trang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khung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ình tự d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Hình tự d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Hình tự d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ình tự d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Hình tự d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Hình tự d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ình tự d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Hình tự d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Hình tự d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ình tự d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Hình tự d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Hình tự d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vi-VN" sz="32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latinLnBrk="0">
              <a:defRPr lang="vi-VN" sz="1600"/>
            </a:lvl6pPr>
            <a:lvl7pPr latinLnBrk="0">
              <a:defRPr lang="vi-VN" sz="1600" baseline="0"/>
            </a:lvl7pPr>
            <a:lvl8pPr latinLnBrk="0">
              <a:defRPr lang="vi-VN" sz="1600" baseline="0"/>
            </a:lvl8pPr>
            <a:lvl9pPr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khung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ình tự d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Hình tự d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Hình tự d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ình tự d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Hình tự d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Hình tự d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ình tự d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Hình tự d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Hình tự d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ình tự d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Hình tự d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Hình tự d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Hình tự d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Hình tự d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Hình tự d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Hình tự d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Hình tự d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Hình tự d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Hình tự d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Hình tự d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Hình tự d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Hình tự d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Hình tự d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Hình tự d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Hình tự d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Hình tự d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Hình tự d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Hình tự d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Hình tự d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Hình tự d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Hình tự d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Hình tự d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Hình tự d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Hình tự d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Hình tự d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Hình tự d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Hình tự d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Hình tự d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Hình tự d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Hình tự d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Hình tự d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Hình tự d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Hình tự d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Hình tự d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Hình tự d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Hình tự d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Hình tự d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Hình tự d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Hình tự d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Hình tự d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Hình tự d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Hình tự d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Hình tự d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Hình tự d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Hình tự d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Hình tự d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Hình tự d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Hình tự d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Hình tự d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Hình tự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Hình tự d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Hình tự d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Hình tự d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Hình tự d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Hình tự d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Hình tự d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Hình tự d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Hình tự d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Hình tự d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Hình tự d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Hình tự d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Hình tự d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Hình tự d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Hình tự d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Hình tự d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Hình tự d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Hình tự d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Hình tự d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Hình tự d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Hình tự d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Hình tự d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Hình tự d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Hình tự d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vi-VN" sz="32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Ảnh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vi-VN" sz="2400"/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vi-VN"/>
              <a:t>Bấm vào biểu tượng để thêm ảnh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07/01/2018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FE8FB1-0A7A-443E-AAF7-31D4FA1AA31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vi-VN"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vi-VN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br>
              <a:rPr lang="vi-VN" dirty="0"/>
            </a:br>
            <a:r>
              <a:rPr lang="vi-VN" dirty="0"/>
              <a:t>Xây dựng phần mềm hỗ trợ cán bộ quản lý trường mầm non: Quản lý hồ sơ, Quản lý thu chi.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2412" y="5181600"/>
            <a:ext cx="9143999" cy="593035"/>
          </a:xfrm>
        </p:spPr>
        <p:txBody>
          <a:bodyPr/>
          <a:lstStyle/>
          <a:p>
            <a:r>
              <a:rPr lang="vi-VN" dirty="0"/>
              <a:t>Nguyễn Văn Hùng – HTTT 11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03DFDDC2-C3C8-47E3-AB60-4780C78E532B}"/>
              </a:ext>
            </a:extLst>
          </p:cNvPr>
          <p:cNvSpPr txBox="1">
            <a:spLocks/>
          </p:cNvSpPr>
          <p:nvPr/>
        </p:nvSpPr>
        <p:spPr>
          <a:xfrm>
            <a:off x="2949166" y="156167"/>
            <a:ext cx="6283324" cy="453433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kern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vi-VN" dirty="0">
                <a:solidFill>
                  <a:sysClr val="window" lastClr="FFFFFF"/>
                </a:solidFill>
                <a:latin typeface="+mj-lt"/>
              </a:rPr>
              <a:t>CƠ SỞ DỮ LIỆU</a:t>
            </a:r>
            <a:endParaRPr kumimoji="0" lang="es-ES_tradnl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CF34EDE-7A8B-40D9-857F-8021E7DB6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533400"/>
            <a:ext cx="12188824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1753CB4-F52C-4A0F-96C6-3B36CD8C22CD}"/>
              </a:ext>
            </a:extLst>
          </p:cNvPr>
          <p:cNvSpPr txBox="1">
            <a:spLocks/>
          </p:cNvSpPr>
          <p:nvPr/>
        </p:nvSpPr>
        <p:spPr>
          <a:xfrm>
            <a:off x="1598612" y="4288262"/>
            <a:ext cx="2231418" cy="139321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Ch</a:t>
            </a:r>
            <a:r>
              <a:rPr lang="vi-VN" sz="1600" dirty="0">
                <a:solidFill>
                  <a:schemeClr val="tx1"/>
                </a:solidFill>
              </a:rPr>
              <a:t>ư</a:t>
            </a:r>
            <a:r>
              <a:rPr lang="en-US" sz="1600" dirty="0" err="1">
                <a:solidFill>
                  <a:schemeClr val="tx1"/>
                </a:solidFill>
              </a:rPr>
              <a:t>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trình</a:t>
            </a:r>
            <a:r>
              <a:rPr lang="en-US" sz="1600" dirty="0">
                <a:solidFill>
                  <a:schemeClr val="tx1"/>
                </a:solidFill>
              </a:rPr>
              <a:t> đ</a:t>
            </a:r>
            <a:r>
              <a:rPr lang="vi-VN" sz="1600" dirty="0">
                <a:solidFill>
                  <a:schemeClr val="tx1"/>
                </a:solidFill>
              </a:rPr>
              <a:t>ư</a:t>
            </a:r>
            <a:r>
              <a:rPr lang="en-US" sz="1600" dirty="0" err="1">
                <a:solidFill>
                  <a:schemeClr val="tx1"/>
                </a:solidFill>
              </a:rPr>
              <a:t>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xây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dựng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bằng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C#</a:t>
            </a:r>
          </a:p>
        </p:txBody>
      </p:sp>
      <p:sp>
        <p:nvSpPr>
          <p:cNvPr id="12" name="Rectángulo redondeado 141">
            <a:extLst>
              <a:ext uri="{FF2B5EF4-FFF2-40B4-BE49-F238E27FC236}">
                <a16:creationId xmlns:a16="http://schemas.microsoft.com/office/drawing/2014/main" id="{B9A2DC2A-84A4-4A67-91E5-B4B91CA1F16D}"/>
              </a:ext>
            </a:extLst>
          </p:cNvPr>
          <p:cNvSpPr/>
          <p:nvPr/>
        </p:nvSpPr>
        <p:spPr>
          <a:xfrm flipV="1">
            <a:off x="2217887" y="4166300"/>
            <a:ext cx="1173619" cy="36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F9D11D0-6749-4060-A096-CC8B7EDCCE0F}"/>
              </a:ext>
            </a:extLst>
          </p:cNvPr>
          <p:cNvSpPr txBox="1">
            <a:spLocks/>
          </p:cNvSpPr>
          <p:nvPr/>
        </p:nvSpPr>
        <p:spPr>
          <a:xfrm>
            <a:off x="4875212" y="4288261"/>
            <a:ext cx="2231418" cy="123579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tx1"/>
                </a:solidFill>
              </a:rPr>
              <a:t>Cơ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đ</a:t>
            </a:r>
            <a:r>
              <a:rPr lang="vi-VN" sz="1600" dirty="0">
                <a:solidFill>
                  <a:schemeClr val="tx1"/>
                </a:solidFill>
              </a:rPr>
              <a:t>ư</a:t>
            </a:r>
            <a:r>
              <a:rPr lang="en-US" sz="1600" dirty="0" err="1">
                <a:solidFill>
                  <a:schemeClr val="tx1"/>
                </a:solidFill>
              </a:rPr>
              <a:t>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xây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dựng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trị</a:t>
            </a:r>
            <a:r>
              <a:rPr lang="en-US" sz="1600" dirty="0">
                <a:solidFill>
                  <a:schemeClr val="tx1"/>
                </a:solidFill>
              </a:rPr>
              <a:t> c</a:t>
            </a:r>
            <a:r>
              <a:rPr lang="vi-VN" sz="1600" dirty="0">
                <a:solidFill>
                  <a:schemeClr val="tx1"/>
                </a:solidFill>
              </a:rPr>
              <a:t>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SQL SERVER</a:t>
            </a:r>
          </a:p>
        </p:txBody>
      </p:sp>
      <p:sp>
        <p:nvSpPr>
          <p:cNvPr id="16" name="Rectángulo redondeado 192">
            <a:extLst>
              <a:ext uri="{FF2B5EF4-FFF2-40B4-BE49-F238E27FC236}">
                <a16:creationId xmlns:a16="http://schemas.microsoft.com/office/drawing/2014/main" id="{19203418-FE85-4D4A-AA97-70ECE0FB80B9}"/>
              </a:ext>
            </a:extLst>
          </p:cNvPr>
          <p:cNvSpPr/>
          <p:nvPr/>
        </p:nvSpPr>
        <p:spPr>
          <a:xfrm flipV="1">
            <a:off x="5421353" y="4166300"/>
            <a:ext cx="1173619" cy="36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515A343-CE4E-446A-AA89-131CEB47C99E}"/>
              </a:ext>
            </a:extLst>
          </p:cNvPr>
          <p:cNvSpPr txBox="1">
            <a:spLocks/>
          </p:cNvSpPr>
          <p:nvPr/>
        </p:nvSpPr>
        <p:spPr>
          <a:xfrm>
            <a:off x="8380412" y="3691365"/>
            <a:ext cx="1944620" cy="35028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solidFill>
                  <a:schemeClr val="tx1"/>
                </a:solidFill>
              </a:rPr>
              <a:t>orM</a:t>
            </a:r>
            <a:r>
              <a:rPr lang="en-US" sz="2200" dirty="0">
                <a:solidFill>
                  <a:schemeClr val="tx1"/>
                </a:solidFill>
              </a:rPr>
              <a:t> DAPPER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CCEC006-EBA2-45E2-90C7-7FC71EC35D6B}"/>
              </a:ext>
            </a:extLst>
          </p:cNvPr>
          <p:cNvSpPr txBox="1">
            <a:spLocks/>
          </p:cNvSpPr>
          <p:nvPr/>
        </p:nvSpPr>
        <p:spPr>
          <a:xfrm>
            <a:off x="7999412" y="4288262"/>
            <a:ext cx="2895600" cy="177173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/>
              <a:t>Là viết tắt của Object Relational Mapping, nó được xây dựng để liên kết các bảng trên database với các đối tượng trong project.</a:t>
            </a:r>
          </a:p>
        </p:txBody>
      </p:sp>
      <p:sp>
        <p:nvSpPr>
          <p:cNvPr id="19" name="Rectángulo redondeado 197">
            <a:extLst>
              <a:ext uri="{FF2B5EF4-FFF2-40B4-BE49-F238E27FC236}">
                <a16:creationId xmlns:a16="http://schemas.microsoft.com/office/drawing/2014/main" id="{30042193-0CE9-44A3-9876-4F64BE663E45}"/>
              </a:ext>
            </a:extLst>
          </p:cNvPr>
          <p:cNvSpPr/>
          <p:nvPr/>
        </p:nvSpPr>
        <p:spPr>
          <a:xfrm flipV="1">
            <a:off x="8753085" y="4166300"/>
            <a:ext cx="1173619" cy="36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2" name="Rectángulo redondeado 25">
            <a:extLst>
              <a:ext uri="{FF2B5EF4-FFF2-40B4-BE49-F238E27FC236}">
                <a16:creationId xmlns:a16="http://schemas.microsoft.com/office/drawing/2014/main" id="{7FC47208-85AF-4EC4-A34D-F1E27E15CEB5}"/>
              </a:ext>
            </a:extLst>
          </p:cNvPr>
          <p:cNvSpPr/>
          <p:nvPr/>
        </p:nvSpPr>
        <p:spPr>
          <a:xfrm flipV="1">
            <a:off x="5387395" y="794329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3" name="Marcador de texto 1">
            <a:extLst>
              <a:ext uri="{FF2B5EF4-FFF2-40B4-BE49-F238E27FC236}">
                <a16:creationId xmlns:a16="http://schemas.microsoft.com/office/drawing/2014/main" id="{204FA51C-CBC5-4660-9E6C-3D98F4B1E8B3}"/>
              </a:ext>
            </a:extLst>
          </p:cNvPr>
          <p:cNvSpPr txBox="1">
            <a:spLocks/>
          </p:cNvSpPr>
          <p:nvPr/>
        </p:nvSpPr>
        <p:spPr>
          <a:xfrm>
            <a:off x="2949166" y="994367"/>
            <a:ext cx="6283324" cy="529633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kern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emon/Milk" charset="0"/>
              </a:rPr>
              <a:t>CÔNG CỤ </a:t>
            </a:r>
            <a:r>
              <a:rPr lang="en-US" dirty="0">
                <a:solidFill>
                  <a:sysClr val="window" lastClr="FFFFFF"/>
                </a:solidFill>
              </a:rPr>
              <a:t>XÂY DỰNG</a:t>
            </a:r>
            <a:endParaRPr kumimoji="0" lang="es-ES_tradnl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emon/Milk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F1F34DE5-A013-43BE-9828-3AEF5BC9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2241" y="2286000"/>
            <a:ext cx="1235171" cy="1375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06244B-8BA3-41C2-BFDB-D4C905CBE5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348334"/>
            <a:ext cx="1762692" cy="1264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CED784-720D-4B89-9B8B-8F8DD23F0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3" y="2343911"/>
            <a:ext cx="1313689" cy="1313689"/>
          </a:xfrm>
          <a:prstGeom prst="rect">
            <a:avLst/>
          </a:prstGeom>
        </p:spPr>
      </p:pic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AAE752C6-6779-42E7-A289-592A3E1AD41C}"/>
              </a:ext>
            </a:extLst>
          </p:cNvPr>
          <p:cNvSpPr txBox="1">
            <a:spLocks/>
          </p:cNvSpPr>
          <p:nvPr/>
        </p:nvSpPr>
        <p:spPr>
          <a:xfrm>
            <a:off x="1827212" y="3733735"/>
            <a:ext cx="1944620" cy="35028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 C#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1CDE2C-0B17-4692-84D5-7630B01FC101}"/>
              </a:ext>
            </a:extLst>
          </p:cNvPr>
          <p:cNvSpPr txBox="1">
            <a:spLocks/>
          </p:cNvSpPr>
          <p:nvPr/>
        </p:nvSpPr>
        <p:spPr>
          <a:xfrm>
            <a:off x="5030173" y="3703890"/>
            <a:ext cx="1944620" cy="35028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827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46F48-1108-48F5-9038-A6111767EF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2414" y="1676400"/>
            <a:ext cx="9143998" cy="4906962"/>
          </a:xfrm>
          <a:prstGeom prst="rect">
            <a:avLst/>
          </a:prstGeom>
        </p:spPr>
      </p:pic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1B4A8740-C737-4F55-8EA7-AEB5324EC9ED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solidFill>
                  <a:schemeClr val="tx1"/>
                </a:solidFill>
                <a:latin typeface="Lato Bold" panose="020B0604020202020204"/>
              </a:rPr>
              <a:t>QUẢN LÝ HỌC SINH</a:t>
            </a:r>
            <a:endParaRPr lang="es-ES_tradnl" sz="3200" b="1" dirty="0">
              <a:solidFill>
                <a:schemeClr val="tx1"/>
              </a:solidFill>
              <a:latin typeface="Lato Bold" panose="020B0604020202020204"/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38E7C9A-2E46-4D9A-B2A4-13004A243648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1600" b="1" dirty="0"/>
              <a:t>GIAO DIỆN</a:t>
            </a:r>
            <a:endParaRPr lang="es-ES_tradnl" sz="1600" b="1" dirty="0">
              <a:latin typeface="Lato Bold" panose="020B0604020202020204"/>
            </a:endParaRP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DBF3AD-4389-4E17-BD40-12E8299148C8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ol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6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1B4A8740-C737-4F55-8EA7-AEB5324EC9ED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solidFill>
                  <a:schemeClr val="tx1"/>
                </a:solidFill>
                <a:latin typeface="Lato Bold" panose="020B0604020202020204"/>
              </a:rPr>
              <a:t>ĐIỂM DANH</a:t>
            </a:r>
            <a:endParaRPr lang="es-ES_tradnl" sz="3200" b="1" dirty="0">
              <a:solidFill>
                <a:schemeClr val="tx1"/>
              </a:solidFill>
              <a:latin typeface="Lato Bold" panose="020B0604020202020204"/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38E7C9A-2E46-4D9A-B2A4-13004A243648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1600" b="1" dirty="0"/>
              <a:t>GIAO DIỆN</a:t>
            </a:r>
            <a:endParaRPr lang="es-ES_tradnl" sz="1600" b="1" dirty="0">
              <a:latin typeface="Lato Bold" panose="020B0604020202020204"/>
            </a:endParaRP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DBF3AD-4389-4E17-BD40-12E8299148C8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old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6415D-9474-467D-B3BC-C0126D0468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7029" y="1788327"/>
            <a:ext cx="9013183" cy="46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1B4A8740-C737-4F55-8EA7-AEB5324EC9ED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solidFill>
                  <a:schemeClr val="tx1"/>
                </a:solidFill>
                <a:latin typeface="Lato Bold" panose="020B0604020202020204"/>
              </a:rPr>
              <a:t>THU PHÍ</a:t>
            </a:r>
            <a:endParaRPr lang="es-ES_tradnl" sz="3200" b="1" dirty="0">
              <a:solidFill>
                <a:schemeClr val="tx1"/>
              </a:solidFill>
              <a:latin typeface="Lato Bold" panose="020B0604020202020204"/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38E7C9A-2E46-4D9A-B2A4-13004A243648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1600" b="1" dirty="0"/>
              <a:t>GIAO DIỆN</a:t>
            </a:r>
            <a:endParaRPr lang="es-ES_tradnl" sz="1600" b="1" dirty="0">
              <a:latin typeface="Lato Bold" panose="020B0604020202020204"/>
            </a:endParaRP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DBF3AD-4389-4E17-BD40-12E8299148C8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old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7C7C4-3C41-42A1-9FF9-FF178FCB8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2412" y="1701494"/>
            <a:ext cx="9372600" cy="49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E010E99-29A4-43F7-9E1E-69BE79D407AE}"/>
              </a:ext>
            </a:extLst>
          </p:cNvPr>
          <p:cNvSpPr txBox="1">
            <a:spLocks/>
          </p:cNvSpPr>
          <p:nvPr/>
        </p:nvSpPr>
        <p:spPr>
          <a:xfrm>
            <a:off x="1534702" y="1816294"/>
            <a:ext cx="5678641" cy="569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sz="3200" b="1" dirty="0">
              <a:solidFill>
                <a:schemeClr val="tx1"/>
              </a:solidFill>
              <a:latin typeface="Lato Black"/>
            </a:endParaRPr>
          </a:p>
          <a:p>
            <a:r>
              <a:rPr lang="es-ES_tradnl" sz="3200" b="1" dirty="0">
                <a:solidFill>
                  <a:schemeClr val="tx1"/>
                </a:solidFill>
                <a:latin typeface="Lato Black"/>
              </a:rPr>
              <a:t>CẢM ƠN</a:t>
            </a:r>
            <a:r>
              <a:rPr lang="vi-VN" sz="32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3200" b="1" dirty="0">
                <a:latin typeface="Lato Black"/>
              </a:rPr>
              <a:t>SỰ THEO DÕI</a:t>
            </a:r>
            <a:r>
              <a:rPr lang="vi-VN" sz="3200" b="1" dirty="0">
                <a:latin typeface="Lato Black"/>
              </a:rPr>
              <a:t> </a:t>
            </a:r>
            <a:endParaRPr lang="es-ES_tradnl" sz="3200" b="1" dirty="0">
              <a:latin typeface="Lato Black"/>
            </a:endParaRPr>
          </a:p>
          <a:p>
            <a:endParaRPr lang="es-ES_tradnl" sz="3200" b="1" dirty="0">
              <a:solidFill>
                <a:schemeClr val="tx1"/>
              </a:solidFill>
              <a:latin typeface="Lato Black"/>
            </a:endParaRPr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C8FF7E41-EF05-4995-B608-EDECE5648DAF}"/>
              </a:ext>
            </a:extLst>
          </p:cNvPr>
          <p:cNvSpPr txBox="1">
            <a:spLocks/>
          </p:cNvSpPr>
          <p:nvPr/>
        </p:nvSpPr>
        <p:spPr>
          <a:xfrm>
            <a:off x="1491632" y="3177175"/>
            <a:ext cx="6583980" cy="1295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Phần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demo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của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hệ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thống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br>
              <a:rPr lang="es-ES_tradnl" sz="1800" b="1" dirty="0">
                <a:solidFill>
                  <a:schemeClr val="tx1"/>
                </a:solidFill>
                <a:latin typeface="Lato Black"/>
              </a:rPr>
            </a:b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xin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được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bắt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đầu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ngay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sau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 </a:t>
            </a:r>
            <a:r>
              <a:rPr lang="es-ES_tradnl" sz="1800" b="1" dirty="0" err="1">
                <a:solidFill>
                  <a:schemeClr val="tx1"/>
                </a:solidFill>
                <a:latin typeface="Lato Black"/>
              </a:rPr>
              <a:t>đây</a:t>
            </a:r>
            <a:r>
              <a:rPr lang="es-ES_tradnl" sz="1800" b="1" dirty="0">
                <a:solidFill>
                  <a:schemeClr val="tx1"/>
                </a:solidFill>
                <a:latin typeface="Lato Black"/>
              </a:rPr>
              <a:t>…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CC1D912B-55F5-4C12-990C-3AF427F790FD}"/>
              </a:ext>
            </a:extLst>
          </p:cNvPr>
          <p:cNvSpPr txBox="1">
            <a:spLocks/>
          </p:cNvSpPr>
          <p:nvPr/>
        </p:nvSpPr>
        <p:spPr>
          <a:xfrm>
            <a:off x="1491632" y="2478123"/>
            <a:ext cx="4602780" cy="49367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200" b="1" dirty="0">
                <a:latin typeface="Lato Black"/>
              </a:rPr>
              <a:t>CỦA MỌI NGƯỜI</a:t>
            </a:r>
            <a:r>
              <a:rPr lang="vi-VN" sz="3200" b="1" dirty="0">
                <a:latin typeface="Lato Black"/>
              </a:rPr>
              <a:t> !</a:t>
            </a:r>
            <a:endParaRPr lang="es-ES_tradnl" sz="3200" b="1" dirty="0">
              <a:latin typeface="Lato Black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00D48A-3580-41F6-BA9B-F529F9CA961E}"/>
              </a:ext>
            </a:extLst>
          </p:cNvPr>
          <p:cNvGrpSpPr/>
          <p:nvPr/>
        </p:nvGrpSpPr>
        <p:grpSpPr>
          <a:xfrm>
            <a:off x="7466012" y="1581981"/>
            <a:ext cx="4590121" cy="5283276"/>
            <a:chOff x="7466012" y="1581981"/>
            <a:chExt cx="4590121" cy="4696162"/>
          </a:xfrm>
        </p:grpSpPr>
        <p:sp>
          <p:nvSpPr>
            <p:cNvPr id="10" name="Paralelogramo 1">
              <a:extLst>
                <a:ext uri="{FF2B5EF4-FFF2-40B4-BE49-F238E27FC236}">
                  <a16:creationId xmlns:a16="http://schemas.microsoft.com/office/drawing/2014/main" id="{D185938E-EE64-4310-8BD2-DE5CD23F2211}"/>
                </a:ext>
              </a:extLst>
            </p:cNvPr>
            <p:cNvSpPr/>
            <p:nvPr/>
          </p:nvSpPr>
          <p:spPr>
            <a:xfrm flipH="1">
              <a:off x="9651910" y="1581981"/>
              <a:ext cx="2404223" cy="4696162"/>
            </a:xfrm>
            <a:prstGeom prst="parallelogram">
              <a:avLst>
                <a:gd name="adj" fmla="val 6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3200">
                <a:solidFill>
                  <a:schemeClr val="tx1"/>
                </a:solidFill>
              </a:endParaRPr>
            </a:p>
          </p:txBody>
        </p:sp>
        <p:sp>
          <p:nvSpPr>
            <p:cNvPr id="14" name="Paralelogramo 1">
              <a:extLst>
                <a:ext uri="{FF2B5EF4-FFF2-40B4-BE49-F238E27FC236}">
                  <a16:creationId xmlns:a16="http://schemas.microsoft.com/office/drawing/2014/main" id="{C77C29B6-AEDF-4D71-AF57-139CAD49730A}"/>
                </a:ext>
              </a:extLst>
            </p:cNvPr>
            <p:cNvSpPr/>
            <p:nvPr/>
          </p:nvSpPr>
          <p:spPr>
            <a:xfrm flipH="1">
              <a:off x="8566989" y="1600200"/>
              <a:ext cx="2404223" cy="4671493"/>
            </a:xfrm>
            <a:prstGeom prst="parallelogram">
              <a:avLst>
                <a:gd name="adj" fmla="val 6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3200">
                <a:solidFill>
                  <a:schemeClr val="tx1"/>
                </a:solidFill>
              </a:endParaRPr>
            </a:p>
          </p:txBody>
        </p:sp>
        <p:sp>
          <p:nvSpPr>
            <p:cNvPr id="15" name="Paralelogramo 1">
              <a:extLst>
                <a:ext uri="{FF2B5EF4-FFF2-40B4-BE49-F238E27FC236}">
                  <a16:creationId xmlns:a16="http://schemas.microsoft.com/office/drawing/2014/main" id="{D92FEAC9-20CB-4E9E-BFDA-DDDFE5ED07F8}"/>
                </a:ext>
              </a:extLst>
            </p:cNvPr>
            <p:cNvSpPr/>
            <p:nvPr/>
          </p:nvSpPr>
          <p:spPr>
            <a:xfrm flipH="1">
              <a:off x="7466012" y="1600200"/>
              <a:ext cx="2404223" cy="4671493"/>
            </a:xfrm>
            <a:prstGeom prst="parallelogram">
              <a:avLst>
                <a:gd name="adj" fmla="val 6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3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2C4C679D-079C-4092-930F-474CECEE1B88}"/>
              </a:ext>
            </a:extLst>
          </p:cNvPr>
          <p:cNvSpPr txBox="1">
            <a:spLocks/>
          </p:cNvSpPr>
          <p:nvPr/>
        </p:nvSpPr>
        <p:spPr>
          <a:xfrm>
            <a:off x="1574662" y="2519487"/>
            <a:ext cx="1319350" cy="798481"/>
          </a:xfrm>
          <a:prstGeom prst="rect">
            <a:avLst/>
          </a:prstGeom>
          <a:ln>
            <a:noFill/>
          </a:ln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0000" kern="1200">
                <a:ln>
                  <a:noFill/>
                </a:ln>
                <a:solidFill>
                  <a:schemeClr val="bg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>
                <a:solidFill>
                  <a:sysClr val="window" lastClr="FFFFFF"/>
                </a:solidFill>
              </a:rPr>
              <a:t>I</a:t>
            </a:r>
            <a:endParaRPr kumimoji="0" lang="es-ES_tradnl" sz="10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emon/Milk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2E09B57-44A7-4D78-8226-F308AC318B4C}"/>
              </a:ext>
            </a:extLst>
          </p:cNvPr>
          <p:cNvSpPr txBox="1">
            <a:spLocks/>
          </p:cNvSpPr>
          <p:nvPr/>
        </p:nvSpPr>
        <p:spPr>
          <a:xfrm>
            <a:off x="1124550" y="3530591"/>
            <a:ext cx="1987582" cy="404954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 b="0" i="0" kern="1200" cap="all" baseline="0">
                <a:ln>
                  <a:noFill/>
                </a:ln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Yêu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cầu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Bài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toán</a:t>
            </a:r>
            <a:endParaRPr kumimoji="0" lang="es-ES_tradnl" sz="1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 Light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4214880-3B0F-4279-89DD-FB1B26F53497}"/>
              </a:ext>
            </a:extLst>
          </p:cNvPr>
          <p:cNvSpPr txBox="1">
            <a:spLocks/>
          </p:cNvSpPr>
          <p:nvPr/>
        </p:nvSpPr>
        <p:spPr>
          <a:xfrm>
            <a:off x="4136553" y="2519487"/>
            <a:ext cx="1319350" cy="798481"/>
          </a:xfrm>
          <a:prstGeom prst="rect">
            <a:avLst/>
          </a:prstGeom>
          <a:ln>
            <a:noFill/>
          </a:ln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0000" kern="1200">
                <a:ln>
                  <a:noFill/>
                </a:ln>
                <a:solidFill>
                  <a:schemeClr val="bg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>
                <a:solidFill>
                  <a:sysClr val="window" lastClr="FFFFFF"/>
                </a:solidFill>
              </a:rPr>
              <a:t>II</a:t>
            </a:r>
            <a:endParaRPr kumimoji="0" lang="es-ES_tradnl" sz="10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emon/Milk" charset="0"/>
            </a:endParaRP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109D48A0-F193-4510-B8B9-7588B287783D}"/>
              </a:ext>
            </a:extLst>
          </p:cNvPr>
          <p:cNvSpPr txBox="1">
            <a:spLocks/>
          </p:cNvSpPr>
          <p:nvPr/>
        </p:nvSpPr>
        <p:spPr>
          <a:xfrm>
            <a:off x="3793392" y="3553049"/>
            <a:ext cx="1987582" cy="404954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 b="0" i="0" kern="1200" cap="all" baseline="0">
                <a:ln>
                  <a:noFill/>
                </a:ln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Mô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tả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hệ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thống</a:t>
            </a:r>
            <a:endParaRPr kumimoji="0" lang="es-ES_tradnl" sz="1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 Light" charset="0"/>
            </a:endParaRP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3ED3FD0D-1F88-4483-A2AB-EBED815CAEAA}"/>
              </a:ext>
            </a:extLst>
          </p:cNvPr>
          <p:cNvSpPr txBox="1">
            <a:spLocks/>
          </p:cNvSpPr>
          <p:nvPr/>
        </p:nvSpPr>
        <p:spPr>
          <a:xfrm>
            <a:off x="6814439" y="2519487"/>
            <a:ext cx="1319350" cy="798481"/>
          </a:xfrm>
          <a:prstGeom prst="rect">
            <a:avLst/>
          </a:prstGeom>
          <a:ln>
            <a:noFill/>
          </a:ln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0000" kern="1200">
                <a:ln>
                  <a:noFill/>
                </a:ln>
                <a:solidFill>
                  <a:schemeClr val="bg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>
                <a:solidFill>
                  <a:sysClr val="window" lastClr="FFFFFF"/>
                </a:solidFill>
              </a:rPr>
              <a:t>III</a:t>
            </a:r>
            <a:endParaRPr kumimoji="0" lang="es-ES_tradnl" sz="10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emon/Milk" charset="0"/>
            </a:endParaRP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54DD11A9-7FFF-48DA-9EF4-E5588BA29D8C}"/>
              </a:ext>
            </a:extLst>
          </p:cNvPr>
          <p:cNvSpPr txBox="1">
            <a:spLocks/>
          </p:cNvSpPr>
          <p:nvPr/>
        </p:nvSpPr>
        <p:spPr>
          <a:xfrm>
            <a:off x="6394322" y="3535302"/>
            <a:ext cx="2213093" cy="404954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 b="0" i="0" kern="1200" cap="all" baseline="0">
                <a:ln>
                  <a:noFill/>
                </a:ln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Mô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hình</a:t>
            </a:r>
            <a:r>
              <a:rPr lang="es-ES_tradnl" dirty="0">
                <a:solidFill>
                  <a:sysClr val="window" lastClr="FFFFFF"/>
                </a:solidFill>
              </a:rPr>
              <a:t> ch</a:t>
            </a:r>
            <a:r>
              <a:rPr lang="en-US" dirty="0" err="1">
                <a:solidFill>
                  <a:sysClr val="window" lastClr="FFFFFF"/>
                </a:solidFill>
              </a:rPr>
              <a:t>ức</a:t>
            </a:r>
            <a:r>
              <a:rPr lang="en-US" dirty="0">
                <a:solidFill>
                  <a:sysClr val="window" lastClr="FFFFFF"/>
                </a:solidFill>
              </a:rPr>
              <a:t> </a:t>
            </a:r>
            <a:r>
              <a:rPr lang="en-US" dirty="0" err="1">
                <a:solidFill>
                  <a:sysClr val="window" lastClr="FFFFFF"/>
                </a:solidFill>
              </a:rPr>
              <a:t>năng-dữ</a:t>
            </a:r>
            <a:r>
              <a:rPr lang="en-US" dirty="0">
                <a:solidFill>
                  <a:sysClr val="window" lastClr="FFFFFF"/>
                </a:solidFill>
              </a:rPr>
              <a:t> </a:t>
            </a:r>
            <a:r>
              <a:rPr lang="en-US" dirty="0" err="1">
                <a:solidFill>
                  <a:sysClr val="window" lastClr="FFFFFF"/>
                </a:solidFill>
              </a:rPr>
              <a:t>liệu</a:t>
            </a:r>
            <a:endParaRPr kumimoji="0" lang="es-ES_tradnl" sz="1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 Light" charset="0"/>
            </a:endParaRP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4306A4E2-3ECC-4364-B0FB-CF9E48C064A6}"/>
              </a:ext>
            </a:extLst>
          </p:cNvPr>
          <p:cNvSpPr txBox="1">
            <a:spLocks/>
          </p:cNvSpPr>
          <p:nvPr/>
        </p:nvSpPr>
        <p:spPr>
          <a:xfrm>
            <a:off x="9440071" y="2519487"/>
            <a:ext cx="1434406" cy="798481"/>
          </a:xfrm>
          <a:prstGeom prst="rect">
            <a:avLst/>
          </a:prstGeom>
          <a:ln>
            <a:noFill/>
          </a:ln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0000" kern="1200">
                <a:ln>
                  <a:noFill/>
                </a:ln>
                <a:solidFill>
                  <a:schemeClr val="bg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>
                <a:solidFill>
                  <a:sysClr val="window" lastClr="FFFFFF"/>
                </a:solidFill>
              </a:rPr>
              <a:t>IV</a:t>
            </a:r>
            <a:endParaRPr kumimoji="0" lang="es-ES_tradnl" sz="10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emon/Milk" charset="0"/>
            </a:endParaRP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E59AE8CA-4EF4-418E-9B6C-F7AE961F2923}"/>
              </a:ext>
            </a:extLst>
          </p:cNvPr>
          <p:cNvSpPr txBox="1">
            <a:spLocks/>
          </p:cNvSpPr>
          <p:nvPr/>
        </p:nvSpPr>
        <p:spPr>
          <a:xfrm>
            <a:off x="9105955" y="3548736"/>
            <a:ext cx="1987582" cy="404954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 b="0" i="0" kern="1200" cap="all" baseline="0">
                <a:ln>
                  <a:noFill/>
                </a:ln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Kết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  <a:r>
              <a:rPr lang="es-ES_tradnl" dirty="0" err="1">
                <a:solidFill>
                  <a:sysClr val="window" lastClr="FFFFFF"/>
                </a:solidFill>
              </a:rPr>
              <a:t>quả</a:t>
            </a:r>
            <a:r>
              <a:rPr lang="es-ES_tradnl" dirty="0">
                <a:solidFill>
                  <a:sysClr val="window" lastClr="FFFFFF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>
                <a:solidFill>
                  <a:sysClr val="window" lastClr="FFFFFF"/>
                </a:solidFill>
              </a:rPr>
              <a:t>đạt</a:t>
            </a:r>
            <a:r>
              <a:rPr lang="es-ES_tradnl" dirty="0">
                <a:solidFill>
                  <a:sysClr val="window" lastClr="FFFFFF"/>
                </a:solidFill>
              </a:rPr>
              <a:t> đ</a:t>
            </a:r>
            <a:r>
              <a:rPr lang="vi-VN" dirty="0">
                <a:solidFill>
                  <a:sysClr val="window" lastClr="FFFFFF"/>
                </a:solidFill>
              </a:rPr>
              <a:t>ư</a:t>
            </a:r>
            <a:r>
              <a:rPr lang="en-US" dirty="0" err="1">
                <a:solidFill>
                  <a:sysClr val="window" lastClr="FFFFFF"/>
                </a:solidFill>
              </a:rPr>
              <a:t>ợc</a:t>
            </a:r>
            <a:endParaRPr kumimoji="0" lang="es-ES_tradnl" sz="1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 Light" charset="0"/>
            </a:endParaRPr>
          </a:p>
        </p:txBody>
      </p:sp>
      <p:sp>
        <p:nvSpPr>
          <p:cNvPr id="16" name="Marcador de texto 9">
            <a:extLst>
              <a:ext uri="{FF2B5EF4-FFF2-40B4-BE49-F238E27FC236}">
                <a16:creationId xmlns:a16="http://schemas.microsoft.com/office/drawing/2014/main" id="{B809389C-9671-4FBC-803B-9FA7EF557E59}"/>
              </a:ext>
            </a:extLst>
          </p:cNvPr>
          <p:cNvSpPr txBox="1">
            <a:spLocks/>
          </p:cNvSpPr>
          <p:nvPr/>
        </p:nvSpPr>
        <p:spPr>
          <a:xfrm>
            <a:off x="2949166" y="697904"/>
            <a:ext cx="6283324" cy="720141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kern="1200">
                <a:ln>
                  <a:noFill/>
                </a:ln>
                <a:solidFill>
                  <a:schemeClr val="bg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emon/Milk" charset="0"/>
              </a:rPr>
              <a:t>NÔI DUNG TRÌNH BÀY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36A8CEE-6988-4428-89D2-5E2767DCD44D}"/>
              </a:ext>
            </a:extLst>
          </p:cNvPr>
          <p:cNvSpPr txBox="1">
            <a:spLocks/>
          </p:cNvSpPr>
          <p:nvPr/>
        </p:nvSpPr>
        <p:spPr>
          <a:xfrm>
            <a:off x="1066929" y="4282936"/>
            <a:ext cx="2318766" cy="163317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Khảo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sát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hệ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thống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cần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xây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d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ựng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các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thông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tin,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mẫu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biểu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của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cửa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hàng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F171410-B51B-45D1-B149-39726BCDC10F}"/>
              </a:ext>
            </a:extLst>
          </p:cNvPr>
          <p:cNvSpPr txBox="1">
            <a:spLocks/>
          </p:cNvSpPr>
          <p:nvPr/>
        </p:nvSpPr>
        <p:spPr>
          <a:xfrm>
            <a:off x="3627800" y="4282936"/>
            <a:ext cx="2318766" cy="137666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Mô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tả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quy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trình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của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các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công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việc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nh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quản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lý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học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sinh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điểm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danh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thu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học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phí</a:t>
            </a:r>
            <a:r>
              <a:rPr lang="en-US" sz="1600" dirty="0">
                <a:solidFill>
                  <a:prstClr val="white"/>
                </a:solidFill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cs typeface="Lato Regular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5AC2033-9770-4723-A272-6F78A999E73B}"/>
              </a:ext>
            </a:extLst>
          </p:cNvPr>
          <p:cNvSpPr txBox="1">
            <a:spLocks/>
          </p:cNvSpPr>
          <p:nvPr/>
        </p:nvSpPr>
        <p:spPr>
          <a:xfrm>
            <a:off x="6323013" y="4282936"/>
            <a:ext cx="2284402" cy="178356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</a:rPr>
              <a:t>Đưa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ra</a:t>
            </a:r>
            <a:r>
              <a:rPr lang="en-US" sz="1400" dirty="0">
                <a:solidFill>
                  <a:prstClr val="white"/>
                </a:solidFill>
              </a:rPr>
              <a:t> đ</a:t>
            </a:r>
            <a:r>
              <a:rPr lang="vi-VN" sz="1400" dirty="0">
                <a:solidFill>
                  <a:prstClr val="white"/>
                </a:solidFill>
              </a:rPr>
              <a:t>ư</a:t>
            </a:r>
            <a:r>
              <a:rPr lang="en-US" sz="1400" dirty="0" err="1">
                <a:solidFill>
                  <a:prstClr val="white"/>
                </a:solidFill>
              </a:rPr>
              <a:t>ợc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mô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hình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 err="1">
                <a:solidFill>
                  <a:prstClr val="white"/>
                </a:solidFill>
              </a:rPr>
              <a:t>chức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năng,mô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hình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dữ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liệu</a:t>
            </a:r>
            <a:r>
              <a:rPr lang="en-US" sz="1400" dirty="0">
                <a:solidFill>
                  <a:prstClr val="white"/>
                </a:solidFill>
              </a:rPr>
              <a:t>, l</a:t>
            </a:r>
            <a:r>
              <a:rPr lang="vi-VN" sz="1400" dirty="0">
                <a:solidFill>
                  <a:prstClr val="white"/>
                </a:solidFill>
              </a:rPr>
              <a:t>ư</a:t>
            </a:r>
            <a:r>
              <a:rPr lang="en-US" sz="1400" dirty="0" err="1">
                <a:solidFill>
                  <a:prstClr val="white"/>
                </a:solidFill>
              </a:rPr>
              <a:t>ợc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đồ</a:t>
            </a:r>
            <a:r>
              <a:rPr lang="en-US" sz="1400" dirty="0">
                <a:solidFill>
                  <a:prstClr val="white"/>
                </a:solidFill>
              </a:rPr>
              <a:t> c</a:t>
            </a:r>
            <a:r>
              <a:rPr lang="vi-VN" sz="1400" dirty="0">
                <a:solidFill>
                  <a:prstClr val="white"/>
                </a:solidFill>
              </a:rPr>
              <a:t>ơ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sở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dữ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liệu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cho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hệ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thống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cần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xây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dựng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cs typeface="Lato Regular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08D2A5-1BE6-43B3-BEB2-FC05FAE6135C}"/>
              </a:ext>
            </a:extLst>
          </p:cNvPr>
          <p:cNvSpPr txBox="1">
            <a:spLocks/>
          </p:cNvSpPr>
          <p:nvPr/>
        </p:nvSpPr>
        <p:spPr>
          <a:xfrm>
            <a:off x="8997891" y="4282936"/>
            <a:ext cx="2318766" cy="178356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Đ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 đ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cs typeface="Lato Regular"/>
              </a:rPr>
              <a:t>ư</a:t>
            </a:r>
            <a:r>
              <a:rPr lang="en-US" sz="1400" dirty="0" err="1">
                <a:solidFill>
                  <a:prstClr val="white"/>
                </a:solidFill>
              </a:rPr>
              <a:t>ợc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kết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quả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việc</a:t>
            </a:r>
            <a:r>
              <a:rPr lang="en-US" sz="1400" dirty="0">
                <a:solidFill>
                  <a:prstClr val="white"/>
                </a:solidFill>
              </a:rPr>
              <a:t>, h</a:t>
            </a:r>
            <a:r>
              <a:rPr lang="vi-VN" sz="1400" dirty="0">
                <a:solidFill>
                  <a:prstClr val="white"/>
                </a:solidFill>
              </a:rPr>
              <a:t>ư</a:t>
            </a:r>
            <a:r>
              <a:rPr lang="en-US" sz="1400" dirty="0" err="1">
                <a:solidFill>
                  <a:prstClr val="white"/>
                </a:solidFill>
              </a:rPr>
              <a:t>ớng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phát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 err="1">
                <a:solidFill>
                  <a:prstClr val="white"/>
                </a:solidFill>
              </a:rPr>
              <a:t>triển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trong</a:t>
            </a:r>
            <a:r>
              <a:rPr lang="en-US" sz="1400" dirty="0">
                <a:solidFill>
                  <a:prstClr val="white"/>
                </a:solidFill>
              </a:rPr>
              <a:t> t</a:t>
            </a:r>
            <a:r>
              <a:rPr lang="vi-VN" sz="1400" dirty="0">
                <a:solidFill>
                  <a:prstClr val="white"/>
                </a:solidFill>
              </a:rPr>
              <a:t>ư</a:t>
            </a:r>
            <a:r>
              <a:rPr lang="en-US" sz="1400" dirty="0" err="1">
                <a:solidFill>
                  <a:prstClr val="white"/>
                </a:solidFill>
              </a:rPr>
              <a:t>ơng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lai</a:t>
            </a:r>
            <a:r>
              <a:rPr lang="en-US" sz="1400" dirty="0">
                <a:solidFill>
                  <a:prstClr val="white"/>
                </a:solidFill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cs typeface="Lato Regular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BBE408-9714-47BB-AB7B-FD387DBF6EE1}"/>
              </a:ext>
            </a:extLst>
          </p:cNvPr>
          <p:cNvSpPr/>
          <p:nvPr/>
        </p:nvSpPr>
        <p:spPr>
          <a:xfrm>
            <a:off x="8997891" y="1679862"/>
            <a:ext cx="2318766" cy="2477729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DF2345-6D0D-4428-88A9-2F2E66B29017}"/>
              </a:ext>
            </a:extLst>
          </p:cNvPr>
          <p:cNvSpPr/>
          <p:nvPr/>
        </p:nvSpPr>
        <p:spPr>
          <a:xfrm>
            <a:off x="1066929" y="1679862"/>
            <a:ext cx="2318766" cy="2477729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CA4021-3D18-43CA-B0C6-96E7B00764FA}"/>
              </a:ext>
            </a:extLst>
          </p:cNvPr>
          <p:cNvSpPr/>
          <p:nvPr/>
        </p:nvSpPr>
        <p:spPr>
          <a:xfrm>
            <a:off x="3627800" y="1679862"/>
            <a:ext cx="2318766" cy="2477729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E0016F-62ED-4C88-AB3D-0438371ABF93}"/>
              </a:ext>
            </a:extLst>
          </p:cNvPr>
          <p:cNvSpPr/>
          <p:nvPr/>
        </p:nvSpPr>
        <p:spPr>
          <a:xfrm>
            <a:off x="6323012" y="1713271"/>
            <a:ext cx="2318766" cy="2477729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4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1AA898-AC94-4736-B492-638A0644AAC7}"/>
              </a:ext>
            </a:extLst>
          </p:cNvPr>
          <p:cNvSpPr txBox="1"/>
          <p:nvPr/>
        </p:nvSpPr>
        <p:spPr>
          <a:xfrm>
            <a:off x="0" y="685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ebas Neue" panose="020B0606020202050201" pitchFamily="34" charset="0"/>
              </a:rPr>
              <a:t>Ý NGHĨA TH</a:t>
            </a:r>
            <a:r>
              <a:rPr lang="en-US" sz="3200" kern="0" dirty="0">
                <a:latin typeface="Bebas Neue" panose="020B0606020202050201" pitchFamily="34" charset="0"/>
              </a:rPr>
              <a:t>ỰC TIỄN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ebas Neue" panose="020B0606020202050201" pitchFamily="34" charset="0"/>
            </a:endParaRP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94DAB107-B163-44DF-8D2C-9D8AA1C3DD0F}"/>
              </a:ext>
            </a:extLst>
          </p:cNvPr>
          <p:cNvSpPr/>
          <p:nvPr/>
        </p:nvSpPr>
        <p:spPr>
          <a:xfrm>
            <a:off x="1522411" y="1872996"/>
            <a:ext cx="8171543" cy="704088"/>
          </a:xfrm>
          <a:prstGeom prst="homePlat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BB64CC-7FDA-4B9A-98CE-B2A3C31A6621}"/>
              </a:ext>
            </a:extLst>
          </p:cNvPr>
          <p:cNvGrpSpPr/>
          <p:nvPr/>
        </p:nvGrpSpPr>
        <p:grpSpPr>
          <a:xfrm>
            <a:off x="1522411" y="2012883"/>
            <a:ext cx="7286171" cy="1263717"/>
            <a:chOff x="0" y="1775567"/>
            <a:chExt cx="7286171" cy="1148834"/>
          </a:xfrm>
          <a:solidFill>
            <a:srgbClr val="FFC000"/>
          </a:solidFill>
        </p:grpSpPr>
        <p:sp>
          <p:nvSpPr>
            <p:cNvPr id="34" name="Pentagon 31">
              <a:extLst>
                <a:ext uri="{FF2B5EF4-FFF2-40B4-BE49-F238E27FC236}">
                  <a16:creationId xmlns:a16="http://schemas.microsoft.com/office/drawing/2014/main" id="{A0716EA6-C2F9-42AE-994B-32193CA01C59}"/>
                </a:ext>
              </a:extLst>
            </p:cNvPr>
            <p:cNvSpPr/>
            <p:nvPr/>
          </p:nvSpPr>
          <p:spPr>
            <a:xfrm>
              <a:off x="0" y="2284321"/>
              <a:ext cx="7286171" cy="640080"/>
            </a:xfrm>
            <a:prstGeom prst="homePlat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89EE1-3826-4EAB-9EF9-4F2DF205D4C7}"/>
                </a:ext>
              </a:extLst>
            </p:cNvPr>
            <p:cNvSpPr txBox="1"/>
            <p:nvPr/>
          </p:nvSpPr>
          <p:spPr>
            <a:xfrm>
              <a:off x="569981" y="1775567"/>
              <a:ext cx="5515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Quản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lý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dễ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dàng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,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hiệu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quả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các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nguồn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lực</a:t>
              </a:r>
              <a:endParaRPr lang="en-US" sz="2400" dirty="0">
                <a:solidFill>
                  <a:prstClr val="white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2A26D6-90EF-4BBE-9C28-8C0363035D9B}"/>
              </a:ext>
            </a:extLst>
          </p:cNvPr>
          <p:cNvGrpSpPr/>
          <p:nvPr/>
        </p:nvGrpSpPr>
        <p:grpSpPr>
          <a:xfrm>
            <a:off x="1507896" y="3276600"/>
            <a:ext cx="6386287" cy="704088"/>
            <a:chOff x="-14515" y="2924401"/>
            <a:chExt cx="6386287" cy="640080"/>
          </a:xfrm>
        </p:grpSpPr>
        <p:sp>
          <p:nvSpPr>
            <p:cNvPr id="37" name="Pentagon 32">
              <a:extLst>
                <a:ext uri="{FF2B5EF4-FFF2-40B4-BE49-F238E27FC236}">
                  <a16:creationId xmlns:a16="http://schemas.microsoft.com/office/drawing/2014/main" id="{9A558A20-FF0E-436A-8763-173F20322386}"/>
                </a:ext>
              </a:extLst>
            </p:cNvPr>
            <p:cNvSpPr/>
            <p:nvPr/>
          </p:nvSpPr>
          <p:spPr>
            <a:xfrm>
              <a:off x="-14515" y="2924401"/>
              <a:ext cx="6386287" cy="640080"/>
            </a:xfrm>
            <a:prstGeom prst="homePlat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B81159-F4BE-4B44-BCCF-F9BA614408A7}"/>
                </a:ext>
              </a:extLst>
            </p:cNvPr>
            <p:cNvSpPr txBox="1"/>
            <p:nvPr/>
          </p:nvSpPr>
          <p:spPr>
            <a:xfrm>
              <a:off x="569983" y="3008528"/>
              <a:ext cx="42494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Nâng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cao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chất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l</a:t>
              </a:r>
              <a:r>
                <a:rPr lang="vi-VN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ượng quản lý</a:t>
              </a:r>
              <a:endParaRPr lang="en-US" sz="2400" dirty="0">
                <a:solidFill>
                  <a:prstClr val="white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604A-61CA-4888-ABD3-13FE5537BEB8}"/>
              </a:ext>
            </a:extLst>
          </p:cNvPr>
          <p:cNvGrpSpPr/>
          <p:nvPr/>
        </p:nvGrpSpPr>
        <p:grpSpPr>
          <a:xfrm>
            <a:off x="1507896" y="3975652"/>
            <a:ext cx="5515430" cy="704088"/>
            <a:chOff x="-14515" y="3550238"/>
            <a:chExt cx="5515430" cy="640080"/>
          </a:xfrm>
          <a:solidFill>
            <a:schemeClr val="accent5">
              <a:lumMod val="75000"/>
            </a:schemeClr>
          </a:solidFill>
        </p:grpSpPr>
        <p:sp>
          <p:nvSpPr>
            <p:cNvPr id="40" name="Pentagon 33">
              <a:extLst>
                <a:ext uri="{FF2B5EF4-FFF2-40B4-BE49-F238E27FC236}">
                  <a16:creationId xmlns:a16="http://schemas.microsoft.com/office/drawing/2014/main" id="{F16DEE9C-B5B8-4D90-91BA-565D07A85FB3}"/>
                </a:ext>
              </a:extLst>
            </p:cNvPr>
            <p:cNvSpPr/>
            <p:nvPr/>
          </p:nvSpPr>
          <p:spPr>
            <a:xfrm>
              <a:off x="-14515" y="3550238"/>
              <a:ext cx="5515430" cy="640080"/>
            </a:xfrm>
            <a:prstGeom prst="homePlat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D6E9BF-7D13-4C70-A685-727EFCF1FF47}"/>
                </a:ext>
              </a:extLst>
            </p:cNvPr>
            <p:cNvSpPr txBox="1"/>
            <p:nvPr/>
          </p:nvSpPr>
          <p:spPr>
            <a:xfrm>
              <a:off x="569981" y="3657588"/>
              <a:ext cx="35845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Tin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học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hóa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các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công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việc</a:t>
              </a:r>
              <a:endParaRPr lang="en-US" sz="2400" dirty="0">
                <a:solidFill>
                  <a:prstClr val="white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ECC171-5E7E-4CAD-BCC2-C93DBD0A9C71}"/>
              </a:ext>
            </a:extLst>
          </p:cNvPr>
          <p:cNvGrpSpPr/>
          <p:nvPr/>
        </p:nvGrpSpPr>
        <p:grpSpPr>
          <a:xfrm>
            <a:off x="1522411" y="4674240"/>
            <a:ext cx="4572001" cy="704088"/>
            <a:chOff x="0" y="4190318"/>
            <a:chExt cx="4572001" cy="640080"/>
          </a:xfrm>
          <a:solidFill>
            <a:srgbClr val="7030A0"/>
          </a:solidFill>
        </p:grpSpPr>
        <p:sp>
          <p:nvSpPr>
            <p:cNvPr id="43" name="Pentagon 34">
              <a:extLst>
                <a:ext uri="{FF2B5EF4-FFF2-40B4-BE49-F238E27FC236}">
                  <a16:creationId xmlns:a16="http://schemas.microsoft.com/office/drawing/2014/main" id="{9AC58CDD-BB9B-4616-8B03-235F5328DABF}"/>
                </a:ext>
              </a:extLst>
            </p:cNvPr>
            <p:cNvSpPr/>
            <p:nvPr/>
          </p:nvSpPr>
          <p:spPr>
            <a:xfrm>
              <a:off x="0" y="4190318"/>
              <a:ext cx="4572001" cy="640080"/>
            </a:xfrm>
            <a:prstGeom prst="homePlat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F49088-5B5D-40D2-8397-E6543F18C792}"/>
                </a:ext>
              </a:extLst>
            </p:cNvPr>
            <p:cNvSpPr txBox="1"/>
            <p:nvPr/>
          </p:nvSpPr>
          <p:spPr>
            <a:xfrm>
              <a:off x="569982" y="4284496"/>
              <a:ext cx="33857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L</a:t>
              </a:r>
              <a:r>
                <a:rPr lang="vi-VN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ư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u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trữ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dữ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liệu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dễ</a:t>
              </a:r>
              <a:r>
                <a:rPr lang="en-US" sz="2400" dirty="0">
                  <a:solidFill>
                    <a:prstClr val="white"/>
                  </a:solidFill>
                  <a:latin typeface="Bebas Neue" panose="020B0606020202050201" pitchFamily="34" charset="0"/>
                </a:rPr>
                <a:t> </a:t>
              </a:r>
              <a:r>
                <a:rPr lang="en-US" sz="2400" dirty="0" err="1">
                  <a:solidFill>
                    <a:prstClr val="white"/>
                  </a:solidFill>
                  <a:latin typeface="Bebas Neue" panose="020B0606020202050201" pitchFamily="34" charset="0"/>
                </a:rPr>
                <a:t>dàng</a:t>
              </a:r>
              <a:endParaRPr lang="en-US" sz="2400" dirty="0">
                <a:solidFill>
                  <a:prstClr val="white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14519B4-FEAF-446C-945E-5A8093C9B831}"/>
              </a:ext>
            </a:extLst>
          </p:cNvPr>
          <p:cNvSpPr txBox="1"/>
          <p:nvPr/>
        </p:nvSpPr>
        <p:spPr>
          <a:xfrm>
            <a:off x="2092392" y="2663116"/>
            <a:ext cx="346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white"/>
                </a:solidFill>
                <a:latin typeface="Bebas Neue" panose="020B0606020202050201" pitchFamily="34" charset="0"/>
              </a:rPr>
              <a:t>Tiết</a:t>
            </a:r>
            <a:r>
              <a:rPr lang="en-US" sz="2400" dirty="0">
                <a:solidFill>
                  <a:prstClr val="white"/>
                </a:solidFill>
                <a:latin typeface="Bebas Neue" panose="020B0606020202050201" pitchFamily="34" charset="0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Bebas Neue" panose="020B0606020202050201" pitchFamily="34" charset="0"/>
              </a:rPr>
              <a:t>kiệm</a:t>
            </a:r>
            <a:r>
              <a:rPr lang="en-US" sz="2400" dirty="0">
                <a:solidFill>
                  <a:prstClr val="white"/>
                </a:solidFill>
                <a:latin typeface="Bebas Neue" panose="020B0606020202050201" pitchFamily="34" charset="0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Bebas Neue" panose="020B0606020202050201" pitchFamily="34" charset="0"/>
              </a:rPr>
              <a:t>thời</a:t>
            </a:r>
            <a:r>
              <a:rPr lang="en-US" sz="2400" dirty="0">
                <a:solidFill>
                  <a:prstClr val="white"/>
                </a:solidFill>
                <a:latin typeface="Bebas Neue" panose="020B0606020202050201" pitchFamily="34" charset="0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Bebas Neue" panose="020B0606020202050201" pitchFamily="34" charset="0"/>
              </a:rPr>
              <a:t>gian</a:t>
            </a:r>
            <a:r>
              <a:rPr lang="en-US" sz="2400" dirty="0">
                <a:solidFill>
                  <a:prstClr val="white"/>
                </a:solidFill>
                <a:latin typeface="Bebas Neue" panose="020B0606020202050201" pitchFamily="34" charset="0"/>
              </a:rPr>
              <a:t>, chi </a:t>
            </a:r>
            <a:r>
              <a:rPr lang="en-US" sz="2400" dirty="0" err="1">
                <a:solidFill>
                  <a:prstClr val="white"/>
                </a:solidFill>
                <a:latin typeface="Bebas Neue" panose="020B0606020202050201" pitchFamily="34" charset="0"/>
              </a:rPr>
              <a:t>phí</a:t>
            </a:r>
            <a:endParaRPr lang="en-US" sz="24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bài toán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A507A3-D1AA-4C46-9D37-8ED4E794D083}"/>
              </a:ext>
            </a:extLst>
          </p:cNvPr>
          <p:cNvGrpSpPr/>
          <p:nvPr/>
        </p:nvGrpSpPr>
        <p:grpSpPr>
          <a:xfrm>
            <a:off x="912812" y="2057400"/>
            <a:ext cx="3398341" cy="3352800"/>
            <a:chOff x="2741612" y="2221758"/>
            <a:chExt cx="3398341" cy="3352800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07ACA6BF-A8EC-4685-81D0-D0EC21112BDF}"/>
                </a:ext>
              </a:extLst>
            </p:cNvPr>
            <p:cNvSpPr txBox="1">
              <a:spLocks/>
            </p:cNvSpPr>
            <p:nvPr/>
          </p:nvSpPr>
          <p:spPr>
            <a:xfrm>
              <a:off x="2741612" y="3212358"/>
              <a:ext cx="3256732" cy="304800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</a:rPr>
                <a:t>QUẢN LÝ </a:t>
              </a:r>
              <a:r>
                <a:rPr lang="en-US" sz="2000" dirty="0" err="1">
                  <a:solidFill>
                    <a:prstClr val="white"/>
                  </a:solidFill>
                </a:rPr>
                <a:t>hồ</a:t>
              </a:r>
              <a:r>
                <a:rPr lang="en-US" sz="2000" dirty="0">
                  <a:solidFill>
                    <a:prstClr val="white"/>
                  </a:solidFill>
                </a:rPr>
                <a:t> s</a:t>
              </a:r>
              <a:r>
                <a:rPr lang="vi-VN" sz="2000" dirty="0">
                  <a:solidFill>
                    <a:prstClr val="white"/>
                  </a:solidFill>
                </a:rPr>
                <a:t>ơ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8BC5AA9A-4C47-4BE4-B3A6-C8780734B07D}"/>
                </a:ext>
              </a:extLst>
            </p:cNvPr>
            <p:cNvSpPr txBox="1">
              <a:spLocks/>
            </p:cNvSpPr>
            <p:nvPr/>
          </p:nvSpPr>
          <p:spPr>
            <a:xfrm>
              <a:off x="3122610" y="3830542"/>
              <a:ext cx="3017343" cy="1744016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Thêm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thông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 tin</a:t>
              </a:r>
              <a:endParaRPr lang="en-US" sz="1600" dirty="0">
                <a:solidFill>
                  <a:prstClr val="white">
                    <a:lumMod val="95000"/>
                  </a:prstClr>
                </a:solidFill>
              </a:endParaRPr>
            </a:p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Sửa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thông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tin</a:t>
              </a:r>
            </a:p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Xóa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thông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tin</a:t>
              </a: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3F31BDD2-866F-4A0C-BD25-5506B7F5A271}"/>
                </a:ext>
              </a:extLst>
            </p:cNvPr>
            <p:cNvSpPr txBox="1"/>
            <p:nvPr/>
          </p:nvSpPr>
          <p:spPr>
            <a:xfrm>
              <a:off x="4005062" y="2221758"/>
              <a:ext cx="83949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en-US" sz="4000" dirty="0">
                  <a:latin typeface="FontAwesome"/>
                  <a:sym typeface="FontAwesome"/>
                </a:rPr>
                <a:t>1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67825-BB96-4994-B937-835020187D37}"/>
              </a:ext>
            </a:extLst>
          </p:cNvPr>
          <p:cNvGrpSpPr/>
          <p:nvPr/>
        </p:nvGrpSpPr>
        <p:grpSpPr>
          <a:xfrm>
            <a:off x="4341812" y="2065984"/>
            <a:ext cx="3256732" cy="3268016"/>
            <a:chOff x="5663967" y="2286000"/>
            <a:chExt cx="3256732" cy="3268016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D2CB1D04-C5FC-49AE-AC26-0C7D2CDC83A1}"/>
                </a:ext>
              </a:extLst>
            </p:cNvPr>
            <p:cNvSpPr txBox="1">
              <a:spLocks/>
            </p:cNvSpPr>
            <p:nvPr/>
          </p:nvSpPr>
          <p:spPr>
            <a:xfrm>
              <a:off x="5663967" y="3215404"/>
              <a:ext cx="3256732" cy="304800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</a:rPr>
                <a:t>QUẢN LÝ </a:t>
              </a:r>
              <a:r>
                <a:rPr lang="en-US" sz="2000" dirty="0" err="1">
                  <a:solidFill>
                    <a:prstClr val="white"/>
                  </a:solidFill>
                </a:rPr>
                <a:t>thu</a:t>
              </a:r>
              <a:r>
                <a:rPr lang="en-US" sz="2000" dirty="0">
                  <a:solidFill>
                    <a:prstClr val="white"/>
                  </a:solidFill>
                </a:rPr>
                <a:t> chi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13901475-E87B-424E-B0CD-0E348A488671}"/>
                </a:ext>
              </a:extLst>
            </p:cNvPr>
            <p:cNvSpPr txBox="1">
              <a:spLocks/>
            </p:cNvSpPr>
            <p:nvPr/>
          </p:nvSpPr>
          <p:spPr>
            <a:xfrm>
              <a:off x="5816367" y="3810000"/>
              <a:ext cx="3017343" cy="1744016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Lưu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trữ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giữ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liệu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 chi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tiêu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endParaRPr>
            </a:p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L</a:t>
              </a:r>
              <a:r>
                <a:rPr lang="vi-VN" sz="1600" dirty="0">
                  <a:solidFill>
                    <a:prstClr val="white">
                      <a:lumMod val="95000"/>
                    </a:prstClr>
                  </a:solidFill>
                </a:rPr>
                <a:t>ư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u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trữ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dữ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liệu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học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phí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5ECEC15-75F4-4F02-9711-516DB356FE6D}"/>
                </a:ext>
              </a:extLst>
            </p:cNvPr>
            <p:cNvSpPr txBox="1"/>
            <p:nvPr/>
          </p:nvSpPr>
          <p:spPr>
            <a:xfrm>
              <a:off x="6817108" y="2286000"/>
              <a:ext cx="89286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ontAwesome"/>
                  <a:sym typeface="FontAwesome"/>
                </a:rPr>
                <a:t>2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5E9DED-74E3-49FB-B66E-93DC14119D27}"/>
              </a:ext>
            </a:extLst>
          </p:cNvPr>
          <p:cNvGrpSpPr/>
          <p:nvPr/>
        </p:nvGrpSpPr>
        <p:grpSpPr>
          <a:xfrm>
            <a:off x="7923212" y="2057400"/>
            <a:ext cx="3256732" cy="3200400"/>
            <a:chOff x="5663967" y="2286000"/>
            <a:chExt cx="3256732" cy="3200400"/>
          </a:xfrm>
        </p:grpSpPr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400EF27B-C208-49E9-8AE4-9BD615AC992A}"/>
                </a:ext>
              </a:extLst>
            </p:cNvPr>
            <p:cNvSpPr txBox="1">
              <a:spLocks/>
            </p:cNvSpPr>
            <p:nvPr/>
          </p:nvSpPr>
          <p:spPr>
            <a:xfrm>
              <a:off x="5663967" y="3215404"/>
              <a:ext cx="3256732" cy="304800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dirty="0" err="1">
                  <a:solidFill>
                    <a:prstClr val="white"/>
                  </a:solidFill>
                </a:rPr>
                <a:t>Thống</a:t>
              </a:r>
              <a:r>
                <a:rPr lang="en-US" sz="2000" dirty="0">
                  <a:solidFill>
                    <a:prstClr val="white"/>
                  </a:solidFill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</a:rPr>
                <a:t>kê</a:t>
              </a:r>
              <a:r>
                <a:rPr lang="en-US" sz="2000" dirty="0">
                  <a:solidFill>
                    <a:prstClr val="white"/>
                  </a:solidFill>
                </a:rPr>
                <a:t> 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FAEFE6DB-A96C-440D-AFE8-ED109097BFA0}"/>
                </a:ext>
              </a:extLst>
            </p:cNvPr>
            <p:cNvSpPr txBox="1">
              <a:spLocks/>
            </p:cNvSpPr>
            <p:nvPr/>
          </p:nvSpPr>
          <p:spPr>
            <a:xfrm>
              <a:off x="6044967" y="3742384"/>
              <a:ext cx="2636343" cy="1744016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Thống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kê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 chi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</a:rPr>
                <a:t>tiêu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endParaRPr>
            </a:p>
            <a:p>
              <a:pPr marL="285750" marR="0" lvl="0" indent="-285750" defTabSz="685783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Thống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kê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học</a:t>
              </a:r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r>
                <a:rPr lang="en-US" sz="1600" dirty="0" err="1">
                  <a:solidFill>
                    <a:prstClr val="white">
                      <a:lumMod val="95000"/>
                    </a:prstClr>
                  </a:solidFill>
                </a:rPr>
                <a:t>phí</a:t>
              </a:r>
              <a:endPara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1141C0B3-85C3-4F73-BCF3-DC1CAD3E61F1}"/>
                </a:ext>
              </a:extLst>
            </p:cNvPr>
            <p:cNvSpPr txBox="1"/>
            <p:nvPr/>
          </p:nvSpPr>
          <p:spPr>
            <a:xfrm>
              <a:off x="6817108" y="2286000"/>
              <a:ext cx="89286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en-US" sz="4000" dirty="0">
                  <a:latin typeface="FontAwesome"/>
                  <a:sym typeface="FontAwesome"/>
                </a:rPr>
                <a:t>3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1">
            <a:extLst>
              <a:ext uri="{FF2B5EF4-FFF2-40B4-BE49-F238E27FC236}">
                <a16:creationId xmlns:a16="http://schemas.microsoft.com/office/drawing/2014/main" id="{FE862E96-4377-4D7C-910F-9C84668A9198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</a:rPr>
              <a:t>QUẢN LÝ HỒ SƠ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50" name="Marcador de texto 3">
            <a:extLst>
              <a:ext uri="{FF2B5EF4-FFF2-40B4-BE49-F238E27FC236}">
                <a16:creationId xmlns:a16="http://schemas.microsoft.com/office/drawing/2014/main" id="{2665CECD-553E-44BB-ADE0-3D412D2F3280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/>
              <a:t>MÔ TẢ QUY TRÌNH</a:t>
            </a:r>
          </a:p>
        </p:txBody>
      </p:sp>
      <p:sp>
        <p:nvSpPr>
          <p:cNvPr id="51" name="Rectángulo redondeado 16">
            <a:extLst>
              <a:ext uri="{FF2B5EF4-FFF2-40B4-BE49-F238E27FC236}">
                <a16:creationId xmlns:a16="http://schemas.microsoft.com/office/drawing/2014/main" id="{44DFD0AF-63B6-4DAB-87F5-1A9E325DF395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ángulo redondeado 4">
            <a:extLst>
              <a:ext uri="{FF2B5EF4-FFF2-40B4-BE49-F238E27FC236}">
                <a16:creationId xmlns:a16="http://schemas.microsoft.com/office/drawing/2014/main" id="{DC23E5B8-274B-4FA8-B7D9-66985D222F91}"/>
              </a:ext>
            </a:extLst>
          </p:cNvPr>
          <p:cNvSpPr/>
          <p:nvPr/>
        </p:nvSpPr>
        <p:spPr>
          <a:xfrm>
            <a:off x="3427412" y="1762370"/>
            <a:ext cx="1611876" cy="75088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Conector recto 8">
            <a:extLst>
              <a:ext uri="{FF2B5EF4-FFF2-40B4-BE49-F238E27FC236}">
                <a16:creationId xmlns:a16="http://schemas.microsoft.com/office/drawing/2014/main" id="{A7DEEF6D-64C7-420A-9A3B-CB372CC7752A}"/>
              </a:ext>
            </a:extLst>
          </p:cNvPr>
          <p:cNvCxnSpPr>
            <a:cxnSpLocks/>
          </p:cNvCxnSpPr>
          <p:nvPr/>
        </p:nvCxnSpPr>
        <p:spPr>
          <a:xfrm>
            <a:off x="5124881" y="2137813"/>
            <a:ext cx="88459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69689175-E988-4938-BF9B-E0E418660A99}"/>
              </a:ext>
            </a:extLst>
          </p:cNvPr>
          <p:cNvSpPr txBox="1">
            <a:spLocks/>
          </p:cNvSpPr>
          <p:nvPr/>
        </p:nvSpPr>
        <p:spPr>
          <a:xfrm>
            <a:off x="3533787" y="1918252"/>
            <a:ext cx="1353100" cy="427846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PHỤ HUYNH G</a:t>
            </a:r>
            <a:r>
              <a:rPr lang="en-US" sz="1200" dirty="0">
                <a:solidFill>
                  <a:prstClr val="white"/>
                </a:solidFill>
              </a:rPr>
              <a:t>ử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I HỒ S</a:t>
            </a:r>
            <a:r>
              <a:rPr kumimoji="0" lang="vi-VN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Ơ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F92322-696A-413A-95D0-6BF15DDC351D}"/>
              </a:ext>
            </a:extLst>
          </p:cNvPr>
          <p:cNvGrpSpPr/>
          <p:nvPr/>
        </p:nvGrpSpPr>
        <p:grpSpPr>
          <a:xfrm>
            <a:off x="6138905" y="1762370"/>
            <a:ext cx="1611869" cy="750884"/>
            <a:chOff x="8051502" y="1896469"/>
            <a:chExt cx="1180988" cy="750884"/>
          </a:xfrm>
        </p:grpSpPr>
        <p:sp>
          <p:nvSpPr>
            <p:cNvPr id="65" name="Rectángulo redondeado 32">
              <a:extLst>
                <a:ext uri="{FF2B5EF4-FFF2-40B4-BE49-F238E27FC236}">
                  <a16:creationId xmlns:a16="http://schemas.microsoft.com/office/drawing/2014/main" id="{368C0549-BD02-48BD-8270-19224B2B3BDA}"/>
                </a:ext>
              </a:extLst>
            </p:cNvPr>
            <p:cNvSpPr/>
            <p:nvPr/>
          </p:nvSpPr>
          <p:spPr>
            <a:xfrm>
              <a:off x="8051502" y="189646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Placeholder 5">
              <a:extLst>
                <a:ext uri="{FF2B5EF4-FFF2-40B4-BE49-F238E27FC236}">
                  <a16:creationId xmlns:a16="http://schemas.microsoft.com/office/drawing/2014/main" id="{98DAC974-BD3C-4EDB-AC44-DC2C37EC2738}"/>
                </a:ext>
              </a:extLst>
            </p:cNvPr>
            <p:cNvSpPr txBox="1">
              <a:spLocks/>
            </p:cNvSpPr>
            <p:nvPr/>
          </p:nvSpPr>
          <p:spPr>
            <a:xfrm>
              <a:off x="8130564" y="1977969"/>
              <a:ext cx="1005209" cy="565606"/>
            </a:xfrm>
            <a:prstGeom prst="rect">
              <a:avLst/>
            </a:prstGeom>
            <a:ln>
              <a:noFill/>
            </a:ln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Ban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giám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hiệu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vi-VN" sz="1200" b="0" i="0" u="none" strike="noStrike" kern="1200" cap="all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tiếp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nhận</a:t>
              </a:r>
              <a:endPara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16F4A2-5621-404A-AB13-F483C8379F72}"/>
              </a:ext>
            </a:extLst>
          </p:cNvPr>
          <p:cNvGrpSpPr/>
          <p:nvPr/>
        </p:nvGrpSpPr>
        <p:grpSpPr>
          <a:xfrm>
            <a:off x="6379174" y="3193083"/>
            <a:ext cx="1180989" cy="596855"/>
            <a:chOff x="7886736" y="3046543"/>
            <a:chExt cx="1510519" cy="935909"/>
          </a:xfrm>
        </p:grpSpPr>
        <p:sp>
          <p:nvSpPr>
            <p:cNvPr id="68" name="Rombo 34">
              <a:extLst>
                <a:ext uri="{FF2B5EF4-FFF2-40B4-BE49-F238E27FC236}">
                  <a16:creationId xmlns:a16="http://schemas.microsoft.com/office/drawing/2014/main" id="{DCC4E92B-D988-456D-9D3E-74DFEC8731A2}"/>
                </a:ext>
              </a:extLst>
            </p:cNvPr>
            <p:cNvSpPr/>
            <p:nvPr/>
          </p:nvSpPr>
          <p:spPr>
            <a:xfrm>
              <a:off x="7886736" y="3046543"/>
              <a:ext cx="1510519" cy="935909"/>
            </a:xfrm>
            <a:prstGeom prst="diamond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Placeholder 5">
              <a:extLst>
                <a:ext uri="{FF2B5EF4-FFF2-40B4-BE49-F238E27FC236}">
                  <a16:creationId xmlns:a16="http://schemas.microsoft.com/office/drawing/2014/main" id="{FFE82307-424C-47AF-8F3B-29BC6930332E}"/>
                </a:ext>
              </a:extLst>
            </p:cNvPr>
            <p:cNvSpPr txBox="1">
              <a:spLocks/>
            </p:cNvSpPr>
            <p:nvPr/>
          </p:nvSpPr>
          <p:spPr>
            <a:xfrm>
              <a:off x="8124951" y="3243976"/>
              <a:ext cx="995161" cy="484909"/>
            </a:xfrm>
            <a:prstGeom prst="rect">
              <a:avLst/>
            </a:prstGeom>
            <a:ln>
              <a:noFill/>
            </a:ln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200" dirty="0" err="1">
                  <a:solidFill>
                    <a:prstClr val="white"/>
                  </a:solidFill>
                </a:rPr>
                <a:t>Duyệt</a:t>
              </a:r>
              <a:endPara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</p:grp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1A68F38B-BEC6-4B70-B3B0-AD6362D675D4}"/>
              </a:ext>
            </a:extLst>
          </p:cNvPr>
          <p:cNvSpPr txBox="1">
            <a:spLocks/>
          </p:cNvSpPr>
          <p:nvPr/>
        </p:nvSpPr>
        <p:spPr>
          <a:xfrm>
            <a:off x="4164813" y="3318991"/>
            <a:ext cx="1109349" cy="309238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Thông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báo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5EFEBE52-9912-457E-B0F0-623D82FAF81A}"/>
              </a:ext>
            </a:extLst>
          </p:cNvPr>
          <p:cNvSpPr txBox="1">
            <a:spLocks/>
          </p:cNvSpPr>
          <p:nvPr/>
        </p:nvSpPr>
        <p:spPr>
          <a:xfrm>
            <a:off x="5333960" y="3256388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NO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76" name="Conector recto 8">
            <a:extLst>
              <a:ext uri="{FF2B5EF4-FFF2-40B4-BE49-F238E27FC236}">
                <a16:creationId xmlns:a16="http://schemas.microsoft.com/office/drawing/2014/main" id="{ADFD3E4B-7A06-4D44-87FB-E4D210B4786A}"/>
              </a:ext>
            </a:extLst>
          </p:cNvPr>
          <p:cNvCxnSpPr>
            <a:cxnSpLocks/>
          </p:cNvCxnSpPr>
          <p:nvPr/>
        </p:nvCxnSpPr>
        <p:spPr>
          <a:xfrm>
            <a:off x="6952330" y="2590800"/>
            <a:ext cx="0" cy="522694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E73F59C-3CA9-4DDD-A2DA-85752F25DB68}"/>
              </a:ext>
            </a:extLst>
          </p:cNvPr>
          <p:cNvSpPr/>
          <p:nvPr/>
        </p:nvSpPr>
        <p:spPr>
          <a:xfrm>
            <a:off x="4493365" y="4720448"/>
            <a:ext cx="268996" cy="2689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19000-0C90-4086-821F-3A0D15B8E5C7}"/>
              </a:ext>
            </a:extLst>
          </p:cNvPr>
          <p:cNvGrpSpPr/>
          <p:nvPr/>
        </p:nvGrpSpPr>
        <p:grpSpPr>
          <a:xfrm>
            <a:off x="5935224" y="4554246"/>
            <a:ext cx="2057398" cy="752392"/>
            <a:chOff x="4146030" y="4773775"/>
            <a:chExt cx="1180989" cy="752392"/>
          </a:xfrm>
        </p:grpSpPr>
        <p:sp>
          <p:nvSpPr>
            <p:cNvPr id="79" name="Rectángulo redondeado 4">
              <a:extLst>
                <a:ext uri="{FF2B5EF4-FFF2-40B4-BE49-F238E27FC236}">
                  <a16:creationId xmlns:a16="http://schemas.microsoft.com/office/drawing/2014/main" id="{6B16E6FC-14FE-47C9-8403-865A8C9E96F5}"/>
                </a:ext>
              </a:extLst>
            </p:cNvPr>
            <p:cNvSpPr/>
            <p:nvPr/>
          </p:nvSpPr>
          <p:spPr>
            <a:xfrm>
              <a:off x="4146030" y="477528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 Placeholder 5">
              <a:extLst>
                <a:ext uri="{FF2B5EF4-FFF2-40B4-BE49-F238E27FC236}">
                  <a16:creationId xmlns:a16="http://schemas.microsoft.com/office/drawing/2014/main" id="{83542A19-F6CA-4CF4-95E7-475A53CBEFC3}"/>
                </a:ext>
              </a:extLst>
            </p:cNvPr>
            <p:cNvSpPr txBox="1">
              <a:spLocks/>
            </p:cNvSpPr>
            <p:nvPr/>
          </p:nvSpPr>
          <p:spPr>
            <a:xfrm>
              <a:off x="4146031" y="4773775"/>
              <a:ext cx="1180988" cy="687832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Thông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báo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thành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công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và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l</a:t>
              </a:r>
              <a:r>
                <a:rPr kumimoji="0" lang="vi-VN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ư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u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tr</a:t>
              </a:r>
              <a:r>
                <a:rPr lang="en-US" sz="1200" dirty="0">
                  <a:solidFill>
                    <a:prstClr val="white"/>
                  </a:solidFill>
                </a:rPr>
                <a:t>ữ </a:t>
              </a:r>
              <a:r>
                <a:rPr lang="en-US" sz="1200" dirty="0" err="1">
                  <a:solidFill>
                    <a:prstClr val="white"/>
                  </a:solidFill>
                </a:rPr>
                <a:t>hồ</a:t>
              </a:r>
              <a:r>
                <a:rPr lang="en-US" sz="1200" dirty="0">
                  <a:solidFill>
                    <a:prstClr val="white"/>
                  </a:solidFill>
                </a:rPr>
                <a:t> s</a:t>
              </a:r>
              <a:r>
                <a:rPr lang="vi-VN" sz="1200" dirty="0">
                  <a:solidFill>
                    <a:prstClr val="white"/>
                  </a:solidFill>
                </a:rPr>
                <a:t>ơ</a:t>
              </a:r>
              <a:endPara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</p:grpSp>
      <p:sp>
        <p:nvSpPr>
          <p:cNvPr id="85" name="Rectángulo redondeado 4">
            <a:extLst>
              <a:ext uri="{FF2B5EF4-FFF2-40B4-BE49-F238E27FC236}">
                <a16:creationId xmlns:a16="http://schemas.microsoft.com/office/drawing/2014/main" id="{1FC54A4D-0855-497B-9B89-FE3D0E9E28A7}"/>
              </a:ext>
            </a:extLst>
          </p:cNvPr>
          <p:cNvSpPr/>
          <p:nvPr/>
        </p:nvSpPr>
        <p:spPr>
          <a:xfrm>
            <a:off x="4093173" y="3124200"/>
            <a:ext cx="1304791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205DF84-0F21-4D77-9750-846923E2E447}"/>
              </a:ext>
            </a:extLst>
          </p:cNvPr>
          <p:cNvSpPr/>
          <p:nvPr/>
        </p:nvSpPr>
        <p:spPr>
          <a:xfrm>
            <a:off x="6806297" y="6059140"/>
            <a:ext cx="268996" cy="2689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Text Placeholder 5">
            <a:extLst>
              <a:ext uri="{FF2B5EF4-FFF2-40B4-BE49-F238E27FC236}">
                <a16:creationId xmlns:a16="http://schemas.microsoft.com/office/drawing/2014/main" id="{6091FCD4-718B-4AE7-99BD-A7E63079FDC2}"/>
              </a:ext>
            </a:extLst>
          </p:cNvPr>
          <p:cNvSpPr txBox="1">
            <a:spLocks/>
          </p:cNvSpPr>
          <p:nvPr/>
        </p:nvSpPr>
        <p:spPr>
          <a:xfrm>
            <a:off x="6188205" y="4083987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YES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96" name="Conector recto 8">
            <a:extLst>
              <a:ext uri="{FF2B5EF4-FFF2-40B4-BE49-F238E27FC236}">
                <a16:creationId xmlns:a16="http://schemas.microsoft.com/office/drawing/2014/main" id="{2D2FE141-B52B-4B38-947E-E616D7B9AA18}"/>
              </a:ext>
            </a:extLst>
          </p:cNvPr>
          <p:cNvCxnSpPr>
            <a:cxnSpLocks/>
          </p:cNvCxnSpPr>
          <p:nvPr/>
        </p:nvCxnSpPr>
        <p:spPr>
          <a:xfrm>
            <a:off x="6954451" y="3878168"/>
            <a:ext cx="0" cy="617632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46">
            <a:extLst>
              <a:ext uri="{FF2B5EF4-FFF2-40B4-BE49-F238E27FC236}">
                <a16:creationId xmlns:a16="http://schemas.microsoft.com/office/drawing/2014/main" id="{C1616420-B774-4F98-99CE-73EF491E2CD2}"/>
              </a:ext>
            </a:extLst>
          </p:cNvPr>
          <p:cNvCxnSpPr>
            <a:cxnSpLocks/>
          </p:cNvCxnSpPr>
          <p:nvPr/>
        </p:nvCxnSpPr>
        <p:spPr>
          <a:xfrm flipH="1">
            <a:off x="5428330" y="3480528"/>
            <a:ext cx="82786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46">
            <a:extLst>
              <a:ext uri="{FF2B5EF4-FFF2-40B4-BE49-F238E27FC236}">
                <a16:creationId xmlns:a16="http://schemas.microsoft.com/office/drawing/2014/main" id="{EFC5C32E-54B7-4DE7-B631-95107C966B1E}"/>
              </a:ext>
            </a:extLst>
          </p:cNvPr>
          <p:cNvCxnSpPr>
            <a:cxnSpLocks/>
          </p:cNvCxnSpPr>
          <p:nvPr/>
        </p:nvCxnSpPr>
        <p:spPr>
          <a:xfrm>
            <a:off x="4626574" y="3977806"/>
            <a:ext cx="0" cy="701235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8">
            <a:extLst>
              <a:ext uri="{FF2B5EF4-FFF2-40B4-BE49-F238E27FC236}">
                <a16:creationId xmlns:a16="http://schemas.microsoft.com/office/drawing/2014/main" id="{F6BDFE7D-8570-4C36-8B37-AF652955BF54}"/>
              </a:ext>
            </a:extLst>
          </p:cNvPr>
          <p:cNvCxnSpPr>
            <a:cxnSpLocks/>
          </p:cNvCxnSpPr>
          <p:nvPr/>
        </p:nvCxnSpPr>
        <p:spPr>
          <a:xfrm>
            <a:off x="6940795" y="5400577"/>
            <a:ext cx="0" cy="617632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texto 1">
            <a:extLst>
              <a:ext uri="{FF2B5EF4-FFF2-40B4-BE49-F238E27FC236}">
                <a16:creationId xmlns:a16="http://schemas.microsoft.com/office/drawing/2014/main" id="{C99C0ABF-D4B0-4922-8ECB-4F281C2264E7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</a:rPr>
              <a:t>QUẢN LÝ </a:t>
            </a:r>
            <a:r>
              <a:rPr lang="en-US" sz="3200" dirty="0">
                <a:solidFill>
                  <a:schemeClr val="tx1"/>
                </a:solidFill>
              </a:rPr>
              <a:t>THU CHI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EEDD48B1-59DA-4272-B738-36114F0E9949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/>
              <a:t>MÔ TẢ QUY TRÌNH</a:t>
            </a:r>
          </a:p>
        </p:txBody>
      </p:sp>
      <p:sp>
        <p:nvSpPr>
          <p:cNvPr id="33" name="Rectángulo redondeado 16">
            <a:extLst>
              <a:ext uri="{FF2B5EF4-FFF2-40B4-BE49-F238E27FC236}">
                <a16:creationId xmlns:a16="http://schemas.microsoft.com/office/drawing/2014/main" id="{C5C45B8D-1310-4067-BCA2-E21FAC8C3989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ángulo redondeado 4">
            <a:extLst>
              <a:ext uri="{FF2B5EF4-FFF2-40B4-BE49-F238E27FC236}">
                <a16:creationId xmlns:a16="http://schemas.microsoft.com/office/drawing/2014/main" id="{2F6FA0A1-8AA8-4F2D-9FB8-6DDE8D83F7E8}"/>
              </a:ext>
            </a:extLst>
          </p:cNvPr>
          <p:cNvSpPr/>
          <p:nvPr/>
        </p:nvSpPr>
        <p:spPr>
          <a:xfrm>
            <a:off x="1598612" y="3344258"/>
            <a:ext cx="1611876" cy="75088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ector recto 8">
            <a:extLst>
              <a:ext uri="{FF2B5EF4-FFF2-40B4-BE49-F238E27FC236}">
                <a16:creationId xmlns:a16="http://schemas.microsoft.com/office/drawing/2014/main" id="{FCEF870B-FEF7-40D7-818D-25203040050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210488" y="3032203"/>
            <a:ext cx="1057902" cy="6874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166939D-6F8B-47FB-9D9A-AAEE71D34460}"/>
              </a:ext>
            </a:extLst>
          </p:cNvPr>
          <p:cNvSpPr txBox="1">
            <a:spLocks/>
          </p:cNvSpPr>
          <p:nvPr/>
        </p:nvSpPr>
        <p:spPr>
          <a:xfrm>
            <a:off x="1704987" y="3478748"/>
            <a:ext cx="1353100" cy="470631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ĐiểM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danh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CA0B1-8BC1-4D90-8FEB-2A814825FB42}"/>
              </a:ext>
            </a:extLst>
          </p:cNvPr>
          <p:cNvGrpSpPr/>
          <p:nvPr/>
        </p:nvGrpSpPr>
        <p:grpSpPr>
          <a:xfrm>
            <a:off x="4420791" y="2656760"/>
            <a:ext cx="1611869" cy="750884"/>
            <a:chOff x="8051502" y="1896469"/>
            <a:chExt cx="1180988" cy="750884"/>
          </a:xfrm>
        </p:grpSpPr>
        <p:sp>
          <p:nvSpPr>
            <p:cNvPr id="38" name="Rectángulo redondeado 32">
              <a:extLst>
                <a:ext uri="{FF2B5EF4-FFF2-40B4-BE49-F238E27FC236}">
                  <a16:creationId xmlns:a16="http://schemas.microsoft.com/office/drawing/2014/main" id="{A822524F-F346-4E46-ACBC-9C8AC77D7406}"/>
                </a:ext>
              </a:extLst>
            </p:cNvPr>
            <p:cNvSpPr/>
            <p:nvPr/>
          </p:nvSpPr>
          <p:spPr>
            <a:xfrm>
              <a:off x="8051502" y="189646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 Placeholder 5">
              <a:extLst>
                <a:ext uri="{FF2B5EF4-FFF2-40B4-BE49-F238E27FC236}">
                  <a16:creationId xmlns:a16="http://schemas.microsoft.com/office/drawing/2014/main" id="{B69F3AF9-CDEC-489B-B3FE-9F3093FC00FF}"/>
                </a:ext>
              </a:extLst>
            </p:cNvPr>
            <p:cNvSpPr txBox="1">
              <a:spLocks/>
            </p:cNvSpPr>
            <p:nvPr/>
          </p:nvSpPr>
          <p:spPr>
            <a:xfrm>
              <a:off x="8130564" y="1977969"/>
              <a:ext cx="1005209" cy="565606"/>
            </a:xfrm>
            <a:prstGeom prst="rect">
              <a:avLst/>
            </a:prstGeom>
            <a:ln>
              <a:noFill/>
            </a:ln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Tính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học</a:t>
              </a:r>
              <a:r>
                <a:rPr kumimoji="0" lang="en-US" sz="12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 </a:t>
              </a:r>
              <a:r>
                <a:rPr kumimoji="0" lang="en-US" sz="1200" b="0" i="0" u="none" strike="noStrike" kern="1200" cap="all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phí</a:t>
              </a:r>
              <a:endPara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E7185D6-5899-4D55-AF5D-7F7293B28C49}"/>
              </a:ext>
            </a:extLst>
          </p:cNvPr>
          <p:cNvSpPr txBox="1">
            <a:spLocks/>
          </p:cNvSpPr>
          <p:nvPr/>
        </p:nvSpPr>
        <p:spPr>
          <a:xfrm>
            <a:off x="7071061" y="4294155"/>
            <a:ext cx="1233151" cy="30923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Lập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Phiếu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chi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F44586-45AE-4BB0-8BE4-7B5BF806B3EB}"/>
              </a:ext>
            </a:extLst>
          </p:cNvPr>
          <p:cNvSpPr/>
          <p:nvPr/>
        </p:nvSpPr>
        <p:spPr>
          <a:xfrm>
            <a:off x="9559216" y="2897705"/>
            <a:ext cx="268996" cy="2689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ángulo redondeado 4">
            <a:extLst>
              <a:ext uri="{FF2B5EF4-FFF2-40B4-BE49-F238E27FC236}">
                <a16:creationId xmlns:a16="http://schemas.microsoft.com/office/drawing/2014/main" id="{8236F6FD-AD4E-4DC3-BF3A-BC8000B599FA}"/>
              </a:ext>
            </a:extLst>
          </p:cNvPr>
          <p:cNvSpPr/>
          <p:nvPr/>
        </p:nvSpPr>
        <p:spPr>
          <a:xfrm>
            <a:off x="7026037" y="4098158"/>
            <a:ext cx="1379535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ector recto 46">
            <a:extLst>
              <a:ext uri="{FF2B5EF4-FFF2-40B4-BE49-F238E27FC236}">
                <a16:creationId xmlns:a16="http://schemas.microsoft.com/office/drawing/2014/main" id="{DE49DA0B-D89F-472C-ACD3-CF1AF2DBF62D}"/>
              </a:ext>
            </a:extLst>
          </p:cNvPr>
          <p:cNvCxnSpPr>
            <a:cxnSpLocks/>
          </p:cNvCxnSpPr>
          <p:nvPr/>
        </p:nvCxnSpPr>
        <p:spPr>
          <a:xfrm flipV="1">
            <a:off x="8507292" y="3032203"/>
            <a:ext cx="990600" cy="1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8">
            <a:extLst>
              <a:ext uri="{FF2B5EF4-FFF2-40B4-BE49-F238E27FC236}">
                <a16:creationId xmlns:a16="http://schemas.microsoft.com/office/drawing/2014/main" id="{F3804E5C-6C18-4350-9DD3-4EDE02015F72}"/>
              </a:ext>
            </a:extLst>
          </p:cNvPr>
          <p:cNvCxnSpPr>
            <a:cxnSpLocks/>
          </p:cNvCxnSpPr>
          <p:nvPr/>
        </p:nvCxnSpPr>
        <p:spPr>
          <a:xfrm>
            <a:off x="6128437" y="3051452"/>
            <a:ext cx="80417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DE5A03EF-CC48-4697-ABCA-DFAA112678E7}"/>
              </a:ext>
            </a:extLst>
          </p:cNvPr>
          <p:cNvSpPr txBox="1">
            <a:spLocks/>
          </p:cNvSpPr>
          <p:nvPr/>
        </p:nvSpPr>
        <p:spPr>
          <a:xfrm>
            <a:off x="7097677" y="2851550"/>
            <a:ext cx="1233151" cy="30923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Lập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Phiếu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thu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59" name="Rectángulo redondeado 4">
            <a:extLst>
              <a:ext uri="{FF2B5EF4-FFF2-40B4-BE49-F238E27FC236}">
                <a16:creationId xmlns:a16="http://schemas.microsoft.com/office/drawing/2014/main" id="{B9D7BF2B-849A-4839-BC69-EE947026E180}"/>
              </a:ext>
            </a:extLst>
          </p:cNvPr>
          <p:cNvSpPr/>
          <p:nvPr/>
        </p:nvSpPr>
        <p:spPr>
          <a:xfrm>
            <a:off x="7026037" y="2656760"/>
            <a:ext cx="1379535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017855CE-B8B2-43E6-8584-0F2925AA29DE}"/>
              </a:ext>
            </a:extLst>
          </p:cNvPr>
          <p:cNvSpPr txBox="1">
            <a:spLocks/>
          </p:cNvSpPr>
          <p:nvPr/>
        </p:nvSpPr>
        <p:spPr>
          <a:xfrm>
            <a:off x="4530982" y="4294156"/>
            <a:ext cx="1233151" cy="30923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Tính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suất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ăn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61" name="Rectángulo redondeado 4">
            <a:extLst>
              <a:ext uri="{FF2B5EF4-FFF2-40B4-BE49-F238E27FC236}">
                <a16:creationId xmlns:a16="http://schemas.microsoft.com/office/drawing/2014/main" id="{3633BA8E-5478-4117-9394-8BAD5F8901A6}"/>
              </a:ext>
            </a:extLst>
          </p:cNvPr>
          <p:cNvSpPr/>
          <p:nvPr/>
        </p:nvSpPr>
        <p:spPr>
          <a:xfrm>
            <a:off x="4459342" y="4099366"/>
            <a:ext cx="1573318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8">
            <a:extLst>
              <a:ext uri="{FF2B5EF4-FFF2-40B4-BE49-F238E27FC236}">
                <a16:creationId xmlns:a16="http://schemas.microsoft.com/office/drawing/2014/main" id="{BEC61F0B-B156-4B2B-B0B1-7AC78B564FC3}"/>
              </a:ext>
            </a:extLst>
          </p:cNvPr>
          <p:cNvCxnSpPr>
            <a:cxnSpLocks/>
          </p:cNvCxnSpPr>
          <p:nvPr/>
        </p:nvCxnSpPr>
        <p:spPr>
          <a:xfrm>
            <a:off x="6128437" y="4448774"/>
            <a:ext cx="80417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DCC8D14-CE75-4C5C-BF66-8DF78A13888F}"/>
              </a:ext>
            </a:extLst>
          </p:cNvPr>
          <p:cNvSpPr/>
          <p:nvPr/>
        </p:nvSpPr>
        <p:spPr>
          <a:xfrm>
            <a:off x="9635416" y="4329032"/>
            <a:ext cx="268996" cy="2689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6" name="Conector recto 46">
            <a:extLst>
              <a:ext uri="{FF2B5EF4-FFF2-40B4-BE49-F238E27FC236}">
                <a16:creationId xmlns:a16="http://schemas.microsoft.com/office/drawing/2014/main" id="{4A8D21E4-1229-4C9E-99EA-2C1FD5AEB217}"/>
              </a:ext>
            </a:extLst>
          </p:cNvPr>
          <p:cNvCxnSpPr>
            <a:cxnSpLocks/>
          </p:cNvCxnSpPr>
          <p:nvPr/>
        </p:nvCxnSpPr>
        <p:spPr>
          <a:xfrm flipV="1">
            <a:off x="8532812" y="4463530"/>
            <a:ext cx="990600" cy="1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8">
            <a:extLst>
              <a:ext uri="{FF2B5EF4-FFF2-40B4-BE49-F238E27FC236}">
                <a16:creationId xmlns:a16="http://schemas.microsoft.com/office/drawing/2014/main" id="{DF919903-1472-401C-ADD7-B50BCC90B37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210488" y="3719700"/>
            <a:ext cx="1057902" cy="6874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B2C5351A-DF5D-44A7-BFF4-E5C17725110B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</a:rPr>
              <a:t>THỐNG KÊ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6767DE97-6D57-4F1B-BF45-45A0B43E6FC4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/>
              <a:t>MÔ TẢ QUY TRÌNH</a:t>
            </a:r>
          </a:p>
        </p:txBody>
      </p:sp>
      <p:sp>
        <p:nvSpPr>
          <p:cNvPr id="7" name="Rectángulo redondeado 16">
            <a:extLst>
              <a:ext uri="{FF2B5EF4-FFF2-40B4-BE49-F238E27FC236}">
                <a16:creationId xmlns:a16="http://schemas.microsoft.com/office/drawing/2014/main" id="{B725F781-E98B-4494-810A-2AEB6092104A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redondeado 4">
            <a:extLst>
              <a:ext uri="{FF2B5EF4-FFF2-40B4-BE49-F238E27FC236}">
                <a16:creationId xmlns:a16="http://schemas.microsoft.com/office/drawing/2014/main" id="{B13DF26B-D32F-497E-A339-EB19B4193854}"/>
              </a:ext>
            </a:extLst>
          </p:cNvPr>
          <p:cNvSpPr/>
          <p:nvPr/>
        </p:nvSpPr>
        <p:spPr>
          <a:xfrm>
            <a:off x="1598612" y="3344258"/>
            <a:ext cx="1611876" cy="75088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4E4F407-D49B-4F64-AB7C-49373A8936D9}"/>
              </a:ext>
            </a:extLst>
          </p:cNvPr>
          <p:cNvSpPr txBox="1">
            <a:spLocks/>
          </p:cNvSpPr>
          <p:nvPr/>
        </p:nvSpPr>
        <p:spPr>
          <a:xfrm>
            <a:off x="1704986" y="3478748"/>
            <a:ext cx="1505501" cy="470631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Yêu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cầu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báo</a:t>
            </a: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 </a:t>
            </a:r>
            <a:r>
              <a:rPr kumimoji="0" lang="en-US" sz="1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cáo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3ACD90B-7E35-46B8-BBDB-DC27341EA7A1}"/>
              </a:ext>
            </a:extLst>
          </p:cNvPr>
          <p:cNvSpPr txBox="1">
            <a:spLocks/>
          </p:cNvSpPr>
          <p:nvPr/>
        </p:nvSpPr>
        <p:spPr>
          <a:xfrm>
            <a:off x="7209066" y="3429000"/>
            <a:ext cx="1238700" cy="66493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rPr>
              <a:t>G</a:t>
            </a:r>
            <a:r>
              <a:rPr lang="en-US" sz="1200" dirty="0" err="1">
                <a:solidFill>
                  <a:prstClr val="white"/>
                </a:solidFill>
              </a:rPr>
              <a:t>ửi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báo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cáo</a:t>
            </a:r>
            <a:r>
              <a:rPr lang="en-US" sz="1200" dirty="0">
                <a:solidFill>
                  <a:prstClr val="white"/>
                </a:solidFill>
              </a:rPr>
              <a:t>, </a:t>
            </a:r>
            <a:r>
              <a:rPr lang="en-US" sz="1200" dirty="0" err="1">
                <a:solidFill>
                  <a:prstClr val="white"/>
                </a:solidFill>
              </a:rPr>
              <a:t>thống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kê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42EB6940-A6E6-4AF4-BD2B-1BB62A223B72}"/>
              </a:ext>
            </a:extLst>
          </p:cNvPr>
          <p:cNvSpPr/>
          <p:nvPr/>
        </p:nvSpPr>
        <p:spPr>
          <a:xfrm>
            <a:off x="7164042" y="3392700"/>
            <a:ext cx="1379535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2AFAE63-D774-488A-A9C5-4B85E9D31BA7}"/>
              </a:ext>
            </a:extLst>
          </p:cNvPr>
          <p:cNvSpPr txBox="1">
            <a:spLocks/>
          </p:cNvSpPr>
          <p:nvPr/>
        </p:nvSpPr>
        <p:spPr>
          <a:xfrm>
            <a:off x="4668987" y="3429000"/>
            <a:ext cx="1425425" cy="6649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solidFill>
                  <a:prstClr val="white"/>
                </a:solidFill>
              </a:rPr>
              <a:t>Thống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kê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các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khoản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 err="1">
                <a:solidFill>
                  <a:prstClr val="white"/>
                </a:solidFill>
              </a:rPr>
              <a:t>thu</a:t>
            </a:r>
            <a:r>
              <a:rPr lang="en-US" sz="1200" dirty="0">
                <a:solidFill>
                  <a:prstClr val="white"/>
                </a:solidFill>
              </a:rPr>
              <a:t> chi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</a:endParaRPr>
          </a:p>
        </p:txBody>
      </p:sp>
      <p:sp>
        <p:nvSpPr>
          <p:cNvPr id="22" name="Rectángulo redondeado 4">
            <a:extLst>
              <a:ext uri="{FF2B5EF4-FFF2-40B4-BE49-F238E27FC236}">
                <a16:creationId xmlns:a16="http://schemas.microsoft.com/office/drawing/2014/main" id="{120E46FB-9A04-44E8-BAA3-642AA47494BC}"/>
              </a:ext>
            </a:extLst>
          </p:cNvPr>
          <p:cNvSpPr/>
          <p:nvPr/>
        </p:nvSpPr>
        <p:spPr>
          <a:xfrm>
            <a:off x="4597347" y="3393908"/>
            <a:ext cx="1573318" cy="701234"/>
          </a:xfrm>
          <a:prstGeom prst="roundRect">
            <a:avLst>
              <a:gd name="adj" fmla="val 1064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8">
            <a:extLst>
              <a:ext uri="{FF2B5EF4-FFF2-40B4-BE49-F238E27FC236}">
                <a16:creationId xmlns:a16="http://schemas.microsoft.com/office/drawing/2014/main" id="{AB6411A3-A776-43F8-90FC-9B1032692372}"/>
              </a:ext>
            </a:extLst>
          </p:cNvPr>
          <p:cNvCxnSpPr>
            <a:cxnSpLocks/>
          </p:cNvCxnSpPr>
          <p:nvPr/>
        </p:nvCxnSpPr>
        <p:spPr>
          <a:xfrm>
            <a:off x="6266442" y="3743316"/>
            <a:ext cx="80417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1A4B4-B4F2-450F-819A-0C2B5EEDD538}"/>
              </a:ext>
            </a:extLst>
          </p:cNvPr>
          <p:cNvSpPr/>
          <p:nvPr/>
        </p:nvSpPr>
        <p:spPr>
          <a:xfrm>
            <a:off x="9773421" y="3623574"/>
            <a:ext cx="268996" cy="2689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" name="Conector recto 46">
            <a:extLst>
              <a:ext uri="{FF2B5EF4-FFF2-40B4-BE49-F238E27FC236}">
                <a16:creationId xmlns:a16="http://schemas.microsoft.com/office/drawing/2014/main" id="{01A77CFC-13F4-427E-9AEC-58D77F6A84B5}"/>
              </a:ext>
            </a:extLst>
          </p:cNvPr>
          <p:cNvCxnSpPr>
            <a:cxnSpLocks/>
          </p:cNvCxnSpPr>
          <p:nvPr/>
        </p:nvCxnSpPr>
        <p:spPr>
          <a:xfrm flipV="1">
            <a:off x="8670817" y="3758072"/>
            <a:ext cx="990600" cy="1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8">
            <a:extLst>
              <a:ext uri="{FF2B5EF4-FFF2-40B4-BE49-F238E27FC236}">
                <a16:creationId xmlns:a16="http://schemas.microsoft.com/office/drawing/2014/main" id="{B94AFD01-0ED8-4942-B27C-55DBF371D4C6}"/>
              </a:ext>
            </a:extLst>
          </p:cNvPr>
          <p:cNvCxnSpPr>
            <a:cxnSpLocks/>
          </p:cNvCxnSpPr>
          <p:nvPr/>
        </p:nvCxnSpPr>
        <p:spPr>
          <a:xfrm>
            <a:off x="3313623" y="3700607"/>
            <a:ext cx="1180589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5955ADA8-45C7-4DDE-A61D-B08E5D0ADBF3}"/>
              </a:ext>
            </a:extLst>
          </p:cNvPr>
          <p:cNvSpPr/>
          <p:nvPr/>
        </p:nvSpPr>
        <p:spPr>
          <a:xfrm>
            <a:off x="5289025" y="2096756"/>
            <a:ext cx="1923085" cy="485095"/>
          </a:xfrm>
          <a:prstGeom prst="roundRect">
            <a:avLst>
              <a:gd name="adj" fmla="val 1151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HỆ THỐNG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F19793A5-E83B-4B05-B489-2DF25F3FA3AA}"/>
              </a:ext>
            </a:extLst>
          </p:cNvPr>
          <p:cNvSpPr/>
          <p:nvPr/>
        </p:nvSpPr>
        <p:spPr>
          <a:xfrm>
            <a:off x="1678074" y="3454759"/>
            <a:ext cx="1743590" cy="485095"/>
          </a:xfrm>
          <a:prstGeom prst="roundRect">
            <a:avLst>
              <a:gd name="adj" fmla="val 1151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Quản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lý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hồ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 s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ơ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old" panose="020B0604020202020204"/>
              <a:cs typeface="Lato Regular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790B267A-DBA1-494E-8EC5-CE9A463F3F61}"/>
              </a:ext>
            </a:extLst>
          </p:cNvPr>
          <p:cNvSpPr/>
          <p:nvPr/>
        </p:nvSpPr>
        <p:spPr>
          <a:xfrm>
            <a:off x="5068522" y="3480471"/>
            <a:ext cx="2364089" cy="485095"/>
          </a:xfrm>
          <a:prstGeom prst="roundRect">
            <a:avLst>
              <a:gd name="adj" fmla="val 1151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Quản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lý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 Bold" panose="020B0604020202020204"/>
                <a:cs typeface="Lato Regular"/>
              </a:rPr>
              <a:t>thu</a:t>
            </a:r>
            <a:r>
              <a:rPr lang="en-US" sz="1600" dirty="0">
                <a:solidFill>
                  <a:srgbClr val="FFFFFF"/>
                </a:solidFill>
                <a:latin typeface="Lato Bold" panose="020B0604020202020204"/>
                <a:cs typeface="Lato Regular"/>
              </a:rPr>
              <a:t> chi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old" panose="020B0604020202020204"/>
              <a:cs typeface="Lato Regular"/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D62707E-C8AA-464D-8019-357AFF346D59}"/>
              </a:ext>
            </a:extLst>
          </p:cNvPr>
          <p:cNvSpPr/>
          <p:nvPr/>
        </p:nvSpPr>
        <p:spPr>
          <a:xfrm>
            <a:off x="8917085" y="3429000"/>
            <a:ext cx="2054127" cy="485095"/>
          </a:xfrm>
          <a:prstGeom prst="roundRect">
            <a:avLst>
              <a:gd name="adj" fmla="val 1151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FFFF"/>
                </a:solidFill>
                <a:latin typeface="Lato Bold" panose="020B0604020202020204"/>
                <a:cs typeface="Lato Regular"/>
              </a:rPr>
              <a:t>Thống</a:t>
            </a:r>
            <a:r>
              <a:rPr lang="en-US" sz="1600" dirty="0">
                <a:solidFill>
                  <a:srgbClr val="FFFFFF"/>
                </a:solidFill>
                <a:latin typeface="Lato Bold" panose="020B0604020202020204"/>
                <a:cs typeface="Lato Regular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 Bold" panose="020B0604020202020204"/>
                <a:cs typeface="Lato Regular"/>
              </a:rPr>
              <a:t>kê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old" panose="020B0604020202020204"/>
              <a:cs typeface="Lato Regular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A8335F27-7702-4A49-AC40-8A8B05D47F0C}"/>
              </a:ext>
            </a:extLst>
          </p:cNvPr>
          <p:cNvGrpSpPr/>
          <p:nvPr/>
        </p:nvGrpSpPr>
        <p:grpSpPr>
          <a:xfrm>
            <a:off x="2588343" y="2701896"/>
            <a:ext cx="7392266" cy="738441"/>
            <a:chOff x="2579095" y="2273428"/>
            <a:chExt cx="7120315" cy="745052"/>
          </a:xfrm>
          <a:effectLst/>
        </p:grpSpPr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38593CA-D443-49C2-8761-3C442D3DE11A}"/>
                </a:ext>
              </a:extLst>
            </p:cNvPr>
            <p:cNvCxnSpPr/>
            <p:nvPr/>
          </p:nvCxnSpPr>
          <p:spPr>
            <a:xfrm>
              <a:off x="6081553" y="2273428"/>
              <a:ext cx="0" cy="74505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9">
              <a:extLst>
                <a:ext uri="{FF2B5EF4-FFF2-40B4-BE49-F238E27FC236}">
                  <a16:creationId xmlns:a16="http://schemas.microsoft.com/office/drawing/2014/main" id="{0F5EF241-6E02-4BAB-A711-5353B907DDE2}"/>
                </a:ext>
              </a:extLst>
            </p:cNvPr>
            <p:cNvCxnSpPr/>
            <p:nvPr/>
          </p:nvCxnSpPr>
          <p:spPr>
            <a:xfrm>
              <a:off x="9699410" y="2641193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0">
              <a:extLst>
                <a:ext uri="{FF2B5EF4-FFF2-40B4-BE49-F238E27FC236}">
                  <a16:creationId xmlns:a16="http://schemas.microsoft.com/office/drawing/2014/main" id="{A1D5854D-F869-426E-A382-E6FBDBE22CCA}"/>
                </a:ext>
              </a:extLst>
            </p:cNvPr>
            <p:cNvCxnSpPr/>
            <p:nvPr/>
          </p:nvCxnSpPr>
          <p:spPr>
            <a:xfrm>
              <a:off x="2579095" y="2641193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5290593-AD0B-497B-97F8-C490788919A8}"/>
                </a:ext>
              </a:extLst>
            </p:cNvPr>
            <p:cNvCxnSpPr/>
            <p:nvPr/>
          </p:nvCxnSpPr>
          <p:spPr>
            <a:xfrm flipH="1">
              <a:off x="2579096" y="2641202"/>
              <a:ext cx="71203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B2E5E8AA-0258-439D-ABF9-C760A3CA8219}"/>
              </a:ext>
            </a:extLst>
          </p:cNvPr>
          <p:cNvGrpSpPr/>
          <p:nvPr/>
        </p:nvGrpSpPr>
        <p:grpSpPr>
          <a:xfrm>
            <a:off x="760412" y="4975556"/>
            <a:ext cx="3528448" cy="485095"/>
            <a:chOff x="1161899" y="3047544"/>
            <a:chExt cx="1989768" cy="321265"/>
          </a:xfrm>
          <a:solidFill>
            <a:schemeClr val="accent3"/>
          </a:solidFill>
          <a:effectLst/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B1477722-06CF-489D-961E-67A1D99A6A48}"/>
                </a:ext>
              </a:extLst>
            </p:cNvPr>
            <p:cNvSpPr/>
            <p:nvPr/>
          </p:nvSpPr>
          <p:spPr>
            <a:xfrm>
              <a:off x="11618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Duyệt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hồ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s</a:t>
              </a:r>
              <a:r>
                <a:rPr kumimoji="0" lang="vi-V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ơ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D776CED3-1AFE-46EE-BC14-96354356B8EE}"/>
                </a:ext>
              </a:extLst>
            </p:cNvPr>
            <p:cNvSpPr/>
            <p:nvPr/>
          </p:nvSpPr>
          <p:spPr>
            <a:xfrm>
              <a:off x="22159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Cập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nhật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hồ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s</a:t>
              </a:r>
              <a:r>
                <a:rPr kumimoji="0" lang="vi-V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ơ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77AAC07C-4858-4205-BCA4-4320977A9CEF}"/>
              </a:ext>
            </a:extLst>
          </p:cNvPr>
          <p:cNvGrpSpPr/>
          <p:nvPr/>
        </p:nvGrpSpPr>
        <p:grpSpPr>
          <a:xfrm>
            <a:off x="4593126" y="4975556"/>
            <a:ext cx="3306840" cy="485095"/>
            <a:chOff x="1161899" y="3047544"/>
            <a:chExt cx="1989768" cy="321265"/>
          </a:xfrm>
          <a:solidFill>
            <a:schemeClr val="accent3"/>
          </a:solidFill>
          <a:effectLst/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7D8C7E20-8D8F-4101-A32D-7AB94430DA4C}"/>
                </a:ext>
              </a:extLst>
            </p:cNvPr>
            <p:cNvSpPr/>
            <p:nvPr/>
          </p:nvSpPr>
          <p:spPr>
            <a:xfrm>
              <a:off x="11618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Lập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phiếu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thu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7CBEA29D-61C5-4A6A-9ADF-5A7D93AC15E1}"/>
                </a:ext>
              </a:extLst>
            </p:cNvPr>
            <p:cNvSpPr/>
            <p:nvPr/>
          </p:nvSpPr>
          <p:spPr>
            <a:xfrm>
              <a:off x="22159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Lập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phiếu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chi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BE32C93F-74C5-402C-9860-78DB50F432B9}"/>
              </a:ext>
            </a:extLst>
          </p:cNvPr>
          <p:cNvGrpSpPr/>
          <p:nvPr/>
        </p:nvGrpSpPr>
        <p:grpSpPr>
          <a:xfrm>
            <a:off x="8121577" y="4975556"/>
            <a:ext cx="3764031" cy="485095"/>
            <a:chOff x="1161899" y="3047544"/>
            <a:chExt cx="1989768" cy="321265"/>
          </a:xfrm>
          <a:solidFill>
            <a:schemeClr val="accent3"/>
          </a:solidFill>
          <a:effectLst/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5B256376-295F-4C7C-A361-1138D690E31D}"/>
                </a:ext>
              </a:extLst>
            </p:cNvPr>
            <p:cNvSpPr/>
            <p:nvPr/>
          </p:nvSpPr>
          <p:spPr>
            <a:xfrm>
              <a:off x="11618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Thống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kê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học</a:t>
              </a:r>
              <a:r>
                <a:rPr lang="en-US" sz="1600" dirty="0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Lato Bold" panose="020B0604020202020204"/>
                  <a:cs typeface="Lato Regular"/>
                </a:rPr>
                <a:t>phí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ADFEAB6D-41C9-4E6D-BA95-E785256CD624}"/>
                </a:ext>
              </a:extLst>
            </p:cNvPr>
            <p:cNvSpPr/>
            <p:nvPr/>
          </p:nvSpPr>
          <p:spPr>
            <a:xfrm>
              <a:off x="2215999" y="3047544"/>
              <a:ext cx="935668" cy="321265"/>
            </a:xfrm>
            <a:prstGeom prst="roundRect">
              <a:avLst>
                <a:gd name="adj" fmla="val 11510"/>
              </a:avLst>
            </a:prstGeom>
            <a:noFill/>
            <a:ln>
              <a:solidFill>
                <a:schemeClr val="tx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Thống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kê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 chi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Bold" panose="020B0604020202020204"/>
                  <a:cs typeface="Lato Regular"/>
                </a:rPr>
                <a:t>tiêu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old" panose="020B0604020202020204"/>
                <a:cs typeface="Lato Regular"/>
              </a:endParaRP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629917A7-9B5B-4DE1-92EC-1057B2164663}"/>
              </a:ext>
            </a:extLst>
          </p:cNvPr>
          <p:cNvGrpSpPr/>
          <p:nvPr/>
        </p:nvGrpSpPr>
        <p:grpSpPr>
          <a:xfrm>
            <a:off x="1808352" y="4064785"/>
            <a:ext cx="9010460" cy="779680"/>
            <a:chOff x="1792121" y="3577976"/>
            <a:chExt cx="8700558" cy="786660"/>
          </a:xfrm>
          <a:effectLst/>
        </p:grpSpPr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F34F33C-6B73-40AD-8EC4-ABE63092DBE9}"/>
                </a:ext>
              </a:extLst>
            </p:cNvPr>
            <p:cNvCxnSpPr/>
            <p:nvPr/>
          </p:nvCxnSpPr>
          <p:spPr>
            <a:xfrm>
              <a:off x="6081553" y="3577976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3">
              <a:extLst>
                <a:ext uri="{FF2B5EF4-FFF2-40B4-BE49-F238E27FC236}">
                  <a16:creationId xmlns:a16="http://schemas.microsoft.com/office/drawing/2014/main" id="{E436AAE6-D1B6-4CB3-A768-74BFF4F8BB21}"/>
                </a:ext>
              </a:extLst>
            </p:cNvPr>
            <p:cNvCxnSpPr/>
            <p:nvPr/>
          </p:nvCxnSpPr>
          <p:spPr>
            <a:xfrm>
              <a:off x="2579095" y="3577976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2898EB5-C1A0-48E5-986C-F0FFE3999A58}"/>
                </a:ext>
              </a:extLst>
            </p:cNvPr>
            <p:cNvCxnSpPr/>
            <p:nvPr/>
          </p:nvCxnSpPr>
          <p:spPr>
            <a:xfrm>
              <a:off x="9699410" y="3577976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25">
              <a:extLst>
                <a:ext uri="{FF2B5EF4-FFF2-40B4-BE49-F238E27FC236}">
                  <a16:creationId xmlns:a16="http://schemas.microsoft.com/office/drawing/2014/main" id="{B3AD0352-5145-40A2-B4BB-116A17BFD5EA}"/>
                </a:ext>
              </a:extLst>
            </p:cNvPr>
            <p:cNvCxnSpPr/>
            <p:nvPr/>
          </p:nvCxnSpPr>
          <p:spPr>
            <a:xfrm>
              <a:off x="1792121" y="3987349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C825EDE6-4341-4213-B2A5-918B0F851368}"/>
                </a:ext>
              </a:extLst>
            </p:cNvPr>
            <p:cNvCxnSpPr/>
            <p:nvPr/>
          </p:nvCxnSpPr>
          <p:spPr>
            <a:xfrm>
              <a:off x="3378662" y="3987348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839474FA-DB54-414A-895E-58AD2B897A89}"/>
                </a:ext>
              </a:extLst>
            </p:cNvPr>
            <p:cNvCxnSpPr/>
            <p:nvPr/>
          </p:nvCxnSpPr>
          <p:spPr>
            <a:xfrm flipH="1">
              <a:off x="1792121" y="3987348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9B34A48F-22C5-4B8B-8C8C-041842CFEF68}"/>
                </a:ext>
              </a:extLst>
            </p:cNvPr>
            <p:cNvCxnSpPr/>
            <p:nvPr/>
          </p:nvCxnSpPr>
          <p:spPr>
            <a:xfrm>
              <a:off x="5288283" y="3987349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29">
              <a:extLst>
                <a:ext uri="{FF2B5EF4-FFF2-40B4-BE49-F238E27FC236}">
                  <a16:creationId xmlns:a16="http://schemas.microsoft.com/office/drawing/2014/main" id="{C0103B01-7151-47C9-9458-0750BAA8D006}"/>
                </a:ext>
              </a:extLst>
            </p:cNvPr>
            <p:cNvCxnSpPr/>
            <p:nvPr/>
          </p:nvCxnSpPr>
          <p:spPr>
            <a:xfrm>
              <a:off x="6874824" y="3987349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0">
              <a:extLst>
                <a:ext uri="{FF2B5EF4-FFF2-40B4-BE49-F238E27FC236}">
                  <a16:creationId xmlns:a16="http://schemas.microsoft.com/office/drawing/2014/main" id="{EA9A7F3E-E3F5-4B19-A63E-219C77F08EBB}"/>
                </a:ext>
              </a:extLst>
            </p:cNvPr>
            <p:cNvCxnSpPr/>
            <p:nvPr/>
          </p:nvCxnSpPr>
          <p:spPr>
            <a:xfrm flipH="1">
              <a:off x="5288283" y="3987349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1">
              <a:extLst>
                <a:ext uri="{FF2B5EF4-FFF2-40B4-BE49-F238E27FC236}">
                  <a16:creationId xmlns:a16="http://schemas.microsoft.com/office/drawing/2014/main" id="{E9925837-7BA5-410D-91F9-06A3F9290708}"/>
                </a:ext>
              </a:extLst>
            </p:cNvPr>
            <p:cNvCxnSpPr/>
            <p:nvPr/>
          </p:nvCxnSpPr>
          <p:spPr>
            <a:xfrm>
              <a:off x="8906138" y="3987349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2">
              <a:extLst>
                <a:ext uri="{FF2B5EF4-FFF2-40B4-BE49-F238E27FC236}">
                  <a16:creationId xmlns:a16="http://schemas.microsoft.com/office/drawing/2014/main" id="{A9E63C8D-7C24-4530-AF88-8EA608964A59}"/>
                </a:ext>
              </a:extLst>
            </p:cNvPr>
            <p:cNvCxnSpPr/>
            <p:nvPr/>
          </p:nvCxnSpPr>
          <p:spPr>
            <a:xfrm>
              <a:off x="10492679" y="3987349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ADBA6426-8583-48A2-90DE-41CB8583A529}"/>
                </a:ext>
              </a:extLst>
            </p:cNvPr>
            <p:cNvCxnSpPr/>
            <p:nvPr/>
          </p:nvCxnSpPr>
          <p:spPr>
            <a:xfrm flipH="1">
              <a:off x="8906138" y="3987349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Marcador de texto 1">
            <a:extLst>
              <a:ext uri="{FF2B5EF4-FFF2-40B4-BE49-F238E27FC236}">
                <a16:creationId xmlns:a16="http://schemas.microsoft.com/office/drawing/2014/main" id="{ABF7325F-0A7C-4006-8D3A-BEE99C730591}"/>
              </a:ext>
            </a:extLst>
          </p:cNvPr>
          <p:cNvSpPr txBox="1">
            <a:spLocks/>
          </p:cNvSpPr>
          <p:nvPr/>
        </p:nvSpPr>
        <p:spPr>
          <a:xfrm>
            <a:off x="2949166" y="847606"/>
            <a:ext cx="6283324" cy="51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lang="vi-VN" sz="1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solidFill>
                  <a:schemeClr val="tx1"/>
                </a:solidFill>
              </a:rPr>
              <a:t>CHỨC NĂNG</a:t>
            </a:r>
            <a:endParaRPr lang="es-ES_tradnl" sz="3200" b="1" dirty="0">
              <a:solidFill>
                <a:schemeClr val="tx1"/>
              </a:solidFill>
              <a:latin typeface="Lato Bold" panose="020B0604020202020204"/>
            </a:endParaRPr>
          </a:p>
        </p:txBody>
      </p:sp>
      <p:sp>
        <p:nvSpPr>
          <p:cNvPr id="42" name="Marcador de texto 3">
            <a:extLst>
              <a:ext uri="{FF2B5EF4-FFF2-40B4-BE49-F238E27FC236}">
                <a16:creationId xmlns:a16="http://schemas.microsoft.com/office/drawing/2014/main" id="{58C3A949-CC34-49CD-A7C4-455D87E7CF9C}"/>
              </a:ext>
            </a:extLst>
          </p:cNvPr>
          <p:cNvSpPr txBox="1">
            <a:spLocks/>
          </p:cNvSpPr>
          <p:nvPr/>
        </p:nvSpPr>
        <p:spPr>
          <a:xfrm>
            <a:off x="2949166" y="552816"/>
            <a:ext cx="6283324" cy="2946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vi-VN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1600" b="1" dirty="0"/>
              <a:t>SƠ ĐỒ PHÂN RÃ</a:t>
            </a:r>
            <a:endParaRPr lang="es-ES_tradnl" sz="1600" b="1" dirty="0">
              <a:latin typeface="Lato Bold" panose="020B0604020202020204"/>
            </a:endParaRPr>
          </a:p>
        </p:txBody>
      </p:sp>
      <p:sp>
        <p:nvSpPr>
          <p:cNvPr id="43" name="Rectángulo redondeado 16">
            <a:extLst>
              <a:ext uri="{FF2B5EF4-FFF2-40B4-BE49-F238E27FC236}">
                <a16:creationId xmlns:a16="http://schemas.microsoft.com/office/drawing/2014/main" id="{43478F4B-A643-444D-A914-2856DBF97A00}"/>
              </a:ext>
            </a:extLst>
          </p:cNvPr>
          <p:cNvSpPr/>
          <p:nvPr/>
        </p:nvSpPr>
        <p:spPr>
          <a:xfrm flipV="1">
            <a:off x="5410947" y="406546"/>
            <a:ext cx="1359762" cy="879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ol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452722-0113-4042-842F-65F7D0712273}"/>
              </a:ext>
            </a:extLst>
          </p:cNvPr>
          <p:cNvGrpSpPr/>
          <p:nvPr/>
        </p:nvGrpSpPr>
        <p:grpSpPr>
          <a:xfrm>
            <a:off x="2949166" y="76200"/>
            <a:ext cx="6341692" cy="831992"/>
            <a:chOff x="2949166" y="666073"/>
            <a:chExt cx="6341692" cy="811164"/>
          </a:xfrm>
        </p:grpSpPr>
        <p:sp>
          <p:nvSpPr>
            <p:cNvPr id="4" name="Marcador de texto 1">
              <a:extLst>
                <a:ext uri="{FF2B5EF4-FFF2-40B4-BE49-F238E27FC236}">
                  <a16:creationId xmlns:a16="http://schemas.microsoft.com/office/drawing/2014/main" id="{03DFDDC2-C3C8-47E3-AB60-4780C78E532B}"/>
                </a:ext>
              </a:extLst>
            </p:cNvPr>
            <p:cNvSpPr txBox="1">
              <a:spLocks/>
            </p:cNvSpPr>
            <p:nvPr/>
          </p:nvSpPr>
          <p:spPr>
            <a:xfrm>
              <a:off x="2949166" y="960863"/>
              <a:ext cx="6283324" cy="516374"/>
            </a:xfrm>
            <a:prstGeom prst="rect">
              <a:avLst/>
            </a:prstGeom>
          </p:spPr>
          <p:txBody>
            <a:bodyPr anchor="t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3000" kern="120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latin typeface="Lemon/Milk" charset="0"/>
                  <a:ea typeface="Lemon/Milk" charset="0"/>
                  <a:cs typeface="Lemon/Milk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s-ES_tradnl" sz="3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emon/Milk" charset="0"/>
                </a:rPr>
                <a:t>ERD M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emon/Milk" charset="0"/>
                </a:rPr>
                <a:t>Ở RỘNG</a:t>
              </a:r>
              <a:endParaRPr kumimoji="0" lang="es-ES_tradnl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emon/Milk" charset="0"/>
              </a:endParaRPr>
            </a:p>
          </p:txBody>
        </p:sp>
        <p:sp>
          <p:nvSpPr>
            <p:cNvPr id="5" name="Marcador de texto 3">
              <a:extLst>
                <a:ext uri="{FF2B5EF4-FFF2-40B4-BE49-F238E27FC236}">
                  <a16:creationId xmlns:a16="http://schemas.microsoft.com/office/drawing/2014/main" id="{94A6A315-B1EB-4F96-9CC7-B8F03FD99472}"/>
                </a:ext>
              </a:extLst>
            </p:cNvPr>
            <p:cNvSpPr txBox="1">
              <a:spLocks/>
            </p:cNvSpPr>
            <p:nvPr/>
          </p:nvSpPr>
          <p:spPr>
            <a:xfrm>
              <a:off x="3007534" y="666073"/>
              <a:ext cx="6283324" cy="29460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/>
                <a:buNone/>
                <a:defRPr sz="1500" b="1" i="0" kern="1200" baseline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latin typeface="Lato" charset="0"/>
                  <a:ea typeface="Lato" charset="0"/>
                  <a:cs typeface="Lato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Lemon/Milk" charset="0"/>
                  <a:ea typeface="Lemon/Milk" charset="0"/>
                  <a:cs typeface="Lemon/Milk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ato" charset="0"/>
                </a:rPr>
                <a:t>MÔ HÌNH</a:t>
              </a:r>
              <a:endParaRPr kumimoji="0" lang="es-ES_tradnl" sz="15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ato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25A0BAB-6CC4-4BAC-A4E4-2E7FCF6021A2}"/>
              </a:ext>
            </a:extLst>
          </p:cNvPr>
          <p:cNvGrpSpPr/>
          <p:nvPr/>
        </p:nvGrpSpPr>
        <p:grpSpPr>
          <a:xfrm>
            <a:off x="3689111" y="993219"/>
            <a:ext cx="1879985" cy="2959143"/>
            <a:chOff x="3768930" y="761999"/>
            <a:chExt cx="1879985" cy="29591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A7707F-2A32-44A0-9CD4-73874D183673}"/>
                </a:ext>
              </a:extLst>
            </p:cNvPr>
            <p:cNvSpPr/>
            <p:nvPr/>
          </p:nvSpPr>
          <p:spPr>
            <a:xfrm>
              <a:off x="3852684" y="761999"/>
              <a:ext cx="1682095" cy="2959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FA79811A-95C1-4EB2-B52E-4225B132FD6B}"/>
                </a:ext>
              </a:extLst>
            </p:cNvPr>
            <p:cNvSpPr txBox="1">
              <a:spLocks/>
            </p:cNvSpPr>
            <p:nvPr/>
          </p:nvSpPr>
          <p:spPr>
            <a:xfrm>
              <a:off x="3768930" y="789412"/>
              <a:ext cx="1868282" cy="201188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>
                  <a:solidFill>
                    <a:prstClr val="white"/>
                  </a:solidFill>
                </a:rPr>
                <a:t>HỌC SINH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11" name="Rectángulo redondeado 34">
              <a:extLst>
                <a:ext uri="{FF2B5EF4-FFF2-40B4-BE49-F238E27FC236}">
                  <a16:creationId xmlns:a16="http://schemas.microsoft.com/office/drawing/2014/main" id="{B8103191-08F4-46A5-A11F-F903F39FB1DB}"/>
                </a:ext>
              </a:extLst>
            </p:cNvPr>
            <p:cNvSpPr/>
            <p:nvPr/>
          </p:nvSpPr>
          <p:spPr>
            <a:xfrm flipV="1">
              <a:off x="4150401" y="1066800"/>
              <a:ext cx="1080681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33417C8D-9B0A-4FF0-9483-6244B644164B}"/>
                </a:ext>
              </a:extLst>
            </p:cNvPr>
            <p:cNvSpPr txBox="1">
              <a:spLocks/>
            </p:cNvSpPr>
            <p:nvPr/>
          </p:nvSpPr>
          <p:spPr>
            <a:xfrm>
              <a:off x="3780633" y="1066800"/>
              <a:ext cx="1868282" cy="2614740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Họ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tên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học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sinh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Ngày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sinh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Giớ</a:t>
              </a:r>
              <a:r>
                <a:rPr lang="en-US" sz="1400" dirty="0" err="1">
                  <a:solidFill>
                    <a:prstClr val="white"/>
                  </a:solidFill>
                </a:rPr>
                <a:t>i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tính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Địa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chỉ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Tình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trạng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s</a:t>
              </a:r>
              <a:r>
                <a:rPr lang="en-US" sz="1400" dirty="0" err="1">
                  <a:solidFill>
                    <a:prstClr val="white"/>
                  </a:solidFill>
                </a:rPr>
                <a:t>ức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khỏe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Chiều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cao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Cân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nặng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Họ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t</a:t>
              </a:r>
              <a:r>
                <a:rPr lang="en-US" sz="1400" dirty="0" err="1">
                  <a:solidFill>
                    <a:prstClr val="white"/>
                  </a:solidFill>
                </a:rPr>
                <a:t>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phụ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huynh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Nghề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nghiệp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Sdt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Email</a:t>
              </a:r>
            </a:p>
          </p:txBody>
        </p:sp>
      </p:grpSp>
      <p:sp>
        <p:nvSpPr>
          <p:cNvPr id="49" name="Diamond 48">
            <a:extLst>
              <a:ext uri="{FF2B5EF4-FFF2-40B4-BE49-F238E27FC236}">
                <a16:creationId xmlns:a16="http://schemas.microsoft.com/office/drawing/2014/main" id="{8F62E329-76A6-4E06-AB97-F98C41618470}"/>
              </a:ext>
            </a:extLst>
          </p:cNvPr>
          <p:cNvSpPr/>
          <p:nvPr/>
        </p:nvSpPr>
        <p:spPr>
          <a:xfrm>
            <a:off x="2468511" y="2265124"/>
            <a:ext cx="888577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92E4A7-BCEC-456C-AB93-C5A00ABA1BBD}"/>
              </a:ext>
            </a:extLst>
          </p:cNvPr>
          <p:cNvCxnSpPr>
            <a:cxnSpLocks/>
            <a:stCxn id="49" idx="1"/>
            <a:endCxn id="6" idx="3"/>
          </p:cNvCxnSpPr>
          <p:nvPr/>
        </p:nvCxnSpPr>
        <p:spPr>
          <a:xfrm flipH="1" flipV="1">
            <a:off x="1958776" y="2443704"/>
            <a:ext cx="509735" cy="223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A96F2C-3FEB-4306-937F-02926235E165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3357088" y="2466062"/>
            <a:ext cx="415777" cy="67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3357B39-6794-4F36-9409-B58C1D708ECE}"/>
              </a:ext>
            </a:extLst>
          </p:cNvPr>
          <p:cNvGrpSpPr/>
          <p:nvPr/>
        </p:nvGrpSpPr>
        <p:grpSpPr>
          <a:xfrm>
            <a:off x="353397" y="1752600"/>
            <a:ext cx="1868282" cy="1382208"/>
            <a:chOff x="303709" y="929158"/>
            <a:chExt cx="1868282" cy="13822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31456B-3D96-4A68-BEBC-6EB91678DEB0}"/>
                </a:ext>
              </a:extLst>
            </p:cNvPr>
            <p:cNvSpPr/>
            <p:nvPr/>
          </p:nvSpPr>
          <p:spPr>
            <a:xfrm>
              <a:off x="645305" y="929158"/>
              <a:ext cx="1263783" cy="1382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EE5C1B5E-60B1-4EB6-BD4D-7E5E33D9B5F4}"/>
                </a:ext>
              </a:extLst>
            </p:cNvPr>
            <p:cNvSpPr txBox="1">
              <a:spLocks/>
            </p:cNvSpPr>
            <p:nvPr/>
          </p:nvSpPr>
          <p:spPr>
            <a:xfrm>
              <a:off x="303709" y="997253"/>
              <a:ext cx="1868282" cy="201188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rPr>
                <a:t>L</a:t>
              </a:r>
              <a:r>
                <a:rPr lang="en-US" sz="1600" dirty="0" err="1">
                  <a:solidFill>
                    <a:prstClr val="white"/>
                  </a:solidFill>
                </a:rPr>
                <a:t>ớp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8" name="Rectángulo redondeado 34">
              <a:extLst>
                <a:ext uri="{FF2B5EF4-FFF2-40B4-BE49-F238E27FC236}">
                  <a16:creationId xmlns:a16="http://schemas.microsoft.com/office/drawing/2014/main" id="{3EFA31AF-5062-470F-9611-D5580F92222D}"/>
                </a:ext>
              </a:extLst>
            </p:cNvPr>
            <p:cNvSpPr/>
            <p:nvPr/>
          </p:nvSpPr>
          <p:spPr>
            <a:xfrm flipV="1">
              <a:off x="733866" y="1247863"/>
              <a:ext cx="1080681" cy="360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 Placeholder 5">
              <a:extLst>
                <a:ext uri="{FF2B5EF4-FFF2-40B4-BE49-F238E27FC236}">
                  <a16:creationId xmlns:a16="http://schemas.microsoft.com/office/drawing/2014/main" id="{2DDA4A9D-A03E-4182-998D-90748F519BA6}"/>
                </a:ext>
              </a:extLst>
            </p:cNvPr>
            <p:cNvSpPr txBox="1">
              <a:spLocks/>
            </p:cNvSpPr>
            <p:nvPr/>
          </p:nvSpPr>
          <p:spPr>
            <a:xfrm>
              <a:off x="455612" y="1394364"/>
              <a:ext cx="1624956" cy="799861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Mã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lớp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</a:t>
              </a:r>
              <a:r>
                <a:rPr lang="en-US" sz="1400" dirty="0" err="1">
                  <a:solidFill>
                    <a:prstClr val="white"/>
                  </a:solidFill>
                </a:rPr>
                <a:t>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lớp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S</a:t>
              </a:r>
              <a:r>
                <a:rPr lang="en-US" sz="1400" dirty="0">
                  <a:solidFill>
                    <a:prstClr val="white"/>
                  </a:solidFill>
                </a:rPr>
                <a:t>ỹ </a:t>
              </a:r>
              <a:r>
                <a:rPr lang="en-US" sz="1400" dirty="0" err="1">
                  <a:solidFill>
                    <a:prstClr val="white"/>
                  </a:solidFill>
                </a:rPr>
                <a:t>số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AB7245-EC2B-415C-9775-01FE75998F64}"/>
              </a:ext>
            </a:extLst>
          </p:cNvPr>
          <p:cNvGrpSpPr/>
          <p:nvPr/>
        </p:nvGrpSpPr>
        <p:grpSpPr>
          <a:xfrm>
            <a:off x="7446526" y="838200"/>
            <a:ext cx="1879985" cy="1873862"/>
            <a:chOff x="6844709" y="762000"/>
            <a:chExt cx="1879985" cy="167640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EE9F244-CDE7-4DB7-B901-F8BBE29ED5D3}"/>
                </a:ext>
              </a:extLst>
            </p:cNvPr>
            <p:cNvGrpSpPr/>
            <p:nvPr/>
          </p:nvGrpSpPr>
          <p:grpSpPr>
            <a:xfrm>
              <a:off x="6844709" y="762000"/>
              <a:ext cx="1868282" cy="1336470"/>
              <a:chOff x="6844709" y="762000"/>
              <a:chExt cx="1868282" cy="133647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F845DE-3B7B-4DFD-9DF1-29115EA4487D}"/>
                  </a:ext>
                </a:extLst>
              </p:cNvPr>
              <p:cNvSpPr/>
              <p:nvPr/>
            </p:nvSpPr>
            <p:spPr>
              <a:xfrm>
                <a:off x="6928463" y="762000"/>
                <a:ext cx="1682095" cy="1336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xt Placeholder 5">
                <a:extLst>
                  <a:ext uri="{FF2B5EF4-FFF2-40B4-BE49-F238E27FC236}">
                    <a16:creationId xmlns:a16="http://schemas.microsoft.com/office/drawing/2014/main" id="{47173A22-D572-49A1-AF78-ECF2AEFAA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4709" y="789412"/>
                <a:ext cx="1868282" cy="201188"/>
              </a:xfrm>
              <a:prstGeom prst="rect">
                <a:avLst/>
              </a:prstGeom>
            </p:spPr>
            <p:txBody>
              <a:bodyPr lIns="68580" tIns="34290" rIns="68580" bIns="34290">
                <a:noAutofit/>
              </a:bodyPr>
              <a:lstStyle>
                <a:lvl1pPr marL="0" indent="0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90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Black"/>
                    <a:ea typeface="Open Sans Light" panose="020B0306030504020204" pitchFamily="34" charset="0"/>
                    <a:cs typeface="Lato Black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1600" dirty="0" err="1">
                    <a:solidFill>
                      <a:prstClr val="white"/>
                    </a:solidFill>
                  </a:rPr>
                  <a:t>Dịch</a:t>
                </a:r>
                <a:r>
                  <a:rPr lang="en-US" sz="1600" dirty="0">
                    <a:solidFill>
                      <a:prstClr val="white"/>
                    </a:solidFill>
                  </a:rPr>
                  <a:t> </a:t>
                </a:r>
                <a:r>
                  <a:rPr lang="en-US" sz="1600" dirty="0" err="1">
                    <a:solidFill>
                      <a:prstClr val="white"/>
                    </a:solidFill>
                  </a:rPr>
                  <a:t>vụ</a:t>
                </a:r>
                <a:r>
                  <a:rPr lang="en-US" sz="1600" dirty="0">
                    <a:solidFill>
                      <a:prstClr val="white"/>
                    </a:solidFill>
                  </a:rPr>
                  <a:t> </a:t>
                </a:r>
                <a:r>
                  <a:rPr lang="en-US" sz="1600" dirty="0" err="1">
                    <a:solidFill>
                      <a:prstClr val="white"/>
                    </a:solidFill>
                  </a:rPr>
                  <a:t>khác</a:t>
                </a:r>
                <a:endParaRPr kumimoji="0" lang="en-US" sz="16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Black"/>
                </a:endParaRPr>
              </a:p>
            </p:txBody>
          </p:sp>
          <p:sp>
            <p:nvSpPr>
              <p:cNvPr id="66" name="Rectángulo redondeado 34">
                <a:extLst>
                  <a:ext uri="{FF2B5EF4-FFF2-40B4-BE49-F238E27FC236}">
                    <a16:creationId xmlns:a16="http://schemas.microsoft.com/office/drawing/2014/main" id="{8E7EE0E4-AD98-4B6F-BE52-76F084134096}"/>
                  </a:ext>
                </a:extLst>
              </p:cNvPr>
              <p:cNvSpPr/>
              <p:nvPr/>
            </p:nvSpPr>
            <p:spPr>
              <a:xfrm flipV="1">
                <a:off x="7270703" y="1066800"/>
                <a:ext cx="1080681" cy="396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 Placeholder 5">
              <a:extLst>
                <a:ext uri="{FF2B5EF4-FFF2-40B4-BE49-F238E27FC236}">
                  <a16:creationId xmlns:a16="http://schemas.microsoft.com/office/drawing/2014/main" id="{05FF41F8-273E-481A-83AF-953974A7C440}"/>
                </a:ext>
              </a:extLst>
            </p:cNvPr>
            <p:cNvSpPr txBox="1">
              <a:spLocks/>
            </p:cNvSpPr>
            <p:nvPr/>
          </p:nvSpPr>
          <p:spPr>
            <a:xfrm>
              <a:off x="6856412" y="1193834"/>
              <a:ext cx="1868282" cy="1244566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Mã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dịch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vụ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</a:t>
              </a:r>
              <a:r>
                <a:rPr lang="en-US" sz="1400" dirty="0" err="1">
                  <a:solidFill>
                    <a:prstClr val="white"/>
                  </a:solidFill>
                </a:rPr>
                <a:t>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dịch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vụ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Chi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ph</a:t>
              </a:r>
              <a:r>
                <a:rPr lang="en-US" sz="1400" dirty="0">
                  <a:solidFill>
                    <a:prstClr val="white"/>
                  </a:solidFill>
                </a:rPr>
                <a:t>í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DBA4F4-B0D2-4F8B-8686-ADC3B87E29F5}"/>
              </a:ext>
            </a:extLst>
          </p:cNvPr>
          <p:cNvGrpSpPr/>
          <p:nvPr/>
        </p:nvGrpSpPr>
        <p:grpSpPr>
          <a:xfrm>
            <a:off x="7525088" y="2589070"/>
            <a:ext cx="2106223" cy="2135330"/>
            <a:chOff x="7080863" y="2795656"/>
            <a:chExt cx="2106223" cy="2135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E9493F-E55D-445A-A5DA-469AFB47FB9A}"/>
                </a:ext>
              </a:extLst>
            </p:cNvPr>
            <p:cNvSpPr/>
            <p:nvPr/>
          </p:nvSpPr>
          <p:spPr>
            <a:xfrm>
              <a:off x="7080863" y="2795656"/>
              <a:ext cx="2030023" cy="2135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Placeholder 5">
              <a:extLst>
                <a:ext uri="{FF2B5EF4-FFF2-40B4-BE49-F238E27FC236}">
                  <a16:creationId xmlns:a16="http://schemas.microsoft.com/office/drawing/2014/main" id="{F568D02F-8D9A-4AB7-ADBB-DAAFFEB70D43}"/>
                </a:ext>
              </a:extLst>
            </p:cNvPr>
            <p:cNvSpPr txBox="1">
              <a:spLocks/>
            </p:cNvSpPr>
            <p:nvPr/>
          </p:nvSpPr>
          <p:spPr>
            <a:xfrm>
              <a:off x="7161256" y="2823067"/>
              <a:ext cx="1949629" cy="314451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 err="1">
                  <a:solidFill>
                    <a:prstClr val="white"/>
                  </a:solidFill>
                </a:rPr>
                <a:t>Sổ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theo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dõi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70" name="Rectángulo redondeado 34">
              <a:extLst>
                <a:ext uri="{FF2B5EF4-FFF2-40B4-BE49-F238E27FC236}">
                  <a16:creationId xmlns:a16="http://schemas.microsoft.com/office/drawing/2014/main" id="{4EFA6D41-83DA-42B8-9618-398E187759FC}"/>
                </a:ext>
              </a:extLst>
            </p:cNvPr>
            <p:cNvSpPr/>
            <p:nvPr/>
          </p:nvSpPr>
          <p:spPr>
            <a:xfrm flipV="1">
              <a:off x="7399226" y="3160800"/>
              <a:ext cx="1438386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 Placeholder 5">
              <a:extLst>
                <a:ext uri="{FF2B5EF4-FFF2-40B4-BE49-F238E27FC236}">
                  <a16:creationId xmlns:a16="http://schemas.microsoft.com/office/drawing/2014/main" id="{8EE6F5E3-FB2C-4C04-8345-E612CFD4C972}"/>
                </a:ext>
              </a:extLst>
            </p:cNvPr>
            <p:cNvSpPr txBox="1">
              <a:spLocks/>
            </p:cNvSpPr>
            <p:nvPr/>
          </p:nvSpPr>
          <p:spPr>
            <a:xfrm>
              <a:off x="7080864" y="3231604"/>
              <a:ext cx="2106222" cy="1357152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Tên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học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sinh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</a:t>
              </a:r>
              <a:r>
                <a:rPr lang="en-US" sz="1400" dirty="0" err="1">
                  <a:solidFill>
                    <a:prstClr val="white"/>
                  </a:solidFill>
                </a:rPr>
                <a:t>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giáo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viên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Ngày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theo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dõi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Điểm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danh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đi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học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Điểm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danh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ăn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sáng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Điểm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danh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ăn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tr</a:t>
              </a:r>
              <a:r>
                <a:rPr lang="vi-VN" sz="1400" dirty="0">
                  <a:solidFill>
                    <a:prstClr val="white"/>
                  </a:solidFill>
                </a:rPr>
                <a:t>ư</a:t>
              </a:r>
              <a:r>
                <a:rPr lang="en-US" sz="1400" dirty="0">
                  <a:solidFill>
                    <a:prstClr val="white"/>
                  </a:solidFill>
                </a:rPr>
                <a:t>a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D62C543-6DE9-45A9-8F99-872DCCB3E113}"/>
              </a:ext>
            </a:extLst>
          </p:cNvPr>
          <p:cNvGrpSpPr/>
          <p:nvPr/>
        </p:nvGrpSpPr>
        <p:grpSpPr>
          <a:xfrm>
            <a:off x="3687711" y="4114800"/>
            <a:ext cx="1879985" cy="1896622"/>
            <a:chOff x="5395407" y="4732778"/>
            <a:chExt cx="1879985" cy="189662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B9225A-CDF3-4D1A-8DE0-8111F3B13D5F}"/>
                </a:ext>
              </a:extLst>
            </p:cNvPr>
            <p:cNvSpPr/>
            <p:nvPr/>
          </p:nvSpPr>
          <p:spPr>
            <a:xfrm>
              <a:off x="5479161" y="4732778"/>
              <a:ext cx="1682095" cy="1896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 Placeholder 5">
              <a:extLst>
                <a:ext uri="{FF2B5EF4-FFF2-40B4-BE49-F238E27FC236}">
                  <a16:creationId xmlns:a16="http://schemas.microsoft.com/office/drawing/2014/main" id="{C419BD09-D693-4D41-819C-0FE352C8082A}"/>
                </a:ext>
              </a:extLst>
            </p:cNvPr>
            <p:cNvSpPr txBox="1">
              <a:spLocks/>
            </p:cNvSpPr>
            <p:nvPr/>
          </p:nvSpPr>
          <p:spPr>
            <a:xfrm>
              <a:off x="5395407" y="4760190"/>
              <a:ext cx="1868282" cy="201188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 err="1">
                  <a:solidFill>
                    <a:prstClr val="white"/>
                  </a:solidFill>
                </a:rPr>
                <a:t>Nhân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viên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78" name="Rectángulo redondeado 34">
              <a:extLst>
                <a:ext uri="{FF2B5EF4-FFF2-40B4-BE49-F238E27FC236}">
                  <a16:creationId xmlns:a16="http://schemas.microsoft.com/office/drawing/2014/main" id="{12E4C124-C7F3-4279-8B70-1B6550FB7909}"/>
                </a:ext>
              </a:extLst>
            </p:cNvPr>
            <p:cNvSpPr/>
            <p:nvPr/>
          </p:nvSpPr>
          <p:spPr>
            <a:xfrm flipV="1">
              <a:off x="5776878" y="5037578"/>
              <a:ext cx="1080681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 Placeholder 5">
              <a:extLst>
                <a:ext uri="{FF2B5EF4-FFF2-40B4-BE49-F238E27FC236}">
                  <a16:creationId xmlns:a16="http://schemas.microsoft.com/office/drawing/2014/main" id="{D5C44DF8-6AB8-4906-8CC2-207748C73B45}"/>
                </a:ext>
              </a:extLst>
            </p:cNvPr>
            <p:cNvSpPr txBox="1">
              <a:spLocks/>
            </p:cNvSpPr>
            <p:nvPr/>
          </p:nvSpPr>
          <p:spPr>
            <a:xfrm>
              <a:off x="5407110" y="5105400"/>
              <a:ext cx="1868282" cy="1385554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Mã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nhân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viên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T</a:t>
              </a:r>
              <a:r>
                <a:rPr lang="en-US" sz="1400" dirty="0" err="1">
                  <a:solidFill>
                    <a:prstClr val="white"/>
                  </a:solidFill>
                </a:rPr>
                <a:t>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nhân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viên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Ngày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sinh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Địa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chỉ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Sdt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Email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0A6006-1046-455D-9D5B-D7BC7B52E5F4}"/>
              </a:ext>
            </a:extLst>
          </p:cNvPr>
          <p:cNvGrpSpPr/>
          <p:nvPr/>
        </p:nvGrpSpPr>
        <p:grpSpPr>
          <a:xfrm>
            <a:off x="9674400" y="4189074"/>
            <a:ext cx="2211212" cy="1740012"/>
            <a:chOff x="9261701" y="2663664"/>
            <a:chExt cx="2211212" cy="17400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F540A-DB4C-4D5C-AEBE-A5B86414E1A4}"/>
                </a:ext>
              </a:extLst>
            </p:cNvPr>
            <p:cNvSpPr/>
            <p:nvPr/>
          </p:nvSpPr>
          <p:spPr>
            <a:xfrm>
              <a:off x="9331773" y="2663664"/>
              <a:ext cx="2038708" cy="1740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 Placeholder 5">
              <a:extLst>
                <a:ext uri="{FF2B5EF4-FFF2-40B4-BE49-F238E27FC236}">
                  <a16:creationId xmlns:a16="http://schemas.microsoft.com/office/drawing/2014/main" id="{D24AA611-BEA3-4461-827E-A59C99336679}"/>
                </a:ext>
              </a:extLst>
            </p:cNvPr>
            <p:cNvSpPr txBox="1">
              <a:spLocks/>
            </p:cNvSpPr>
            <p:nvPr/>
          </p:nvSpPr>
          <p:spPr>
            <a:xfrm>
              <a:off x="9261701" y="2691075"/>
              <a:ext cx="2211212" cy="327667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 err="1">
                  <a:solidFill>
                    <a:prstClr val="white"/>
                  </a:solidFill>
                </a:rPr>
                <a:t>Phiếu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thu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học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phí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82" name="Rectángulo redondeado 34">
              <a:extLst>
                <a:ext uri="{FF2B5EF4-FFF2-40B4-BE49-F238E27FC236}">
                  <a16:creationId xmlns:a16="http://schemas.microsoft.com/office/drawing/2014/main" id="{B73BD617-0B02-4D00-B7FA-4BC048EB8F2F}"/>
                </a:ext>
              </a:extLst>
            </p:cNvPr>
            <p:cNvSpPr/>
            <p:nvPr/>
          </p:nvSpPr>
          <p:spPr>
            <a:xfrm flipV="1">
              <a:off x="9752123" y="3026353"/>
              <a:ext cx="1438386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Text Placeholder 5">
              <a:extLst>
                <a:ext uri="{FF2B5EF4-FFF2-40B4-BE49-F238E27FC236}">
                  <a16:creationId xmlns:a16="http://schemas.microsoft.com/office/drawing/2014/main" id="{FBD781AF-E135-4092-AC31-5E8C5401FF8E}"/>
                </a:ext>
              </a:extLst>
            </p:cNvPr>
            <p:cNvSpPr txBox="1">
              <a:spLocks/>
            </p:cNvSpPr>
            <p:nvPr/>
          </p:nvSpPr>
          <p:spPr>
            <a:xfrm>
              <a:off x="9290858" y="3124200"/>
              <a:ext cx="2164547" cy="1232174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Tên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học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sinh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ư</a:t>
              </a:r>
              <a:r>
                <a:rPr lang="vi-VN" sz="1400" dirty="0">
                  <a:solidFill>
                    <a:prstClr val="white"/>
                  </a:solidFill>
                </a:rPr>
                <a:t>ời thu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Ngày thu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vi-VN" sz="1400" dirty="0">
                  <a:solidFill>
                    <a:prstClr val="white"/>
                  </a:solidFill>
                </a:rPr>
                <a:t>Ghi chú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7CB91FF-2F18-47E9-A58E-F5997D99DE38}"/>
              </a:ext>
            </a:extLst>
          </p:cNvPr>
          <p:cNvGrpSpPr/>
          <p:nvPr/>
        </p:nvGrpSpPr>
        <p:grpSpPr>
          <a:xfrm>
            <a:off x="6772429" y="5654894"/>
            <a:ext cx="1868282" cy="1079773"/>
            <a:chOff x="912812" y="5010165"/>
            <a:chExt cx="1868282" cy="107977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98AAB9D-2FAA-49DB-8A23-8B442857BB48}"/>
                </a:ext>
              </a:extLst>
            </p:cNvPr>
            <p:cNvSpPr/>
            <p:nvPr/>
          </p:nvSpPr>
          <p:spPr>
            <a:xfrm>
              <a:off x="996566" y="5010165"/>
              <a:ext cx="1682095" cy="1079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 Placeholder 5">
              <a:extLst>
                <a:ext uri="{FF2B5EF4-FFF2-40B4-BE49-F238E27FC236}">
                  <a16:creationId xmlns:a16="http://schemas.microsoft.com/office/drawing/2014/main" id="{4021093C-5D59-4E33-BA01-DC991D006740}"/>
                </a:ext>
              </a:extLst>
            </p:cNvPr>
            <p:cNvSpPr txBox="1">
              <a:spLocks/>
            </p:cNvSpPr>
            <p:nvPr/>
          </p:nvSpPr>
          <p:spPr>
            <a:xfrm>
              <a:off x="912812" y="5037578"/>
              <a:ext cx="1868282" cy="201188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 err="1">
                  <a:solidFill>
                    <a:prstClr val="white"/>
                  </a:solidFill>
                </a:rPr>
                <a:t>Chức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vụ</a:t>
              </a:r>
              <a:endParaRPr kumimoji="0" lang="en-US" sz="1600" b="0" i="0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86" name="Rectángulo redondeado 34">
              <a:extLst>
                <a:ext uri="{FF2B5EF4-FFF2-40B4-BE49-F238E27FC236}">
                  <a16:creationId xmlns:a16="http://schemas.microsoft.com/office/drawing/2014/main" id="{0567269F-DFB5-451D-93C5-AA6C77A611EE}"/>
                </a:ext>
              </a:extLst>
            </p:cNvPr>
            <p:cNvSpPr/>
            <p:nvPr/>
          </p:nvSpPr>
          <p:spPr>
            <a:xfrm flipV="1">
              <a:off x="1294283" y="5314966"/>
              <a:ext cx="1080681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xt Placeholder 5">
              <a:extLst>
                <a:ext uri="{FF2B5EF4-FFF2-40B4-BE49-F238E27FC236}">
                  <a16:creationId xmlns:a16="http://schemas.microsoft.com/office/drawing/2014/main" id="{89212280-5F18-4E51-925B-06A4D3CC6741}"/>
                </a:ext>
              </a:extLst>
            </p:cNvPr>
            <p:cNvSpPr txBox="1">
              <a:spLocks/>
            </p:cNvSpPr>
            <p:nvPr/>
          </p:nvSpPr>
          <p:spPr>
            <a:xfrm>
              <a:off x="982983" y="5410200"/>
              <a:ext cx="1682095" cy="581302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Mã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chức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vụ</a:t>
              </a:r>
              <a:endParaRPr lang="en-US" sz="1400" dirty="0">
                <a:solidFill>
                  <a:prstClr val="white"/>
                </a:solidFill>
              </a:endParaRP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Tên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chức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</a:rPr>
                <a:t>vụ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428DA9-CA7E-42C3-A5D5-3639D5F9D465}"/>
              </a:ext>
            </a:extLst>
          </p:cNvPr>
          <p:cNvGrpSpPr/>
          <p:nvPr/>
        </p:nvGrpSpPr>
        <p:grpSpPr>
          <a:xfrm>
            <a:off x="495720" y="4343400"/>
            <a:ext cx="1879985" cy="1508048"/>
            <a:chOff x="1001622" y="2875738"/>
            <a:chExt cx="1879985" cy="150804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47290D-063F-463B-8C72-AE66243218D7}"/>
                </a:ext>
              </a:extLst>
            </p:cNvPr>
            <p:cNvSpPr/>
            <p:nvPr/>
          </p:nvSpPr>
          <p:spPr>
            <a:xfrm>
              <a:off x="1085376" y="2875738"/>
              <a:ext cx="1682095" cy="1508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xt Placeholder 5">
              <a:extLst>
                <a:ext uri="{FF2B5EF4-FFF2-40B4-BE49-F238E27FC236}">
                  <a16:creationId xmlns:a16="http://schemas.microsoft.com/office/drawing/2014/main" id="{F2886FAD-EFB1-48E5-B848-9FA9EEFD5502}"/>
                </a:ext>
              </a:extLst>
            </p:cNvPr>
            <p:cNvSpPr txBox="1">
              <a:spLocks/>
            </p:cNvSpPr>
            <p:nvPr/>
          </p:nvSpPr>
          <p:spPr>
            <a:xfrm>
              <a:off x="1001622" y="2903150"/>
              <a:ext cx="1868282" cy="201188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 err="1">
                  <a:solidFill>
                    <a:prstClr val="white"/>
                  </a:solidFill>
                </a:rPr>
                <a:t>Phiếu</a:t>
              </a:r>
              <a:r>
                <a:rPr lang="en-US" sz="1600" dirty="0">
                  <a:solidFill>
                    <a:prstClr val="white"/>
                  </a:solidFill>
                </a:rPr>
                <a:t> chi </a:t>
              </a:r>
              <a:r>
                <a:rPr lang="en-US" sz="1600" dirty="0" err="1">
                  <a:solidFill>
                    <a:prstClr val="white"/>
                  </a:solidFill>
                </a:rPr>
                <a:t>tiêu</a:t>
              </a:r>
              <a:endPara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</a:endParaRPr>
            </a:p>
          </p:txBody>
        </p:sp>
        <p:sp>
          <p:nvSpPr>
            <p:cNvPr id="90" name="Rectángulo redondeado 34">
              <a:extLst>
                <a:ext uri="{FF2B5EF4-FFF2-40B4-BE49-F238E27FC236}">
                  <a16:creationId xmlns:a16="http://schemas.microsoft.com/office/drawing/2014/main" id="{02371BBC-79F1-4288-BE1D-648F8E65F312}"/>
                </a:ext>
              </a:extLst>
            </p:cNvPr>
            <p:cNvSpPr/>
            <p:nvPr/>
          </p:nvSpPr>
          <p:spPr>
            <a:xfrm flipV="1">
              <a:off x="1383093" y="3180538"/>
              <a:ext cx="1080681" cy="3960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 Placeholder 5">
              <a:extLst>
                <a:ext uri="{FF2B5EF4-FFF2-40B4-BE49-F238E27FC236}">
                  <a16:creationId xmlns:a16="http://schemas.microsoft.com/office/drawing/2014/main" id="{6B951D7C-A548-409B-B0DB-A373685FD48D}"/>
                </a:ext>
              </a:extLst>
            </p:cNvPr>
            <p:cNvSpPr txBox="1">
              <a:spLocks/>
            </p:cNvSpPr>
            <p:nvPr/>
          </p:nvSpPr>
          <p:spPr>
            <a:xfrm>
              <a:off x="1013325" y="3276600"/>
              <a:ext cx="1868282" cy="1079774"/>
            </a:xfrm>
            <a:prstGeom prst="rect">
              <a:avLst/>
            </a:prstGeom>
          </p:spPr>
          <p:txBody>
            <a:bodyPr lIns="68580" tIns="34290" rIns="68580" bIns="34290">
              <a:noAutofit/>
            </a:bodyPr>
            <a:lstStyle>
              <a:lvl1pPr marL="0" indent="0" algn="l" defTabSz="685783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n-US" sz="9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Open Sans Light" panose="020B0306030504020204" pitchFamily="34" charset="0"/>
                  <a:cs typeface="Lato Regular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</a:rPr>
                <a:t>Ngày</a:t>
              </a:r>
              <a:r>
                <a:rPr lang="en-US" sz="1400" dirty="0">
                  <a:solidFill>
                    <a:prstClr val="white"/>
                  </a:solidFill>
                </a:rPr>
                <a:t> chi </a:t>
              </a:r>
              <a:r>
                <a:rPr lang="en-US" sz="1400" dirty="0" err="1">
                  <a:solidFill>
                    <a:prstClr val="white"/>
                  </a:solidFill>
                </a:rPr>
                <a:t>tiêu</a:t>
              </a:r>
              <a:r>
                <a:rPr lang="en-US" sz="1400" dirty="0">
                  <a:solidFill>
                    <a:prstClr val="white"/>
                  </a:solidFill>
                </a:rPr>
                <a:t> 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Ng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ư</a:t>
              </a:r>
              <a:r>
                <a:rPr lang="vi-VN" sz="1400" dirty="0">
                  <a:solidFill>
                    <a:prstClr val="white"/>
                  </a:solidFill>
                </a:rPr>
                <a:t>ời tạo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L</a:t>
              </a:r>
              <a:r>
                <a:rPr lang="vi-VN" sz="1400" dirty="0">
                  <a:solidFill>
                    <a:prstClr val="white"/>
                  </a:solidFill>
                </a:rPr>
                <a:t>ý do</a:t>
              </a:r>
            </a:p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Regular"/>
                </a:rPr>
                <a:t>Chi ph</a:t>
              </a:r>
              <a:r>
                <a:rPr lang="vi-VN" sz="1400" dirty="0">
                  <a:solidFill>
                    <a:prstClr val="white"/>
                  </a:solidFill>
                </a:rPr>
                <a:t>í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</a:endParaRPr>
            </a:p>
          </p:txBody>
        </p:sp>
      </p:grpSp>
      <p:sp>
        <p:nvSpPr>
          <p:cNvPr id="109" name="Diamond 108">
            <a:extLst>
              <a:ext uri="{FF2B5EF4-FFF2-40B4-BE49-F238E27FC236}">
                <a16:creationId xmlns:a16="http://schemas.microsoft.com/office/drawing/2014/main" id="{B31C5D24-D680-4023-89AE-76756BE0D1CA}"/>
              </a:ext>
            </a:extLst>
          </p:cNvPr>
          <p:cNvSpPr/>
          <p:nvPr/>
        </p:nvSpPr>
        <p:spPr>
          <a:xfrm>
            <a:off x="5897511" y="1676400"/>
            <a:ext cx="1164066" cy="574461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ĐĂNG KÝ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E7C812-9CF1-4534-A023-987745DA93D2}"/>
              </a:ext>
            </a:extLst>
          </p:cNvPr>
          <p:cNvCxnSpPr>
            <a:cxnSpLocks/>
            <a:stCxn id="109" idx="1"/>
            <a:endCxn id="9" idx="3"/>
          </p:cNvCxnSpPr>
          <p:nvPr/>
        </p:nvCxnSpPr>
        <p:spPr>
          <a:xfrm flipH="1">
            <a:off x="5454960" y="1963631"/>
            <a:ext cx="442551" cy="509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86FCF9-B77D-494D-A610-B2F7A400737A}"/>
              </a:ext>
            </a:extLst>
          </p:cNvPr>
          <p:cNvCxnSpPr>
            <a:cxnSpLocks/>
            <a:stCxn id="109" idx="3"/>
            <a:endCxn id="64" idx="1"/>
          </p:cNvCxnSpPr>
          <p:nvPr/>
        </p:nvCxnSpPr>
        <p:spPr>
          <a:xfrm flipV="1">
            <a:off x="7061577" y="1585146"/>
            <a:ext cx="468703" cy="3784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43E27B25-FF5D-45CB-9F2C-106F41BFFF2C}"/>
              </a:ext>
            </a:extLst>
          </p:cNvPr>
          <p:cNvSpPr/>
          <p:nvPr/>
        </p:nvSpPr>
        <p:spPr>
          <a:xfrm>
            <a:off x="2392311" y="3534650"/>
            <a:ext cx="888577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1DD030-38BC-499D-9566-8BD90D9CB094}"/>
              </a:ext>
            </a:extLst>
          </p:cNvPr>
          <p:cNvCxnSpPr>
            <a:cxnSpLocks/>
            <a:stCxn id="124" idx="1"/>
            <a:endCxn id="6" idx="2"/>
          </p:cNvCxnSpPr>
          <p:nvPr/>
        </p:nvCxnSpPr>
        <p:spPr>
          <a:xfrm flipH="1" flipV="1">
            <a:off x="1326885" y="3134808"/>
            <a:ext cx="1065426" cy="6007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14B5F92-8051-487A-81D6-4EC500E42019}"/>
              </a:ext>
            </a:extLst>
          </p:cNvPr>
          <p:cNvCxnSpPr>
            <a:cxnSpLocks/>
            <a:stCxn id="124" idx="3"/>
            <a:endCxn id="76" idx="1"/>
          </p:cNvCxnSpPr>
          <p:nvPr/>
        </p:nvCxnSpPr>
        <p:spPr>
          <a:xfrm>
            <a:off x="3280888" y="3735588"/>
            <a:ext cx="490577" cy="13275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>
            <a:extLst>
              <a:ext uri="{FF2B5EF4-FFF2-40B4-BE49-F238E27FC236}">
                <a16:creationId xmlns:a16="http://schemas.microsoft.com/office/drawing/2014/main" id="{54ACA3F4-DB39-4738-B60F-5A066C21E772}"/>
              </a:ext>
            </a:extLst>
          </p:cNvPr>
          <p:cNvSpPr/>
          <p:nvPr/>
        </p:nvSpPr>
        <p:spPr>
          <a:xfrm>
            <a:off x="2468511" y="4876800"/>
            <a:ext cx="888577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B01BA85-5B0A-43C5-A2AE-5893FEC00DF3}"/>
              </a:ext>
            </a:extLst>
          </p:cNvPr>
          <p:cNvCxnSpPr>
            <a:cxnSpLocks/>
            <a:stCxn id="129" idx="1"/>
            <a:endCxn id="88" idx="3"/>
          </p:cNvCxnSpPr>
          <p:nvPr/>
        </p:nvCxnSpPr>
        <p:spPr>
          <a:xfrm flipH="1">
            <a:off x="2261569" y="5077738"/>
            <a:ext cx="206942" cy="19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B71288C-BB44-489B-B8F0-15ADA77D7EDB}"/>
              </a:ext>
            </a:extLst>
          </p:cNvPr>
          <p:cNvCxnSpPr>
            <a:cxnSpLocks/>
            <a:stCxn id="129" idx="3"/>
            <a:endCxn id="76" idx="1"/>
          </p:cNvCxnSpPr>
          <p:nvPr/>
        </p:nvCxnSpPr>
        <p:spPr>
          <a:xfrm flipV="1">
            <a:off x="3357088" y="5063111"/>
            <a:ext cx="414377" cy="14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>
            <a:extLst>
              <a:ext uri="{FF2B5EF4-FFF2-40B4-BE49-F238E27FC236}">
                <a16:creationId xmlns:a16="http://schemas.microsoft.com/office/drawing/2014/main" id="{18CF5F03-2B53-4A04-94AB-A3CF5609792A}"/>
              </a:ext>
            </a:extLst>
          </p:cNvPr>
          <p:cNvSpPr/>
          <p:nvPr/>
        </p:nvSpPr>
        <p:spPr>
          <a:xfrm>
            <a:off x="5440311" y="6173861"/>
            <a:ext cx="888577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62D979F-958D-4A7F-B9C1-4C613E01BD29}"/>
              </a:ext>
            </a:extLst>
          </p:cNvPr>
          <p:cNvCxnSpPr>
            <a:cxnSpLocks/>
            <a:stCxn id="136" idx="1"/>
            <a:endCxn id="76" idx="2"/>
          </p:cNvCxnSpPr>
          <p:nvPr/>
        </p:nvCxnSpPr>
        <p:spPr>
          <a:xfrm rot="10800000">
            <a:off x="4612513" y="6011423"/>
            <a:ext cx="827798" cy="36337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94C21E0-08D1-418E-8370-42F85D991B7B}"/>
              </a:ext>
            </a:extLst>
          </p:cNvPr>
          <p:cNvCxnSpPr>
            <a:cxnSpLocks/>
            <a:stCxn id="136" idx="3"/>
            <a:endCxn id="84" idx="1"/>
          </p:cNvCxnSpPr>
          <p:nvPr/>
        </p:nvCxnSpPr>
        <p:spPr>
          <a:xfrm flipV="1">
            <a:off x="6328888" y="6194781"/>
            <a:ext cx="527295" cy="180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5F1346C3-3B88-4EFC-BCCE-8F9799A2DD0B}"/>
              </a:ext>
            </a:extLst>
          </p:cNvPr>
          <p:cNvSpPr/>
          <p:nvPr/>
        </p:nvSpPr>
        <p:spPr>
          <a:xfrm>
            <a:off x="5897511" y="4017561"/>
            <a:ext cx="1112396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Viết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FE1FCB-BD38-4558-BA1B-F39A04BADF8D}"/>
              </a:ext>
            </a:extLst>
          </p:cNvPr>
          <p:cNvCxnSpPr>
            <a:cxnSpLocks/>
            <a:stCxn id="150" idx="1"/>
            <a:endCxn id="76" idx="3"/>
          </p:cNvCxnSpPr>
          <p:nvPr/>
        </p:nvCxnSpPr>
        <p:spPr>
          <a:xfrm flipH="1">
            <a:off x="5453560" y="4218499"/>
            <a:ext cx="443951" cy="8446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F2FBF1-B7E5-4DC2-9CA4-8815FBB8500F}"/>
              </a:ext>
            </a:extLst>
          </p:cNvPr>
          <p:cNvCxnSpPr>
            <a:cxnSpLocks/>
            <a:stCxn id="150" idx="3"/>
            <a:endCxn id="71" idx="1"/>
          </p:cNvCxnSpPr>
          <p:nvPr/>
        </p:nvCxnSpPr>
        <p:spPr>
          <a:xfrm flipV="1">
            <a:off x="7009907" y="3703594"/>
            <a:ext cx="515182" cy="5149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>
            <a:extLst>
              <a:ext uri="{FF2B5EF4-FFF2-40B4-BE49-F238E27FC236}">
                <a16:creationId xmlns:a16="http://schemas.microsoft.com/office/drawing/2014/main" id="{27DF9942-F56E-4856-A57D-291F529A594F}"/>
              </a:ext>
            </a:extLst>
          </p:cNvPr>
          <p:cNvSpPr/>
          <p:nvPr/>
        </p:nvSpPr>
        <p:spPr>
          <a:xfrm>
            <a:off x="5860677" y="2863523"/>
            <a:ext cx="1187553" cy="48927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dõi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CD1A759-B85F-4A2F-9778-C41A32C1CEE9}"/>
              </a:ext>
            </a:extLst>
          </p:cNvPr>
          <p:cNvCxnSpPr>
            <a:cxnSpLocks/>
            <a:stCxn id="157" idx="1"/>
            <a:endCxn id="9" idx="3"/>
          </p:cNvCxnSpPr>
          <p:nvPr/>
        </p:nvCxnSpPr>
        <p:spPr>
          <a:xfrm flipH="1" flipV="1">
            <a:off x="5454960" y="2472791"/>
            <a:ext cx="405717" cy="6353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52253-D8C8-47CB-960F-770E821CDC09}"/>
              </a:ext>
            </a:extLst>
          </p:cNvPr>
          <p:cNvCxnSpPr>
            <a:cxnSpLocks/>
            <a:stCxn id="157" idx="3"/>
            <a:endCxn id="71" idx="1"/>
          </p:cNvCxnSpPr>
          <p:nvPr/>
        </p:nvCxnSpPr>
        <p:spPr>
          <a:xfrm>
            <a:off x="7048230" y="3108162"/>
            <a:ext cx="476859" cy="5954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C3E519BF-3943-4F00-B377-600574849846}"/>
              </a:ext>
            </a:extLst>
          </p:cNvPr>
          <p:cNvSpPr/>
          <p:nvPr/>
        </p:nvSpPr>
        <p:spPr>
          <a:xfrm>
            <a:off x="7726311" y="4862286"/>
            <a:ext cx="1112396" cy="40187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Viết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8EAB35-459F-44AD-BCE7-D7D17BF55935}"/>
              </a:ext>
            </a:extLst>
          </p:cNvPr>
          <p:cNvCxnSpPr>
            <a:cxnSpLocks/>
            <a:stCxn id="168" idx="1"/>
            <a:endCxn id="76" idx="3"/>
          </p:cNvCxnSpPr>
          <p:nvPr/>
        </p:nvCxnSpPr>
        <p:spPr>
          <a:xfrm flipH="1" flipV="1">
            <a:off x="5453560" y="5063111"/>
            <a:ext cx="2272751" cy="1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6C3EBD8-5A07-4FCE-ACC0-80FBF03CB2B5}"/>
              </a:ext>
            </a:extLst>
          </p:cNvPr>
          <p:cNvCxnSpPr>
            <a:cxnSpLocks/>
            <a:stCxn id="168" idx="3"/>
            <a:endCxn id="80" idx="1"/>
          </p:cNvCxnSpPr>
          <p:nvPr/>
        </p:nvCxnSpPr>
        <p:spPr>
          <a:xfrm flipV="1">
            <a:off x="8838707" y="5059080"/>
            <a:ext cx="905765" cy="41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̉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536</Words>
  <Application>Microsoft Office PowerPoint</Application>
  <PresentationFormat>Custom</PresentationFormat>
  <Paragraphs>146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Bebas Neue</vt:lpstr>
      <vt:lpstr>FontAwesome</vt:lpstr>
      <vt:lpstr>Lato</vt:lpstr>
      <vt:lpstr>Lato Black</vt:lpstr>
      <vt:lpstr>Lato Bold</vt:lpstr>
      <vt:lpstr>Lato Light</vt:lpstr>
      <vt:lpstr>Lato Regular</vt:lpstr>
      <vt:lpstr>Lemon/Milk</vt:lpstr>
      <vt:lpstr>Open Sans Light</vt:lpstr>
      <vt:lpstr>Arial</vt:lpstr>
      <vt:lpstr>Calibri</vt:lpstr>
      <vt:lpstr>Consolas</vt:lpstr>
      <vt:lpstr>Corbel</vt:lpstr>
      <vt:lpstr>Tahoma</vt:lpstr>
      <vt:lpstr>Times New Roman</vt:lpstr>
      <vt:lpstr>Bảng đen 16x9</vt:lpstr>
      <vt:lpstr>Microsoft Visio Drawing</vt:lpstr>
      <vt:lpstr> Xây dựng phần mềm hỗ trợ cán bộ quản lý trường mầm non: Quản lý hồ sơ, Quản lý thu chi.</vt:lpstr>
      <vt:lpstr>PowerPoint Presentation</vt:lpstr>
      <vt:lpstr>PowerPoint Presentation</vt:lpstr>
      <vt:lpstr>Yêu cầu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2013-12-26T09:16:52Z</dcterms:created>
  <dcterms:modified xsi:type="dcterms:W3CDTF">2018-01-07T08:35:47Z</dcterms:modified>
</cp:coreProperties>
</file>