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7CE6AF5-9037-465A-9BF3-3D12DB3939A1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92E0A68-4734-42E7-A1E1-D9A892C9B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60" y="152400"/>
            <a:ext cx="5183659" cy="965325"/>
          </a:xfrm>
        </p:spPr>
        <p:txBody>
          <a:bodyPr/>
          <a:lstStyle/>
          <a:p>
            <a:pPr algn="ctr"/>
            <a:r>
              <a:rPr lang="en-US" dirty="0" err="1" smtClean="0"/>
              <a:t>Aptech</a:t>
            </a:r>
            <a:r>
              <a:rPr lang="en-US" dirty="0" smtClean="0"/>
              <a:t> - 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6511131" cy="782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Class: C1610i</a:t>
            </a:r>
          </a:p>
          <a:p>
            <a:r>
              <a:rPr lang="en-US" dirty="0" smtClean="0"/>
              <a:t>Author: </a:t>
            </a:r>
            <a:r>
              <a:rPr lang="en-US" sz="1300" dirty="0" err="1" smtClean="0"/>
              <a:t>Hoàng</a:t>
            </a:r>
            <a:r>
              <a:rPr lang="en-US" sz="1300" dirty="0" smtClean="0"/>
              <a:t> </a:t>
            </a:r>
            <a:r>
              <a:rPr lang="en-US" sz="1300" dirty="0" err="1" smtClean="0"/>
              <a:t>Huy</a:t>
            </a:r>
            <a:r>
              <a:rPr lang="en-US" sz="1300" dirty="0" smtClean="0"/>
              <a:t> </a:t>
            </a:r>
            <a:r>
              <a:rPr lang="en-US" sz="1300" dirty="0" err="1" smtClean="0"/>
              <a:t>Hùng</a:t>
            </a:r>
            <a:endParaRPr lang="en-US" sz="1300" dirty="0" smtClean="0"/>
          </a:p>
          <a:p>
            <a:r>
              <a:rPr lang="en-US" sz="1300" dirty="0" smtClean="0"/>
              <a:t>            </a:t>
            </a:r>
            <a:r>
              <a:rPr lang="en-US" sz="1300" dirty="0" err="1" smtClean="0"/>
              <a:t>Tràn</a:t>
            </a:r>
            <a:r>
              <a:rPr lang="en-US" sz="1300" dirty="0" smtClean="0"/>
              <a:t> </a:t>
            </a:r>
            <a:r>
              <a:rPr lang="en-US" sz="1300" dirty="0" err="1" smtClean="0"/>
              <a:t>Đức</a:t>
            </a:r>
            <a:r>
              <a:rPr lang="en-US" sz="1300" dirty="0" smtClean="0"/>
              <a:t> </a:t>
            </a:r>
            <a:r>
              <a:rPr lang="en-US" sz="1300" dirty="0" err="1" smtClean="0"/>
              <a:t>Anh</a:t>
            </a:r>
            <a:r>
              <a:rPr lang="en-US" sz="1300" dirty="0" smtClean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252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211"/>
            <a:ext cx="8763000" cy="48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7751"/>
            <a:ext cx="54292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"/>
            <a:ext cx="55435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8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58293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99</TotalTime>
  <Words>20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Aptech - Project 4</vt:lpstr>
      <vt:lpstr>Quản LÝ Khách sạn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Aptech - Project 4</dc:title>
  <dc:creator>admin</dc:creator>
  <cp:lastModifiedBy>admin</cp:lastModifiedBy>
  <cp:revision>7</cp:revision>
  <dcterms:created xsi:type="dcterms:W3CDTF">2019-12-27T16:23:35Z</dcterms:created>
  <dcterms:modified xsi:type="dcterms:W3CDTF">2019-12-27T18:03:00Z</dcterms:modified>
</cp:coreProperties>
</file>