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D1F0"/>
    <a:srgbClr val="0CE4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ynh Tan Hung (DXMT/TC-CV)" userId="25bf6bec-6242-4ac8-9cf0-e55c8e40ed81" providerId="ADAL" clId="{68F4D6F0-441C-41E5-85C8-FA41342DC41F}"/>
    <pc:docChg chg="undo redo custSel addSld delSld modSld">
      <pc:chgData name="Huynh Tan Hung (DXMT/TC-CV)" userId="25bf6bec-6242-4ac8-9cf0-e55c8e40ed81" providerId="ADAL" clId="{68F4D6F0-441C-41E5-85C8-FA41342DC41F}" dt="2022-09-21T11:16:29.412" v="2834" actId="1076"/>
      <pc:docMkLst>
        <pc:docMk/>
      </pc:docMkLst>
      <pc:sldChg chg="modSp">
        <pc:chgData name="Huynh Tan Hung (DXMT/TC-CV)" userId="25bf6bec-6242-4ac8-9cf0-e55c8e40ed81" providerId="ADAL" clId="{68F4D6F0-441C-41E5-85C8-FA41342DC41F}" dt="2022-09-21T10:44:14.405" v="198" actId="1076"/>
        <pc:sldMkLst>
          <pc:docMk/>
          <pc:sldMk cId="257699065" sldId="256"/>
        </pc:sldMkLst>
        <pc:spChg chg="mod">
          <ac:chgData name="Huynh Tan Hung (DXMT/TC-CV)" userId="25bf6bec-6242-4ac8-9cf0-e55c8e40ed81" providerId="ADAL" clId="{68F4D6F0-441C-41E5-85C8-FA41342DC41F}" dt="2022-09-21T10:44:10.533" v="197" actId="1076"/>
          <ac:spMkLst>
            <pc:docMk/>
            <pc:sldMk cId="257699065" sldId="256"/>
            <ac:spMk id="2" creationId="{5CBB9164-5528-450A-BDB6-AEDC9764523B}"/>
          </ac:spMkLst>
        </pc:spChg>
        <pc:spChg chg="mod">
          <ac:chgData name="Huynh Tan Hung (DXMT/TC-CV)" userId="25bf6bec-6242-4ac8-9cf0-e55c8e40ed81" providerId="ADAL" clId="{68F4D6F0-441C-41E5-85C8-FA41342DC41F}" dt="2022-09-21T10:44:14.405" v="198" actId="1076"/>
          <ac:spMkLst>
            <pc:docMk/>
            <pc:sldMk cId="257699065" sldId="256"/>
            <ac:spMk id="3" creationId="{DEDC7600-40DA-42A1-979D-893D2F0C26FA}"/>
          </ac:spMkLst>
        </pc:spChg>
        <pc:picChg chg="mod">
          <ac:chgData name="Huynh Tan Hung (DXMT/TC-CV)" userId="25bf6bec-6242-4ac8-9cf0-e55c8e40ed81" providerId="ADAL" clId="{68F4D6F0-441C-41E5-85C8-FA41342DC41F}" dt="2022-09-21T10:39:06.261" v="43" actId="14100"/>
          <ac:picMkLst>
            <pc:docMk/>
            <pc:sldMk cId="257699065" sldId="256"/>
            <ac:picMk id="4" creationId="{9F98E484-0959-936B-8A5D-A328AFB39759}"/>
          </ac:picMkLst>
        </pc:picChg>
      </pc:sldChg>
      <pc:sldChg chg="modSp new">
        <pc:chgData name="Huynh Tan Hung (DXMT/TC-CV)" userId="25bf6bec-6242-4ac8-9cf0-e55c8e40ed81" providerId="ADAL" clId="{68F4D6F0-441C-41E5-85C8-FA41342DC41F}" dt="2022-09-21T11:02:20.501" v="2448" actId="20577"/>
        <pc:sldMkLst>
          <pc:docMk/>
          <pc:sldMk cId="1813695790" sldId="257"/>
        </pc:sldMkLst>
        <pc:spChg chg="mod">
          <ac:chgData name="Huynh Tan Hung (DXMT/TC-CV)" userId="25bf6bec-6242-4ac8-9cf0-e55c8e40ed81" providerId="ADAL" clId="{68F4D6F0-441C-41E5-85C8-FA41342DC41F}" dt="2022-09-21T10:47:18.912" v="254" actId="113"/>
          <ac:spMkLst>
            <pc:docMk/>
            <pc:sldMk cId="1813695790" sldId="257"/>
            <ac:spMk id="2" creationId="{3FDEC575-1DC2-49B1-8971-7F341A972F97}"/>
          </ac:spMkLst>
        </pc:spChg>
        <pc:spChg chg="mod">
          <ac:chgData name="Huynh Tan Hung (DXMT/TC-CV)" userId="25bf6bec-6242-4ac8-9cf0-e55c8e40ed81" providerId="ADAL" clId="{68F4D6F0-441C-41E5-85C8-FA41342DC41F}" dt="2022-09-21T11:02:20.501" v="2448" actId="20577"/>
          <ac:spMkLst>
            <pc:docMk/>
            <pc:sldMk cId="1813695790" sldId="257"/>
            <ac:spMk id="3" creationId="{17B8C26F-AC0B-4EF4-BFD3-9BB40E22A9C7}"/>
          </ac:spMkLst>
        </pc:spChg>
      </pc:sldChg>
      <pc:sldChg chg="new add del">
        <pc:chgData name="Huynh Tan Hung (DXMT/TC-CV)" userId="25bf6bec-6242-4ac8-9cf0-e55c8e40ed81" providerId="ADAL" clId="{68F4D6F0-441C-41E5-85C8-FA41342DC41F}" dt="2022-09-21T10:38:57.079" v="41" actId="680"/>
        <pc:sldMkLst>
          <pc:docMk/>
          <pc:sldMk cId="2351054351" sldId="257"/>
        </pc:sldMkLst>
      </pc:sldChg>
      <pc:sldChg chg="modSp add">
        <pc:chgData name="Huynh Tan Hung (DXMT/TC-CV)" userId="25bf6bec-6242-4ac8-9cf0-e55c8e40ed81" providerId="ADAL" clId="{68F4D6F0-441C-41E5-85C8-FA41342DC41F}" dt="2022-09-21T11:06:33.140" v="2464" actId="20577"/>
        <pc:sldMkLst>
          <pc:docMk/>
          <pc:sldMk cId="2562464144" sldId="258"/>
        </pc:sldMkLst>
        <pc:spChg chg="mod">
          <ac:chgData name="Huynh Tan Hung (DXMT/TC-CV)" userId="25bf6bec-6242-4ac8-9cf0-e55c8e40ed81" providerId="ADAL" clId="{68F4D6F0-441C-41E5-85C8-FA41342DC41F}" dt="2022-09-21T11:06:33.140" v="2464" actId="20577"/>
          <ac:spMkLst>
            <pc:docMk/>
            <pc:sldMk cId="2562464144" sldId="258"/>
            <ac:spMk id="2" creationId="{3FDEC575-1DC2-49B1-8971-7F341A972F97}"/>
          </ac:spMkLst>
        </pc:spChg>
        <pc:spChg chg="mod">
          <ac:chgData name="Huynh Tan Hung (DXMT/TC-CV)" userId="25bf6bec-6242-4ac8-9cf0-e55c8e40ed81" providerId="ADAL" clId="{68F4D6F0-441C-41E5-85C8-FA41342DC41F}" dt="2022-09-21T10:56:47.767" v="1664" actId="20577"/>
          <ac:spMkLst>
            <pc:docMk/>
            <pc:sldMk cId="2562464144" sldId="258"/>
            <ac:spMk id="3" creationId="{17B8C26F-AC0B-4EF4-BFD3-9BB40E22A9C7}"/>
          </ac:spMkLst>
        </pc:spChg>
      </pc:sldChg>
      <pc:sldChg chg="modSp add">
        <pc:chgData name="Huynh Tan Hung (DXMT/TC-CV)" userId="25bf6bec-6242-4ac8-9cf0-e55c8e40ed81" providerId="ADAL" clId="{68F4D6F0-441C-41E5-85C8-FA41342DC41F}" dt="2022-09-21T11:07:51.013" v="2817" actId="20577"/>
        <pc:sldMkLst>
          <pc:docMk/>
          <pc:sldMk cId="3111921391" sldId="259"/>
        </pc:sldMkLst>
        <pc:spChg chg="mod">
          <ac:chgData name="Huynh Tan Hung (DXMT/TC-CV)" userId="25bf6bec-6242-4ac8-9cf0-e55c8e40ed81" providerId="ADAL" clId="{68F4D6F0-441C-41E5-85C8-FA41342DC41F}" dt="2022-09-21T10:50:24.646" v="637" actId="20577"/>
          <ac:spMkLst>
            <pc:docMk/>
            <pc:sldMk cId="3111921391" sldId="259"/>
            <ac:spMk id="2" creationId="{3FDEC575-1DC2-49B1-8971-7F341A972F97}"/>
          </ac:spMkLst>
        </pc:spChg>
        <pc:spChg chg="mod">
          <ac:chgData name="Huynh Tan Hung (DXMT/TC-CV)" userId="25bf6bec-6242-4ac8-9cf0-e55c8e40ed81" providerId="ADAL" clId="{68F4D6F0-441C-41E5-85C8-FA41342DC41F}" dt="2022-09-21T11:07:51.013" v="2817" actId="20577"/>
          <ac:spMkLst>
            <pc:docMk/>
            <pc:sldMk cId="3111921391" sldId="259"/>
            <ac:spMk id="3" creationId="{17B8C26F-AC0B-4EF4-BFD3-9BB40E22A9C7}"/>
          </ac:spMkLst>
        </pc:spChg>
      </pc:sldChg>
      <pc:sldChg chg="modSp add">
        <pc:chgData name="Huynh Tan Hung (DXMT/TC-CV)" userId="25bf6bec-6242-4ac8-9cf0-e55c8e40ed81" providerId="ADAL" clId="{68F4D6F0-441C-41E5-85C8-FA41342DC41F}" dt="2022-09-21T10:59:26.937" v="1995" actId="20577"/>
        <pc:sldMkLst>
          <pc:docMk/>
          <pc:sldMk cId="1887724490" sldId="260"/>
        </pc:sldMkLst>
        <pc:spChg chg="mod">
          <ac:chgData name="Huynh Tan Hung (DXMT/TC-CV)" userId="25bf6bec-6242-4ac8-9cf0-e55c8e40ed81" providerId="ADAL" clId="{68F4D6F0-441C-41E5-85C8-FA41342DC41F}" dt="2022-09-21T10:51:53.236" v="727" actId="20577"/>
          <ac:spMkLst>
            <pc:docMk/>
            <pc:sldMk cId="1887724490" sldId="260"/>
            <ac:spMk id="2" creationId="{3FDEC575-1DC2-49B1-8971-7F341A972F97}"/>
          </ac:spMkLst>
        </pc:spChg>
        <pc:spChg chg="mod">
          <ac:chgData name="Huynh Tan Hung (DXMT/TC-CV)" userId="25bf6bec-6242-4ac8-9cf0-e55c8e40ed81" providerId="ADAL" clId="{68F4D6F0-441C-41E5-85C8-FA41342DC41F}" dt="2022-09-21T10:59:26.937" v="1995" actId="20577"/>
          <ac:spMkLst>
            <pc:docMk/>
            <pc:sldMk cId="1887724490" sldId="260"/>
            <ac:spMk id="3" creationId="{17B8C26F-AC0B-4EF4-BFD3-9BB40E22A9C7}"/>
          </ac:spMkLst>
        </pc:spChg>
      </pc:sldChg>
      <pc:sldChg chg="addSp delSp modSp add">
        <pc:chgData name="Huynh Tan Hung (DXMT/TC-CV)" userId="25bf6bec-6242-4ac8-9cf0-e55c8e40ed81" providerId="ADAL" clId="{68F4D6F0-441C-41E5-85C8-FA41342DC41F}" dt="2022-09-21T11:14:23.789" v="2826" actId="1076"/>
        <pc:sldMkLst>
          <pc:docMk/>
          <pc:sldMk cId="4069372981" sldId="261"/>
        </pc:sldMkLst>
        <pc:spChg chg="mod">
          <ac:chgData name="Huynh Tan Hung (DXMT/TC-CV)" userId="25bf6bec-6242-4ac8-9cf0-e55c8e40ed81" providerId="ADAL" clId="{68F4D6F0-441C-41E5-85C8-FA41342DC41F}" dt="2022-09-21T11:11:35.403" v="2822" actId="1076"/>
          <ac:spMkLst>
            <pc:docMk/>
            <pc:sldMk cId="4069372981" sldId="261"/>
            <ac:spMk id="2" creationId="{3FDEC575-1DC2-49B1-8971-7F341A972F97}"/>
          </ac:spMkLst>
        </pc:spChg>
        <pc:spChg chg="del mod">
          <ac:chgData name="Huynh Tan Hung (DXMT/TC-CV)" userId="25bf6bec-6242-4ac8-9cf0-e55c8e40ed81" providerId="ADAL" clId="{68F4D6F0-441C-41E5-85C8-FA41342DC41F}" dt="2022-09-21T10:58:33.700" v="1970" actId="478"/>
          <ac:spMkLst>
            <pc:docMk/>
            <pc:sldMk cId="4069372981" sldId="261"/>
            <ac:spMk id="3" creationId="{17B8C26F-AC0B-4EF4-BFD3-9BB40E22A9C7}"/>
          </ac:spMkLst>
        </pc:spChg>
        <pc:picChg chg="add del mod ord">
          <ac:chgData name="Huynh Tan Hung (DXMT/TC-CV)" userId="25bf6bec-6242-4ac8-9cf0-e55c8e40ed81" providerId="ADAL" clId="{68F4D6F0-441C-41E5-85C8-FA41342DC41F}" dt="2022-09-21T11:14:21.415" v="2824" actId="478"/>
          <ac:picMkLst>
            <pc:docMk/>
            <pc:sldMk cId="4069372981" sldId="261"/>
            <ac:picMk id="4" creationId="{44C02B0C-4433-4D08-8097-6CD8F911800F}"/>
          </ac:picMkLst>
        </pc:picChg>
        <pc:picChg chg="add mod">
          <ac:chgData name="Huynh Tan Hung (DXMT/TC-CV)" userId="25bf6bec-6242-4ac8-9cf0-e55c8e40ed81" providerId="ADAL" clId="{68F4D6F0-441C-41E5-85C8-FA41342DC41F}" dt="2022-09-21T11:14:23.789" v="2826" actId="1076"/>
          <ac:picMkLst>
            <pc:docMk/>
            <pc:sldMk cId="4069372981" sldId="261"/>
            <ac:picMk id="5" creationId="{D102B369-B81E-45E7-ADCB-4A70D89C8AE0}"/>
          </ac:picMkLst>
        </pc:picChg>
      </pc:sldChg>
      <pc:sldChg chg="new del">
        <pc:chgData name="Huynh Tan Hung (DXMT/TC-CV)" userId="25bf6bec-6242-4ac8-9cf0-e55c8e40ed81" providerId="ADAL" clId="{68F4D6F0-441C-41E5-85C8-FA41342DC41F}" dt="2022-09-21T10:54:45.351" v="1399" actId="680"/>
        <pc:sldMkLst>
          <pc:docMk/>
          <pc:sldMk cId="1006361980" sldId="262"/>
        </pc:sldMkLst>
      </pc:sldChg>
      <pc:sldChg chg="addSp delSp modSp add">
        <pc:chgData name="Huynh Tan Hung (DXMT/TC-CV)" userId="25bf6bec-6242-4ac8-9cf0-e55c8e40ed81" providerId="ADAL" clId="{68F4D6F0-441C-41E5-85C8-FA41342DC41F}" dt="2022-09-21T11:15:07.876" v="2829" actId="1076"/>
        <pc:sldMkLst>
          <pc:docMk/>
          <pc:sldMk cId="2916751783" sldId="262"/>
        </pc:sldMkLst>
        <pc:spChg chg="mod">
          <ac:chgData name="Huynh Tan Hung (DXMT/TC-CV)" userId="25bf6bec-6242-4ac8-9cf0-e55c8e40ed81" providerId="ADAL" clId="{68F4D6F0-441C-41E5-85C8-FA41342DC41F}" dt="2022-09-21T10:55:25.469" v="1430" actId="1076"/>
          <ac:spMkLst>
            <pc:docMk/>
            <pc:sldMk cId="2916751783" sldId="262"/>
            <ac:spMk id="2" creationId="{3FDEC575-1DC2-49B1-8971-7F341A972F97}"/>
          </ac:spMkLst>
        </pc:spChg>
        <pc:spChg chg="del mod">
          <ac:chgData name="Huynh Tan Hung (DXMT/TC-CV)" userId="25bf6bec-6242-4ac8-9cf0-e55c8e40ed81" providerId="ADAL" clId="{68F4D6F0-441C-41E5-85C8-FA41342DC41F}" dt="2022-09-21T10:55:03.148" v="1420" actId="478"/>
          <ac:spMkLst>
            <pc:docMk/>
            <pc:sldMk cId="2916751783" sldId="262"/>
            <ac:spMk id="3" creationId="{17B8C26F-AC0B-4EF4-BFD3-9BB40E22A9C7}"/>
          </ac:spMkLst>
        </pc:spChg>
        <pc:picChg chg="add mod">
          <ac:chgData name="Huynh Tan Hung (DXMT/TC-CV)" userId="25bf6bec-6242-4ac8-9cf0-e55c8e40ed81" providerId="ADAL" clId="{68F4D6F0-441C-41E5-85C8-FA41342DC41F}" dt="2022-09-21T11:15:07.876" v="2829" actId="1076"/>
          <ac:picMkLst>
            <pc:docMk/>
            <pc:sldMk cId="2916751783" sldId="262"/>
            <ac:picMk id="4" creationId="{2F9543AA-6357-4551-AE0D-EBA1FA560F5D}"/>
          </ac:picMkLst>
        </pc:picChg>
      </pc:sldChg>
      <pc:sldChg chg="addSp modSp add">
        <pc:chgData name="Huynh Tan Hung (DXMT/TC-CV)" userId="25bf6bec-6242-4ac8-9cf0-e55c8e40ed81" providerId="ADAL" clId="{68F4D6F0-441C-41E5-85C8-FA41342DC41F}" dt="2022-09-21T11:16:29.412" v="2834" actId="1076"/>
        <pc:sldMkLst>
          <pc:docMk/>
          <pc:sldMk cId="2646638964" sldId="263"/>
        </pc:sldMkLst>
        <pc:spChg chg="mod">
          <ac:chgData name="Huynh Tan Hung (DXMT/TC-CV)" userId="25bf6bec-6242-4ac8-9cf0-e55c8e40ed81" providerId="ADAL" clId="{68F4D6F0-441C-41E5-85C8-FA41342DC41F}" dt="2022-09-21T11:16:26.683" v="2833" actId="1076"/>
          <ac:spMkLst>
            <pc:docMk/>
            <pc:sldMk cId="2646638964" sldId="263"/>
            <ac:spMk id="2" creationId="{3FDEC575-1DC2-49B1-8971-7F341A972F97}"/>
          </ac:spMkLst>
        </pc:spChg>
        <pc:picChg chg="add mod">
          <ac:chgData name="Huynh Tan Hung (DXMT/TC-CV)" userId="25bf6bec-6242-4ac8-9cf0-e55c8e40ed81" providerId="ADAL" clId="{68F4D6F0-441C-41E5-85C8-FA41342DC41F}" dt="2022-09-21T11:16:29.412" v="2834" actId="1076"/>
          <ac:picMkLst>
            <pc:docMk/>
            <pc:sldMk cId="2646638964" sldId="263"/>
            <ac:picMk id="3" creationId="{85265ABD-6A4C-463C-91DB-956CA4C0ED6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F1C56-8A72-4858-851C-F15B634C7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5900" y="1122362"/>
            <a:ext cx="8609322" cy="3744209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1834EB-45A5-426C-824A-8F07CA8F6D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900" y="5230134"/>
            <a:ext cx="4610100" cy="942065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D55F2-5374-4778-B1EE-98996792D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044F8-E727-4D63-B6D6-26482F83D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41F76-D956-4205-AD99-E91FD5FCC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428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A6D4F-1C6D-40FB-9A92-C86C4E15C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7BDDB-F95B-4041-AA53-71BBCB26D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77052-C8EA-459E-9E10-8EE28C50E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E6650-E3AD-4C98-88FE-F515296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4FED5-B228-4E3C-BFEE-0BC47D950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994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0A243A-5463-4C65-85DA-03BECDAE63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1898" y="897973"/>
            <a:ext cx="2674301" cy="527898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10153C-6948-4108-8FF1-033F66D4C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54169"/>
            <a:ext cx="7734300" cy="532279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45988-B24C-46FE-87B0-55D4FB7CB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AB2DB-BD1F-41F7-AC5E-57249C270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1E3DB-BDAB-40CA-ABA3-A3662C068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362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11A1B-E09A-4F93-BC68-B160114AF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8C4A9-27ED-4E86-A256-5009E3134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 sz="1400"/>
            </a:lvl3pPr>
            <a:lvl4pPr>
              <a:lnSpc>
                <a:spcPct val="120000"/>
              </a:lnSpc>
              <a:defRPr sz="1200"/>
            </a:lvl4pPr>
            <a:lvl5pPr>
              <a:lnSpc>
                <a:spcPct val="12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CF91C-8771-4949-A397-928A5743E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EA0ED-4961-4254-B34E-71D14C4E0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97152-BD97-4A72-8B07-CD2BC57B8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27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4EAF4-C10D-4650-9587-15DA8E9F9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368862"/>
            <a:ext cx="9486900" cy="367965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1D5C2-6E93-4B23-A0CA-D5D7E735C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5318974"/>
            <a:ext cx="9486900" cy="85322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15BFB-5D28-4ABE-AD37-0C6C3FD94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4035B-0539-4A03-87C0-22E52C98B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27ADF-48C9-49CF-BD4D-82399BF64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128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A2FB-0310-4935-B7F7-E47876CD4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87C14-52AB-4AAC-9038-29CF58EA6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9200" y="2168278"/>
            <a:ext cx="4702921" cy="40086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B2E45A-DCC0-4701-9D67-EF56AECE3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9880" y="2168278"/>
            <a:ext cx="4782699" cy="40086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F0813-A167-4D17-AA79-07BD9765F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940D7-D4C1-4C24-95F3-29A849CEE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49AB7-007E-4D4D-A2C1-2C5C3310C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92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0184-BDFD-48DE-B858-B81887BFD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75359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4FEB2-6EEC-49D4-9466-0F7A6EDB0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1" y="2109789"/>
            <a:ext cx="4507931" cy="837257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E8CF0-BAB6-4BF2-836F-FED0AF88A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9201" y="3063530"/>
            <a:ext cx="4507930" cy="31261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0751AB-FCF0-450B-A6DF-9B9A2AD2C2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64867" y="2109789"/>
            <a:ext cx="4507932" cy="837257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3898E7-3130-4CE6-AA11-C9CC8214EA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64867" y="3063530"/>
            <a:ext cx="4507932" cy="31261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D85675-9678-4CB3-9AAB-D727D2B58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5F8314-1849-461A-AAF2-BF149646D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69738E-5865-473C-BAFB-BDB385C06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215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7AC40-59FF-4CE3-B49C-C824A784C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2FAB63-E9CE-4359-A54B-07AC7E9BB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939854-5165-4C41-8DCA-D42DFD7D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1768E0-4535-4B0D-8B94-4C10740B0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378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4678E3-D115-4E49-9ECB-656CF2319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21E6FC-7F84-4673-81D6-B85FE26D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0318A-245C-4841-AB57-CEC5CC124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942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F847B-9D86-47FF-B24A-EEA5F73EA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776472" cy="2852928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C0675-AD2F-44DC-8FF3-4454258A5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7582" y="987425"/>
            <a:ext cx="5948618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96356-C0F0-4C22-B9B6-C7E0BE4F3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3484210"/>
            <a:ext cx="3768934" cy="238477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EFD71-2ACA-4041-9EA2-86E7B81C3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CACE3-32A8-4245-97AC-5797C147E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63845-314D-499C-BB75-CE9162BE6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97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6D3DB-B1F8-4892-96F7-0BE21DE63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932349" cy="2852670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0AB405-B2E9-4C4B-930C-CF1B63342F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4810" y="657055"/>
            <a:ext cx="5831389" cy="55151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AF82ED-5295-4670-A3A8-B7813FF47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199" y="3484210"/>
            <a:ext cx="3768934" cy="23768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BCDD2-4389-41FA-BE68-6805E3290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1D4C8-D966-41BE-B38F-54B9134FF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7339F-1169-4FB1-8FAA-781335ECB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690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104591-A10E-46C3-952B-F25DCBDAD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77F62-7300-4B81-8F9B-D040A0EE1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2318032"/>
            <a:ext cx="9493250" cy="38541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52CF0-2C7E-4A4C-BD7E-B7CEFF0DC4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-1029207" y="4680813"/>
            <a:ext cx="27583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8C1E1FAD-7351-4908-963A-08EA8E4AB7A0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49E98-61B4-4398-B18F-534336EA17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1112" y="6356350"/>
            <a:ext cx="55096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6DC5D-5820-4314-ADE6-9CD1C7D4A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05482" y="6356350"/>
            <a:ext cx="11120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3F5135F-115E-423C-BE4A-B56C35DC9F3E}"/>
              </a:ext>
            </a:extLst>
          </p:cNvPr>
          <p:cNvGrpSpPr/>
          <p:nvPr/>
        </p:nvGrpSpPr>
        <p:grpSpPr>
          <a:xfrm>
            <a:off x="174436" y="6356005"/>
            <a:ext cx="358083" cy="358083"/>
            <a:chOff x="4135740" y="1745599"/>
            <a:chExt cx="558732" cy="55873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2C1E318-0F1F-4920-8C7D-FBAC66631B54}"/>
                </a:ext>
              </a:extLst>
            </p:cNvPr>
            <p:cNvGrpSpPr/>
            <p:nvPr/>
          </p:nvGrpSpPr>
          <p:grpSpPr>
            <a:xfrm>
              <a:off x="4135740" y="1745599"/>
              <a:ext cx="558732" cy="558732"/>
              <a:chOff x="1028007" y="1706560"/>
              <a:chExt cx="575710" cy="575710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DE4A7237-B6EB-4FB7-8B68-7C27438D47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84E00FDE-0838-4B5B-A782-6B6C92DB0A8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BC1B2F3-8E83-4A70-B103-979C67EECED1}"/>
                </a:ext>
              </a:extLst>
            </p:cNvPr>
            <p:cNvSpPr/>
            <p:nvPr/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92212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7" r:id="rId6"/>
    <p:sldLayoutId id="2147483732" r:id="rId7"/>
    <p:sldLayoutId id="2147483733" r:id="rId8"/>
    <p:sldLayoutId id="2147483734" r:id="rId9"/>
    <p:sldLayoutId id="2147483736" r:id="rId10"/>
    <p:sldLayoutId id="2147483735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000" i="1" kern="1200">
          <a:solidFill>
            <a:srgbClr val="000000"/>
          </a:solidFill>
          <a:highlight>
            <a:srgbClr val="FFFF00"/>
          </a:highligh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D901597-12EB-45F9-BB71-F4A2E9CD2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8A06957-B519-4112-A297-4689EAE57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278" y="1"/>
            <a:ext cx="8015617" cy="6292303"/>
          </a:xfrm>
          <a:custGeom>
            <a:avLst/>
            <a:gdLst>
              <a:gd name="connsiteX0" fmla="*/ 5149574 w 8015617"/>
              <a:gd name="connsiteY0" fmla="*/ 0 h 6292303"/>
              <a:gd name="connsiteX1" fmla="*/ 7673124 w 8015617"/>
              <a:gd name="connsiteY1" fmla="*/ 0 h 6292303"/>
              <a:gd name="connsiteX2" fmla="*/ 8015617 w 8015617"/>
              <a:gd name="connsiteY2" fmla="*/ 5843045 h 6292303"/>
              <a:gd name="connsiteX3" fmla="*/ 351134 w 8015617"/>
              <a:gd name="connsiteY3" fmla="*/ 6292303 h 6292303"/>
              <a:gd name="connsiteX4" fmla="*/ 0 w 8015617"/>
              <a:gd name="connsiteY4" fmla="*/ 301845 h 6292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15617" h="6292303">
                <a:moveTo>
                  <a:pt x="5149574" y="0"/>
                </a:moveTo>
                <a:lnTo>
                  <a:pt x="7673124" y="0"/>
                </a:lnTo>
                <a:lnTo>
                  <a:pt x="8015617" y="5843045"/>
                </a:lnTo>
                <a:lnTo>
                  <a:pt x="351134" y="6292303"/>
                </a:lnTo>
                <a:lnTo>
                  <a:pt x="0" y="301845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887703D-59A7-4805-B57F-99173594E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3682" y="0"/>
            <a:ext cx="7721297" cy="6137534"/>
          </a:xfrm>
          <a:custGeom>
            <a:avLst/>
            <a:gdLst>
              <a:gd name="connsiteX0" fmla="*/ 6989390 w 7721297"/>
              <a:gd name="connsiteY0" fmla="*/ 0 h 6137534"/>
              <a:gd name="connsiteX1" fmla="*/ 7385409 w 7721297"/>
              <a:gd name="connsiteY1" fmla="*/ 0 h 6137534"/>
              <a:gd name="connsiteX2" fmla="*/ 7386140 w 7721297"/>
              <a:gd name="connsiteY2" fmla="*/ 922 h 6137534"/>
              <a:gd name="connsiteX3" fmla="*/ 7390528 w 7721297"/>
              <a:gd name="connsiteY3" fmla="*/ 20974 h 6137534"/>
              <a:gd name="connsiteX4" fmla="*/ 7721024 w 7721297"/>
              <a:gd name="connsiteY4" fmla="*/ 5658922 h 6137534"/>
              <a:gd name="connsiteX5" fmla="*/ 7721023 w 7721297"/>
              <a:gd name="connsiteY5" fmla="*/ 5658927 h 6137534"/>
              <a:gd name="connsiteX6" fmla="*/ 7721297 w 7721297"/>
              <a:gd name="connsiteY6" fmla="*/ 5663572 h 6137534"/>
              <a:gd name="connsiteX7" fmla="*/ 7716147 w 7721297"/>
              <a:gd name="connsiteY7" fmla="*/ 5676259 h 6137534"/>
              <a:gd name="connsiteX8" fmla="*/ 7712139 w 7721297"/>
              <a:gd name="connsiteY8" fmla="*/ 5690502 h 6137534"/>
              <a:gd name="connsiteX9" fmla="*/ 7708519 w 7721297"/>
              <a:gd name="connsiteY9" fmla="*/ 5695048 h 6137534"/>
              <a:gd name="connsiteX10" fmla="*/ 7704935 w 7721297"/>
              <a:gd name="connsiteY10" fmla="*/ 5703877 h 6137534"/>
              <a:gd name="connsiteX11" fmla="*/ 7699090 w 7721297"/>
              <a:gd name="connsiteY11" fmla="*/ 5704214 h 6137534"/>
              <a:gd name="connsiteX12" fmla="*/ 7692214 w 7721297"/>
              <a:gd name="connsiteY12" fmla="*/ 5707603 h 6137534"/>
              <a:gd name="connsiteX13" fmla="*/ 7674726 w 7721297"/>
              <a:gd name="connsiteY13" fmla="*/ 5708628 h 6137534"/>
              <a:gd name="connsiteX14" fmla="*/ 7674412 w 7721297"/>
              <a:gd name="connsiteY14" fmla="*/ 5709720 h 6137534"/>
              <a:gd name="connsiteX15" fmla="*/ 7647609 w 7721297"/>
              <a:gd name="connsiteY15" fmla="*/ 5735871 h 6137534"/>
              <a:gd name="connsiteX16" fmla="*/ 7592212 w 7721297"/>
              <a:gd name="connsiteY16" fmla="*/ 5713464 h 6137534"/>
              <a:gd name="connsiteX17" fmla="*/ 7059543 w 7721297"/>
              <a:gd name="connsiteY17" fmla="*/ 5744687 h 6137534"/>
              <a:gd name="connsiteX18" fmla="*/ 7050496 w 7721297"/>
              <a:gd name="connsiteY18" fmla="*/ 5749000 h 6137534"/>
              <a:gd name="connsiteX19" fmla="*/ 7028578 w 7721297"/>
              <a:gd name="connsiteY19" fmla="*/ 5754084 h 6137534"/>
              <a:gd name="connsiteX20" fmla="*/ 6937660 w 7721297"/>
              <a:gd name="connsiteY20" fmla="*/ 5760288 h 6137534"/>
              <a:gd name="connsiteX21" fmla="*/ 6884223 w 7721297"/>
              <a:gd name="connsiteY21" fmla="*/ 5767636 h 6137534"/>
              <a:gd name="connsiteX22" fmla="*/ 6865431 w 7721297"/>
              <a:gd name="connsiteY22" fmla="*/ 5776138 h 6137534"/>
              <a:gd name="connsiteX23" fmla="*/ 6838171 w 7721297"/>
              <a:gd name="connsiteY23" fmla="*/ 5784171 h 6137534"/>
              <a:gd name="connsiteX24" fmla="*/ 6791231 w 7721297"/>
              <a:gd name="connsiteY24" fmla="*/ 5802772 h 6137534"/>
              <a:gd name="connsiteX25" fmla="*/ 6745506 w 7721297"/>
              <a:gd name="connsiteY25" fmla="*/ 5812285 h 6137534"/>
              <a:gd name="connsiteX26" fmla="*/ 6714572 w 7721297"/>
              <a:gd name="connsiteY26" fmla="*/ 5815422 h 6137534"/>
              <a:gd name="connsiteX27" fmla="*/ 6710059 w 7721297"/>
              <a:gd name="connsiteY27" fmla="*/ 5815424 h 6137534"/>
              <a:gd name="connsiteX28" fmla="*/ 6672310 w 7721297"/>
              <a:gd name="connsiteY28" fmla="*/ 5808283 h 6137534"/>
              <a:gd name="connsiteX29" fmla="*/ 6669118 w 7721297"/>
              <a:gd name="connsiteY29" fmla="*/ 5813181 h 6137534"/>
              <a:gd name="connsiteX30" fmla="*/ 6657741 w 7721297"/>
              <a:gd name="connsiteY30" fmla="*/ 5818650 h 6137534"/>
              <a:gd name="connsiteX31" fmla="*/ 6647425 w 7721297"/>
              <a:gd name="connsiteY31" fmla="*/ 5813632 h 6137534"/>
              <a:gd name="connsiteX32" fmla="*/ 6600070 w 7721297"/>
              <a:gd name="connsiteY32" fmla="*/ 5806385 h 6137534"/>
              <a:gd name="connsiteX33" fmla="*/ 6531112 w 7721297"/>
              <a:gd name="connsiteY33" fmla="*/ 5801193 h 6137534"/>
              <a:gd name="connsiteX34" fmla="*/ 6520435 w 7721297"/>
              <a:gd name="connsiteY34" fmla="*/ 5796037 h 6137534"/>
              <a:gd name="connsiteX35" fmla="*/ 6452509 w 7721297"/>
              <a:gd name="connsiteY35" fmla="*/ 5785889 h 6137534"/>
              <a:gd name="connsiteX36" fmla="*/ 6417173 w 7721297"/>
              <a:gd name="connsiteY36" fmla="*/ 5785777 h 6137534"/>
              <a:gd name="connsiteX37" fmla="*/ 6413565 w 7721297"/>
              <a:gd name="connsiteY37" fmla="*/ 5791272 h 6137534"/>
              <a:gd name="connsiteX38" fmla="*/ 6403089 w 7721297"/>
              <a:gd name="connsiteY38" fmla="*/ 5790492 h 6137534"/>
              <a:gd name="connsiteX39" fmla="*/ 6400340 w 7721297"/>
              <a:gd name="connsiteY39" fmla="*/ 5791439 h 6137534"/>
              <a:gd name="connsiteX40" fmla="*/ 6384541 w 7721297"/>
              <a:gd name="connsiteY40" fmla="*/ 5795714 h 6137534"/>
              <a:gd name="connsiteX41" fmla="*/ 6380988 w 7721297"/>
              <a:gd name="connsiteY41" fmla="*/ 5785886 h 6137534"/>
              <a:gd name="connsiteX42" fmla="*/ 6376190 w 7721297"/>
              <a:gd name="connsiteY42" fmla="*/ 5784742 h 6137534"/>
              <a:gd name="connsiteX43" fmla="*/ 6203462 w 7721297"/>
              <a:gd name="connsiteY43" fmla="*/ 5794867 h 6137534"/>
              <a:gd name="connsiteX44" fmla="*/ 6189193 w 7721297"/>
              <a:gd name="connsiteY44" fmla="*/ 5804914 h 6137534"/>
              <a:gd name="connsiteX45" fmla="*/ 6143467 w 7721297"/>
              <a:gd name="connsiteY45" fmla="*/ 5814428 h 6137534"/>
              <a:gd name="connsiteX46" fmla="*/ 6112533 w 7721297"/>
              <a:gd name="connsiteY46" fmla="*/ 5817565 h 6137534"/>
              <a:gd name="connsiteX47" fmla="*/ 6108020 w 7721297"/>
              <a:gd name="connsiteY47" fmla="*/ 5817567 h 6137534"/>
              <a:gd name="connsiteX48" fmla="*/ 6070270 w 7721297"/>
              <a:gd name="connsiteY48" fmla="*/ 5810426 h 6137534"/>
              <a:gd name="connsiteX49" fmla="*/ 6067079 w 7721297"/>
              <a:gd name="connsiteY49" fmla="*/ 5815324 h 6137534"/>
              <a:gd name="connsiteX50" fmla="*/ 6055703 w 7721297"/>
              <a:gd name="connsiteY50" fmla="*/ 5820793 h 6137534"/>
              <a:gd name="connsiteX51" fmla="*/ 6045386 w 7721297"/>
              <a:gd name="connsiteY51" fmla="*/ 5815775 h 6137534"/>
              <a:gd name="connsiteX52" fmla="*/ 5998031 w 7721297"/>
              <a:gd name="connsiteY52" fmla="*/ 5808528 h 6137534"/>
              <a:gd name="connsiteX53" fmla="*/ 5985928 w 7721297"/>
              <a:gd name="connsiteY53" fmla="*/ 5807617 h 6137534"/>
              <a:gd name="connsiteX54" fmla="*/ 5484277 w 7721297"/>
              <a:gd name="connsiteY54" fmla="*/ 5837022 h 6137534"/>
              <a:gd name="connsiteX55" fmla="*/ 5050621 w 7721297"/>
              <a:gd name="connsiteY55" fmla="*/ 5862441 h 6137534"/>
              <a:gd name="connsiteX56" fmla="*/ 4764988 w 7721297"/>
              <a:gd name="connsiteY56" fmla="*/ 5879183 h 6137534"/>
              <a:gd name="connsiteX57" fmla="*/ 4742173 w 7721297"/>
              <a:gd name="connsiteY57" fmla="*/ 5880683 h 6137534"/>
              <a:gd name="connsiteX58" fmla="*/ 4603476 w 7721297"/>
              <a:gd name="connsiteY58" fmla="*/ 5888890 h 6137534"/>
              <a:gd name="connsiteX59" fmla="*/ 4602500 w 7721297"/>
              <a:gd name="connsiteY59" fmla="*/ 5888708 h 6137534"/>
              <a:gd name="connsiteX60" fmla="*/ 357873 w 7721297"/>
              <a:gd name="connsiteY60" fmla="*/ 6137509 h 6137534"/>
              <a:gd name="connsiteX61" fmla="*/ 331163 w 7721297"/>
              <a:gd name="connsiteY61" fmla="*/ 6102479 h 6137534"/>
              <a:gd name="connsiteX62" fmla="*/ 83 w 7721297"/>
              <a:gd name="connsiteY62" fmla="*/ 454154 h 6137534"/>
              <a:gd name="connsiteX63" fmla="*/ 22525 w 7721297"/>
              <a:gd name="connsiteY63" fmla="*/ 416348 h 6137534"/>
              <a:gd name="connsiteX64" fmla="*/ 1139279 w 7721297"/>
              <a:gd name="connsiteY64" fmla="*/ 350888 h 6137534"/>
              <a:gd name="connsiteX65" fmla="*/ 1175131 w 7721297"/>
              <a:gd name="connsiteY65" fmla="*/ 338519 h 6137534"/>
              <a:gd name="connsiteX66" fmla="*/ 1213225 w 7721297"/>
              <a:gd name="connsiteY66" fmla="*/ 346554 h 6137534"/>
              <a:gd name="connsiteX67" fmla="*/ 1712871 w 7721297"/>
              <a:gd name="connsiteY67" fmla="*/ 317267 h 6137534"/>
              <a:gd name="connsiteX68" fmla="*/ 1779193 w 7721297"/>
              <a:gd name="connsiteY68" fmla="*/ 313380 h 6137534"/>
              <a:gd name="connsiteX69" fmla="*/ 1815597 w 7721297"/>
              <a:gd name="connsiteY69" fmla="*/ 300302 h 6137534"/>
              <a:gd name="connsiteX70" fmla="*/ 1852738 w 7721297"/>
              <a:gd name="connsiteY70" fmla="*/ 285584 h 6137534"/>
              <a:gd name="connsiteX71" fmla="*/ 1888919 w 7721297"/>
              <a:gd name="connsiteY71" fmla="*/ 278056 h 6137534"/>
              <a:gd name="connsiteX72" fmla="*/ 1916966 w 7721297"/>
              <a:gd name="connsiteY72" fmla="*/ 275572 h 6137534"/>
              <a:gd name="connsiteX73" fmla="*/ 1946834 w 7721297"/>
              <a:gd name="connsiteY73" fmla="*/ 281223 h 6137534"/>
              <a:gd name="connsiteX74" fmla="*/ 1966525 w 7721297"/>
              <a:gd name="connsiteY74" fmla="*/ 276990 h 6137534"/>
              <a:gd name="connsiteX75" fmla="*/ 2003994 w 7721297"/>
              <a:gd name="connsiteY75" fmla="*/ 282725 h 6137534"/>
              <a:gd name="connsiteX76" fmla="*/ 2058557 w 7721297"/>
              <a:gd name="connsiteY76" fmla="*/ 286832 h 6137534"/>
              <a:gd name="connsiteX77" fmla="*/ 2096277 w 7721297"/>
              <a:gd name="connsiteY77" fmla="*/ 292409 h 6137534"/>
              <a:gd name="connsiteX78" fmla="*/ 2103602 w 7721297"/>
              <a:gd name="connsiteY78" fmla="*/ 294364 h 6137534"/>
              <a:gd name="connsiteX79" fmla="*/ 2347448 w 7721297"/>
              <a:gd name="connsiteY79" fmla="*/ 280071 h 6137534"/>
              <a:gd name="connsiteX80" fmla="*/ 2365280 w 7721297"/>
              <a:gd name="connsiteY80" fmla="*/ 276360 h 6137534"/>
              <a:gd name="connsiteX81" fmla="*/ 2426123 w 7721297"/>
              <a:gd name="connsiteY81" fmla="*/ 275459 h 6137534"/>
              <a:gd name="connsiteX82" fmla="*/ 2434723 w 7721297"/>
              <a:gd name="connsiteY82" fmla="*/ 271325 h 6137534"/>
              <a:gd name="connsiteX83" fmla="*/ 2494266 w 7721297"/>
              <a:gd name="connsiteY83" fmla="*/ 271465 h 6137534"/>
              <a:gd name="connsiteX84" fmla="*/ 2559092 w 7721297"/>
              <a:gd name="connsiteY84" fmla="*/ 264581 h 6137534"/>
              <a:gd name="connsiteX85" fmla="*/ 2563462 w 7721297"/>
              <a:gd name="connsiteY85" fmla="*/ 256037 h 6137534"/>
              <a:gd name="connsiteX86" fmla="*/ 2577676 w 7721297"/>
              <a:gd name="connsiteY86" fmla="*/ 254477 h 6137534"/>
              <a:gd name="connsiteX87" fmla="*/ 2600129 w 7721297"/>
              <a:gd name="connsiteY87" fmla="*/ 253320 h 6137534"/>
              <a:gd name="connsiteX88" fmla="*/ 2650911 w 7721297"/>
              <a:gd name="connsiteY88" fmla="*/ 259040 h 6137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7721297" h="6137534">
                <a:moveTo>
                  <a:pt x="6989390" y="0"/>
                </a:moveTo>
                <a:lnTo>
                  <a:pt x="7385409" y="0"/>
                </a:lnTo>
                <a:lnTo>
                  <a:pt x="7386140" y="922"/>
                </a:lnTo>
                <a:lnTo>
                  <a:pt x="7390528" y="20974"/>
                </a:lnTo>
                <a:cubicBezTo>
                  <a:pt x="7446342" y="963974"/>
                  <a:pt x="7665942" y="4719264"/>
                  <a:pt x="7721024" y="5658922"/>
                </a:cubicBezTo>
                <a:cubicBezTo>
                  <a:pt x="7721023" y="5658924"/>
                  <a:pt x="7721023" y="5658925"/>
                  <a:pt x="7721023" y="5658927"/>
                </a:cubicBezTo>
                <a:cubicBezTo>
                  <a:pt x="7721114" y="5660475"/>
                  <a:pt x="7721205" y="5662025"/>
                  <a:pt x="7721297" y="5663572"/>
                </a:cubicBezTo>
                <a:lnTo>
                  <a:pt x="7716147" y="5676259"/>
                </a:lnTo>
                <a:lnTo>
                  <a:pt x="7712139" y="5690502"/>
                </a:lnTo>
                <a:lnTo>
                  <a:pt x="7708519" y="5695048"/>
                </a:lnTo>
                <a:lnTo>
                  <a:pt x="7704935" y="5703877"/>
                </a:lnTo>
                <a:lnTo>
                  <a:pt x="7699090" y="5704214"/>
                </a:lnTo>
                <a:lnTo>
                  <a:pt x="7692214" y="5707603"/>
                </a:lnTo>
                <a:lnTo>
                  <a:pt x="7674726" y="5708628"/>
                </a:lnTo>
                <a:lnTo>
                  <a:pt x="7674412" y="5709720"/>
                </a:lnTo>
                <a:cubicBezTo>
                  <a:pt x="7674096" y="5722851"/>
                  <a:pt x="7687229" y="5733549"/>
                  <a:pt x="7647609" y="5735871"/>
                </a:cubicBezTo>
                <a:lnTo>
                  <a:pt x="7592212" y="5713464"/>
                </a:lnTo>
                <a:lnTo>
                  <a:pt x="7059543" y="5744687"/>
                </a:lnTo>
                <a:lnTo>
                  <a:pt x="7050496" y="5749000"/>
                </a:lnTo>
                <a:cubicBezTo>
                  <a:pt x="7045619" y="5750860"/>
                  <a:pt x="7038873" y="5752719"/>
                  <a:pt x="7028578" y="5754084"/>
                </a:cubicBezTo>
                <a:cubicBezTo>
                  <a:pt x="7002150" y="5743012"/>
                  <a:pt x="6970580" y="5775328"/>
                  <a:pt x="6937660" y="5760288"/>
                </a:cubicBezTo>
                <a:cubicBezTo>
                  <a:pt x="6925760" y="5756875"/>
                  <a:pt x="6890181" y="5759283"/>
                  <a:pt x="6884223" y="5767636"/>
                </a:cubicBezTo>
                <a:cubicBezTo>
                  <a:pt x="6876963" y="5769764"/>
                  <a:pt x="6868022" y="5767395"/>
                  <a:pt x="6865431" y="5776138"/>
                </a:cubicBezTo>
                <a:cubicBezTo>
                  <a:pt x="6860770" y="5786740"/>
                  <a:pt x="6833285" y="5772215"/>
                  <a:pt x="6838171" y="5784171"/>
                </a:cubicBezTo>
                <a:cubicBezTo>
                  <a:pt x="6818693" y="5774254"/>
                  <a:pt x="6806181" y="5796611"/>
                  <a:pt x="6791231" y="5802772"/>
                </a:cubicBezTo>
                <a:lnTo>
                  <a:pt x="6745506" y="5812285"/>
                </a:lnTo>
                <a:lnTo>
                  <a:pt x="6714572" y="5815422"/>
                </a:lnTo>
                <a:lnTo>
                  <a:pt x="6710059" y="5815424"/>
                </a:lnTo>
                <a:lnTo>
                  <a:pt x="6672310" y="5808283"/>
                </a:lnTo>
                <a:cubicBezTo>
                  <a:pt x="6671542" y="5810036"/>
                  <a:pt x="6670468" y="5811687"/>
                  <a:pt x="6669118" y="5813181"/>
                </a:cubicBezTo>
                <a:lnTo>
                  <a:pt x="6657741" y="5818650"/>
                </a:lnTo>
                <a:lnTo>
                  <a:pt x="6647425" y="5813632"/>
                </a:lnTo>
                <a:lnTo>
                  <a:pt x="6600070" y="5806385"/>
                </a:lnTo>
                <a:lnTo>
                  <a:pt x="6531112" y="5801193"/>
                </a:lnTo>
                <a:lnTo>
                  <a:pt x="6520435" y="5796037"/>
                </a:lnTo>
                <a:cubicBezTo>
                  <a:pt x="6496467" y="5791093"/>
                  <a:pt x="6468393" y="5799321"/>
                  <a:pt x="6452509" y="5785889"/>
                </a:cubicBezTo>
                <a:lnTo>
                  <a:pt x="6417173" y="5785777"/>
                </a:lnTo>
                <a:lnTo>
                  <a:pt x="6413565" y="5791272"/>
                </a:lnTo>
                <a:lnTo>
                  <a:pt x="6403089" y="5790492"/>
                </a:lnTo>
                <a:lnTo>
                  <a:pt x="6400340" y="5791439"/>
                </a:lnTo>
                <a:cubicBezTo>
                  <a:pt x="6395093" y="5793274"/>
                  <a:pt x="6389877" y="5794902"/>
                  <a:pt x="6384541" y="5795714"/>
                </a:cubicBezTo>
                <a:cubicBezTo>
                  <a:pt x="6384816" y="5790709"/>
                  <a:pt x="6383401" y="5787669"/>
                  <a:pt x="6380988" y="5785886"/>
                </a:cubicBezTo>
                <a:lnTo>
                  <a:pt x="6376190" y="5784742"/>
                </a:lnTo>
                <a:lnTo>
                  <a:pt x="6203462" y="5794867"/>
                </a:lnTo>
                <a:lnTo>
                  <a:pt x="6189193" y="5804914"/>
                </a:lnTo>
                <a:lnTo>
                  <a:pt x="6143467" y="5814428"/>
                </a:lnTo>
                <a:lnTo>
                  <a:pt x="6112533" y="5817565"/>
                </a:lnTo>
                <a:lnTo>
                  <a:pt x="6108020" y="5817567"/>
                </a:lnTo>
                <a:lnTo>
                  <a:pt x="6070270" y="5810426"/>
                </a:lnTo>
                <a:cubicBezTo>
                  <a:pt x="6069504" y="5812178"/>
                  <a:pt x="6068430" y="5813830"/>
                  <a:pt x="6067079" y="5815324"/>
                </a:cubicBezTo>
                <a:lnTo>
                  <a:pt x="6055703" y="5820793"/>
                </a:lnTo>
                <a:lnTo>
                  <a:pt x="6045386" y="5815775"/>
                </a:lnTo>
                <a:lnTo>
                  <a:pt x="5998031" y="5808528"/>
                </a:lnTo>
                <a:lnTo>
                  <a:pt x="5985928" y="5807617"/>
                </a:lnTo>
                <a:lnTo>
                  <a:pt x="5484277" y="5837022"/>
                </a:lnTo>
                <a:lnTo>
                  <a:pt x="5050621" y="5862441"/>
                </a:lnTo>
                <a:lnTo>
                  <a:pt x="4764988" y="5879183"/>
                </a:lnTo>
                <a:lnTo>
                  <a:pt x="4742173" y="5880683"/>
                </a:lnTo>
                <a:cubicBezTo>
                  <a:pt x="4747668" y="5887795"/>
                  <a:pt x="4641947" y="5892753"/>
                  <a:pt x="4603476" y="5888890"/>
                </a:cubicBezTo>
                <a:lnTo>
                  <a:pt x="4602500" y="5888708"/>
                </a:lnTo>
                <a:lnTo>
                  <a:pt x="357873" y="6137509"/>
                </a:lnTo>
                <a:cubicBezTo>
                  <a:pt x="344313" y="6138247"/>
                  <a:pt x="332376" y="6122596"/>
                  <a:pt x="331163" y="6102479"/>
                </a:cubicBezTo>
                <a:lnTo>
                  <a:pt x="83" y="454154"/>
                </a:lnTo>
                <a:cubicBezTo>
                  <a:pt x="-1016" y="434071"/>
                  <a:pt x="8999" y="417193"/>
                  <a:pt x="22525" y="416348"/>
                </a:cubicBezTo>
                <a:lnTo>
                  <a:pt x="1139279" y="350888"/>
                </a:lnTo>
                <a:lnTo>
                  <a:pt x="1175131" y="338519"/>
                </a:lnTo>
                <a:cubicBezTo>
                  <a:pt x="1195616" y="337770"/>
                  <a:pt x="1200527" y="343876"/>
                  <a:pt x="1213225" y="346554"/>
                </a:cubicBezTo>
                <a:lnTo>
                  <a:pt x="1712871" y="317267"/>
                </a:lnTo>
                <a:lnTo>
                  <a:pt x="1779193" y="313380"/>
                </a:lnTo>
                <a:lnTo>
                  <a:pt x="1815597" y="300302"/>
                </a:lnTo>
                <a:cubicBezTo>
                  <a:pt x="1831010" y="308148"/>
                  <a:pt x="1840910" y="290458"/>
                  <a:pt x="1852738" y="285584"/>
                </a:cubicBezTo>
                <a:lnTo>
                  <a:pt x="1888919" y="278056"/>
                </a:lnTo>
                <a:lnTo>
                  <a:pt x="1916966" y="275572"/>
                </a:lnTo>
                <a:lnTo>
                  <a:pt x="1946834" y="281223"/>
                </a:lnTo>
                <a:cubicBezTo>
                  <a:pt x="1955094" y="281459"/>
                  <a:pt x="1956998" y="276740"/>
                  <a:pt x="1966525" y="276990"/>
                </a:cubicBezTo>
                <a:lnTo>
                  <a:pt x="2003994" y="282725"/>
                </a:lnTo>
                <a:lnTo>
                  <a:pt x="2058557" y="286832"/>
                </a:lnTo>
                <a:lnTo>
                  <a:pt x="2096277" y="292409"/>
                </a:lnTo>
                <a:lnTo>
                  <a:pt x="2103602" y="294364"/>
                </a:lnTo>
                <a:lnTo>
                  <a:pt x="2347448" y="280071"/>
                </a:lnTo>
                <a:lnTo>
                  <a:pt x="2365280" y="276360"/>
                </a:lnTo>
                <a:lnTo>
                  <a:pt x="2426123" y="275459"/>
                </a:lnTo>
                <a:lnTo>
                  <a:pt x="2434723" y="271325"/>
                </a:lnTo>
                <a:lnTo>
                  <a:pt x="2494266" y="271465"/>
                </a:lnTo>
                <a:cubicBezTo>
                  <a:pt x="2513884" y="269801"/>
                  <a:pt x="2547977" y="268614"/>
                  <a:pt x="2559092" y="264581"/>
                </a:cubicBezTo>
                <a:lnTo>
                  <a:pt x="2563462" y="256037"/>
                </a:lnTo>
                <a:lnTo>
                  <a:pt x="2577676" y="254477"/>
                </a:lnTo>
                <a:cubicBezTo>
                  <a:pt x="2578755" y="255048"/>
                  <a:pt x="2599278" y="253316"/>
                  <a:pt x="2600129" y="253320"/>
                </a:cubicBezTo>
                <a:lnTo>
                  <a:pt x="2650911" y="259040"/>
                </a:lnTo>
                <a:close/>
              </a:path>
            </a:pathLst>
          </a:custGeom>
          <a:blipFill>
            <a:blip r:embed="rId2"/>
            <a:tile tx="0" ty="0" sx="100000" sy="100000" flip="none" algn="tl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98E484-0959-936B-8A5D-A328AFB3975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4000"/>
          </a:blip>
          <a:srcRect l="15285" r="21814" b="1"/>
          <a:stretch/>
        </p:blipFill>
        <p:spPr>
          <a:xfrm>
            <a:off x="553208" y="10"/>
            <a:ext cx="7721297" cy="6137524"/>
          </a:xfrm>
          <a:custGeom>
            <a:avLst/>
            <a:gdLst/>
            <a:ahLst/>
            <a:cxnLst/>
            <a:rect l="l" t="t" r="r" b="b"/>
            <a:pathLst>
              <a:path w="7721297" h="6137534">
                <a:moveTo>
                  <a:pt x="6989390" y="0"/>
                </a:moveTo>
                <a:lnTo>
                  <a:pt x="7385409" y="0"/>
                </a:lnTo>
                <a:lnTo>
                  <a:pt x="7386140" y="922"/>
                </a:lnTo>
                <a:lnTo>
                  <a:pt x="7390528" y="20974"/>
                </a:lnTo>
                <a:cubicBezTo>
                  <a:pt x="7446342" y="963974"/>
                  <a:pt x="7665942" y="4719264"/>
                  <a:pt x="7721024" y="5658922"/>
                </a:cubicBezTo>
                <a:cubicBezTo>
                  <a:pt x="7721023" y="5658924"/>
                  <a:pt x="7721023" y="5658925"/>
                  <a:pt x="7721023" y="5658927"/>
                </a:cubicBezTo>
                <a:cubicBezTo>
                  <a:pt x="7721114" y="5660475"/>
                  <a:pt x="7721205" y="5662025"/>
                  <a:pt x="7721297" y="5663572"/>
                </a:cubicBezTo>
                <a:lnTo>
                  <a:pt x="7716147" y="5676259"/>
                </a:lnTo>
                <a:lnTo>
                  <a:pt x="7712139" y="5690502"/>
                </a:lnTo>
                <a:lnTo>
                  <a:pt x="7708519" y="5695048"/>
                </a:lnTo>
                <a:lnTo>
                  <a:pt x="7704935" y="5703877"/>
                </a:lnTo>
                <a:lnTo>
                  <a:pt x="7699090" y="5704214"/>
                </a:lnTo>
                <a:lnTo>
                  <a:pt x="7692214" y="5707603"/>
                </a:lnTo>
                <a:lnTo>
                  <a:pt x="7674726" y="5708628"/>
                </a:lnTo>
                <a:lnTo>
                  <a:pt x="7674412" y="5709720"/>
                </a:lnTo>
                <a:cubicBezTo>
                  <a:pt x="7674096" y="5722851"/>
                  <a:pt x="7687229" y="5733549"/>
                  <a:pt x="7647609" y="5735871"/>
                </a:cubicBezTo>
                <a:lnTo>
                  <a:pt x="7592212" y="5713464"/>
                </a:lnTo>
                <a:lnTo>
                  <a:pt x="7059543" y="5744687"/>
                </a:lnTo>
                <a:lnTo>
                  <a:pt x="7050496" y="5749000"/>
                </a:lnTo>
                <a:cubicBezTo>
                  <a:pt x="7045619" y="5750860"/>
                  <a:pt x="7038873" y="5752719"/>
                  <a:pt x="7028578" y="5754084"/>
                </a:cubicBezTo>
                <a:cubicBezTo>
                  <a:pt x="7002150" y="5743012"/>
                  <a:pt x="6970580" y="5775328"/>
                  <a:pt x="6937660" y="5760288"/>
                </a:cubicBezTo>
                <a:cubicBezTo>
                  <a:pt x="6925760" y="5756875"/>
                  <a:pt x="6890181" y="5759283"/>
                  <a:pt x="6884223" y="5767636"/>
                </a:cubicBezTo>
                <a:cubicBezTo>
                  <a:pt x="6876963" y="5769764"/>
                  <a:pt x="6868022" y="5767395"/>
                  <a:pt x="6865431" y="5776138"/>
                </a:cubicBezTo>
                <a:cubicBezTo>
                  <a:pt x="6860770" y="5786740"/>
                  <a:pt x="6833285" y="5772215"/>
                  <a:pt x="6838171" y="5784171"/>
                </a:cubicBezTo>
                <a:cubicBezTo>
                  <a:pt x="6818693" y="5774254"/>
                  <a:pt x="6806181" y="5796611"/>
                  <a:pt x="6791231" y="5802772"/>
                </a:cubicBezTo>
                <a:lnTo>
                  <a:pt x="6745506" y="5812285"/>
                </a:lnTo>
                <a:lnTo>
                  <a:pt x="6714572" y="5815422"/>
                </a:lnTo>
                <a:lnTo>
                  <a:pt x="6710059" y="5815424"/>
                </a:lnTo>
                <a:lnTo>
                  <a:pt x="6672310" y="5808283"/>
                </a:lnTo>
                <a:cubicBezTo>
                  <a:pt x="6671542" y="5810036"/>
                  <a:pt x="6670468" y="5811687"/>
                  <a:pt x="6669118" y="5813181"/>
                </a:cubicBezTo>
                <a:lnTo>
                  <a:pt x="6657741" y="5818650"/>
                </a:lnTo>
                <a:lnTo>
                  <a:pt x="6647425" y="5813632"/>
                </a:lnTo>
                <a:lnTo>
                  <a:pt x="6600070" y="5806385"/>
                </a:lnTo>
                <a:lnTo>
                  <a:pt x="6531112" y="5801193"/>
                </a:lnTo>
                <a:lnTo>
                  <a:pt x="6520435" y="5796037"/>
                </a:lnTo>
                <a:cubicBezTo>
                  <a:pt x="6496467" y="5791093"/>
                  <a:pt x="6468393" y="5799321"/>
                  <a:pt x="6452509" y="5785889"/>
                </a:cubicBezTo>
                <a:lnTo>
                  <a:pt x="6417173" y="5785777"/>
                </a:lnTo>
                <a:lnTo>
                  <a:pt x="6413565" y="5791272"/>
                </a:lnTo>
                <a:lnTo>
                  <a:pt x="6403089" y="5790492"/>
                </a:lnTo>
                <a:lnTo>
                  <a:pt x="6400340" y="5791439"/>
                </a:lnTo>
                <a:cubicBezTo>
                  <a:pt x="6395093" y="5793274"/>
                  <a:pt x="6389877" y="5794902"/>
                  <a:pt x="6384541" y="5795714"/>
                </a:cubicBezTo>
                <a:cubicBezTo>
                  <a:pt x="6384816" y="5790709"/>
                  <a:pt x="6383401" y="5787669"/>
                  <a:pt x="6380988" y="5785886"/>
                </a:cubicBezTo>
                <a:lnTo>
                  <a:pt x="6376190" y="5784742"/>
                </a:lnTo>
                <a:lnTo>
                  <a:pt x="6203462" y="5794867"/>
                </a:lnTo>
                <a:lnTo>
                  <a:pt x="6189193" y="5804914"/>
                </a:lnTo>
                <a:lnTo>
                  <a:pt x="6143467" y="5814428"/>
                </a:lnTo>
                <a:lnTo>
                  <a:pt x="6112533" y="5817565"/>
                </a:lnTo>
                <a:lnTo>
                  <a:pt x="6108020" y="5817567"/>
                </a:lnTo>
                <a:lnTo>
                  <a:pt x="6070270" y="5810426"/>
                </a:lnTo>
                <a:cubicBezTo>
                  <a:pt x="6069504" y="5812178"/>
                  <a:pt x="6068430" y="5813830"/>
                  <a:pt x="6067079" y="5815324"/>
                </a:cubicBezTo>
                <a:lnTo>
                  <a:pt x="6055703" y="5820793"/>
                </a:lnTo>
                <a:lnTo>
                  <a:pt x="6045386" y="5815775"/>
                </a:lnTo>
                <a:lnTo>
                  <a:pt x="5998031" y="5808528"/>
                </a:lnTo>
                <a:lnTo>
                  <a:pt x="5985928" y="5807617"/>
                </a:lnTo>
                <a:lnTo>
                  <a:pt x="5484277" y="5837022"/>
                </a:lnTo>
                <a:lnTo>
                  <a:pt x="5050621" y="5862441"/>
                </a:lnTo>
                <a:lnTo>
                  <a:pt x="4764988" y="5879183"/>
                </a:lnTo>
                <a:lnTo>
                  <a:pt x="4742173" y="5880683"/>
                </a:lnTo>
                <a:cubicBezTo>
                  <a:pt x="4747668" y="5887795"/>
                  <a:pt x="4641947" y="5892753"/>
                  <a:pt x="4603476" y="5888890"/>
                </a:cubicBezTo>
                <a:lnTo>
                  <a:pt x="4602500" y="5888708"/>
                </a:lnTo>
                <a:lnTo>
                  <a:pt x="357873" y="6137509"/>
                </a:lnTo>
                <a:cubicBezTo>
                  <a:pt x="344313" y="6138247"/>
                  <a:pt x="332376" y="6122596"/>
                  <a:pt x="331163" y="6102479"/>
                </a:cubicBezTo>
                <a:lnTo>
                  <a:pt x="83" y="454154"/>
                </a:lnTo>
                <a:cubicBezTo>
                  <a:pt x="-1016" y="434071"/>
                  <a:pt x="8999" y="417193"/>
                  <a:pt x="22525" y="416348"/>
                </a:cubicBezTo>
                <a:lnTo>
                  <a:pt x="1139279" y="350888"/>
                </a:lnTo>
                <a:lnTo>
                  <a:pt x="1175131" y="338519"/>
                </a:lnTo>
                <a:cubicBezTo>
                  <a:pt x="1195616" y="337770"/>
                  <a:pt x="1200527" y="343876"/>
                  <a:pt x="1213225" y="346554"/>
                </a:cubicBezTo>
                <a:lnTo>
                  <a:pt x="1712871" y="317267"/>
                </a:lnTo>
                <a:lnTo>
                  <a:pt x="1779193" y="313380"/>
                </a:lnTo>
                <a:lnTo>
                  <a:pt x="1815597" y="300302"/>
                </a:lnTo>
                <a:cubicBezTo>
                  <a:pt x="1831010" y="308148"/>
                  <a:pt x="1840910" y="290458"/>
                  <a:pt x="1852738" y="285584"/>
                </a:cubicBezTo>
                <a:lnTo>
                  <a:pt x="1888919" y="278056"/>
                </a:lnTo>
                <a:lnTo>
                  <a:pt x="1916966" y="275572"/>
                </a:lnTo>
                <a:lnTo>
                  <a:pt x="1946834" y="281223"/>
                </a:lnTo>
                <a:cubicBezTo>
                  <a:pt x="1955094" y="281459"/>
                  <a:pt x="1956998" y="276740"/>
                  <a:pt x="1966525" y="276990"/>
                </a:cubicBezTo>
                <a:lnTo>
                  <a:pt x="2003994" y="282725"/>
                </a:lnTo>
                <a:lnTo>
                  <a:pt x="2058557" y="286832"/>
                </a:lnTo>
                <a:lnTo>
                  <a:pt x="2096277" y="292409"/>
                </a:lnTo>
                <a:lnTo>
                  <a:pt x="2103602" y="294364"/>
                </a:lnTo>
                <a:lnTo>
                  <a:pt x="2347448" y="280071"/>
                </a:lnTo>
                <a:lnTo>
                  <a:pt x="2365280" y="276360"/>
                </a:lnTo>
                <a:lnTo>
                  <a:pt x="2426123" y="275459"/>
                </a:lnTo>
                <a:lnTo>
                  <a:pt x="2434723" y="271325"/>
                </a:lnTo>
                <a:lnTo>
                  <a:pt x="2494266" y="271465"/>
                </a:lnTo>
                <a:cubicBezTo>
                  <a:pt x="2513884" y="269801"/>
                  <a:pt x="2547977" y="268614"/>
                  <a:pt x="2559092" y="264581"/>
                </a:cubicBezTo>
                <a:lnTo>
                  <a:pt x="2563462" y="256037"/>
                </a:lnTo>
                <a:lnTo>
                  <a:pt x="2577676" y="254477"/>
                </a:lnTo>
                <a:cubicBezTo>
                  <a:pt x="2578755" y="255048"/>
                  <a:pt x="2599278" y="253316"/>
                  <a:pt x="2600129" y="253320"/>
                </a:cubicBezTo>
                <a:lnTo>
                  <a:pt x="2650911" y="25904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CBB9164-5528-450A-BDB6-AEDC976452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73713" y="-1"/>
            <a:ext cx="4063470" cy="3023558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tx2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CASE STUDY</a:t>
            </a:r>
            <a:br>
              <a:rPr lang="en-US" b="1" dirty="0">
                <a:solidFill>
                  <a:schemeClr val="tx2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</a:br>
            <a:r>
              <a:rPr lang="en-US" b="1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Quản</a:t>
            </a:r>
            <a:r>
              <a:rPr lang="en-US" b="1" dirty="0">
                <a:solidFill>
                  <a:schemeClr val="tx2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lý</a:t>
            </a:r>
            <a:r>
              <a:rPr lang="en-US" b="1" dirty="0">
                <a:solidFill>
                  <a:schemeClr val="tx2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 </a:t>
            </a:r>
            <a:br>
              <a:rPr lang="en-US" b="1" dirty="0">
                <a:solidFill>
                  <a:schemeClr val="tx2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</a:br>
            <a:r>
              <a:rPr lang="en-US" b="1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tài</a:t>
            </a:r>
            <a:r>
              <a:rPr lang="en-US" b="1" dirty="0">
                <a:solidFill>
                  <a:schemeClr val="tx2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sản</a:t>
            </a:r>
            <a:endParaRPr lang="en-US" b="1" dirty="0">
              <a:solidFill>
                <a:schemeClr val="tx2">
                  <a:lumMod val="75000"/>
                  <a:lumOff val="2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DC7600-40DA-42A1-979D-893D2F0C26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36563" y="5589220"/>
            <a:ext cx="2981001" cy="1096628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Lớp</a:t>
            </a:r>
            <a:r>
              <a:rPr lang="en-US" b="1" dirty="0">
                <a:solidFill>
                  <a:schemeClr val="tx2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 PYF2206R1</a:t>
            </a:r>
          </a:p>
          <a:p>
            <a:r>
              <a:rPr lang="en-US" b="1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Học</a:t>
            </a:r>
            <a:r>
              <a:rPr lang="en-US" b="1" dirty="0">
                <a:solidFill>
                  <a:schemeClr val="tx2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viên</a:t>
            </a:r>
            <a:r>
              <a:rPr lang="en-US" b="1" dirty="0">
                <a:solidFill>
                  <a:schemeClr val="tx2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en-US" b="1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Huỳnh</a:t>
            </a:r>
            <a:r>
              <a:rPr lang="en-US" b="1" dirty="0">
                <a:solidFill>
                  <a:schemeClr val="tx2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Tấn</a:t>
            </a:r>
            <a:r>
              <a:rPr lang="en-US" b="1" dirty="0">
                <a:solidFill>
                  <a:schemeClr val="tx2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Hùng</a:t>
            </a:r>
          </a:p>
          <a:p>
            <a:r>
              <a:rPr lang="en-US" b="1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Tháng</a:t>
            </a:r>
            <a:r>
              <a:rPr lang="en-US" b="1" dirty="0">
                <a:solidFill>
                  <a:schemeClr val="tx2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09/2022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857A3BA-A9AD-43E0-A911-3E9658723F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22665">
            <a:off x="664635" y="-248395"/>
            <a:ext cx="444795" cy="1868387"/>
          </a:xfrm>
          <a:custGeom>
            <a:avLst/>
            <a:gdLst>
              <a:gd name="connsiteX0" fmla="*/ 0 w 555597"/>
              <a:gd name="connsiteY0" fmla="*/ 83880 h 1999290"/>
              <a:gd name="connsiteX1" fmla="*/ 49282 w 555597"/>
              <a:gd name="connsiteY1" fmla="*/ 71215 h 1999290"/>
              <a:gd name="connsiteX2" fmla="*/ 174397 w 555597"/>
              <a:gd name="connsiteY2" fmla="*/ 45224 h 1999290"/>
              <a:gd name="connsiteX3" fmla="*/ 242049 w 555597"/>
              <a:gd name="connsiteY3" fmla="*/ 54744 h 1999290"/>
              <a:gd name="connsiteX4" fmla="*/ 326503 w 555597"/>
              <a:gd name="connsiteY4" fmla="*/ 39434 h 1999290"/>
              <a:gd name="connsiteX5" fmla="*/ 343350 w 555597"/>
              <a:gd name="connsiteY5" fmla="*/ 40491 h 1999290"/>
              <a:gd name="connsiteX6" fmla="*/ 349790 w 555597"/>
              <a:gd name="connsiteY6" fmla="*/ 52348 h 1999290"/>
              <a:gd name="connsiteX7" fmla="*/ 355722 w 555597"/>
              <a:gd name="connsiteY7" fmla="*/ 54552 h 1999290"/>
              <a:gd name="connsiteX8" fmla="*/ 374741 w 555597"/>
              <a:gd name="connsiteY8" fmla="*/ 39676 h 1999290"/>
              <a:gd name="connsiteX9" fmla="*/ 469664 w 555597"/>
              <a:gd name="connsiteY9" fmla="*/ 48453 h 1999290"/>
              <a:gd name="connsiteX10" fmla="*/ 521607 w 555597"/>
              <a:gd name="connsiteY10" fmla="*/ 10408 h 1999290"/>
              <a:gd name="connsiteX11" fmla="*/ 555597 w 555597"/>
              <a:gd name="connsiteY11" fmla="*/ 0 h 1999290"/>
              <a:gd name="connsiteX12" fmla="*/ 555597 w 555597"/>
              <a:gd name="connsiteY12" fmla="*/ 1995494 h 1999290"/>
              <a:gd name="connsiteX13" fmla="*/ 537215 w 555597"/>
              <a:gd name="connsiteY13" fmla="*/ 1991185 h 1999290"/>
              <a:gd name="connsiteX14" fmla="*/ 479386 w 555597"/>
              <a:gd name="connsiteY14" fmla="*/ 1992931 h 1999290"/>
              <a:gd name="connsiteX15" fmla="*/ 462617 w 555597"/>
              <a:gd name="connsiteY15" fmla="*/ 1999290 h 1999290"/>
              <a:gd name="connsiteX16" fmla="*/ 420522 w 555597"/>
              <a:gd name="connsiteY16" fmla="*/ 1999290 h 1999290"/>
              <a:gd name="connsiteX17" fmla="*/ 382909 w 555597"/>
              <a:gd name="connsiteY17" fmla="*/ 1988738 h 1999290"/>
              <a:gd name="connsiteX18" fmla="*/ 295360 w 555597"/>
              <a:gd name="connsiteY18" fmla="*/ 1977122 h 1999290"/>
              <a:gd name="connsiteX19" fmla="*/ 256969 w 555597"/>
              <a:gd name="connsiteY19" fmla="*/ 1970444 h 1999290"/>
              <a:gd name="connsiteX20" fmla="*/ 227096 w 555597"/>
              <a:gd name="connsiteY20" fmla="*/ 1951548 h 1999290"/>
              <a:gd name="connsiteX21" fmla="*/ 222890 w 555597"/>
              <a:gd name="connsiteY21" fmla="*/ 1935696 h 1999290"/>
              <a:gd name="connsiteX22" fmla="*/ 202274 w 555597"/>
              <a:gd name="connsiteY22" fmla="*/ 1929911 h 1999290"/>
              <a:gd name="connsiteX23" fmla="*/ 197448 w 555597"/>
              <a:gd name="connsiteY23" fmla="*/ 1925621 h 1999290"/>
              <a:gd name="connsiteX24" fmla="*/ 169099 w 555597"/>
              <a:gd name="connsiteY24" fmla="*/ 1903786 h 1999290"/>
              <a:gd name="connsiteX25" fmla="*/ 92344 w 555597"/>
              <a:gd name="connsiteY25" fmla="*/ 1925464 h 1999290"/>
              <a:gd name="connsiteX26" fmla="*/ 11266 w 555597"/>
              <a:gd name="connsiteY26" fmla="*/ 1895947 h 1999290"/>
              <a:gd name="connsiteX27" fmla="*/ 0 w 555597"/>
              <a:gd name="connsiteY27" fmla="*/ 1893933 h 1999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55597" h="1999290">
                <a:moveTo>
                  <a:pt x="0" y="83880"/>
                </a:moveTo>
                <a:lnTo>
                  <a:pt x="49282" y="71215"/>
                </a:lnTo>
                <a:cubicBezTo>
                  <a:pt x="91656" y="63184"/>
                  <a:pt x="135655" y="58277"/>
                  <a:pt x="174397" y="45224"/>
                </a:cubicBezTo>
                <a:cubicBezTo>
                  <a:pt x="225837" y="94025"/>
                  <a:pt x="195077" y="47856"/>
                  <a:pt x="242049" y="54744"/>
                </a:cubicBezTo>
                <a:lnTo>
                  <a:pt x="326503" y="39434"/>
                </a:lnTo>
                <a:lnTo>
                  <a:pt x="343350" y="40491"/>
                </a:lnTo>
                <a:lnTo>
                  <a:pt x="349790" y="52348"/>
                </a:lnTo>
                <a:lnTo>
                  <a:pt x="355722" y="54552"/>
                </a:lnTo>
                <a:lnTo>
                  <a:pt x="374741" y="39676"/>
                </a:lnTo>
                <a:cubicBezTo>
                  <a:pt x="402796" y="31662"/>
                  <a:pt x="441033" y="50452"/>
                  <a:pt x="469664" y="48453"/>
                </a:cubicBezTo>
                <a:cubicBezTo>
                  <a:pt x="478380" y="29604"/>
                  <a:pt x="496522" y="19255"/>
                  <a:pt x="521607" y="10408"/>
                </a:cubicBezTo>
                <a:lnTo>
                  <a:pt x="555597" y="0"/>
                </a:lnTo>
                <a:lnTo>
                  <a:pt x="555597" y="1995494"/>
                </a:lnTo>
                <a:lnTo>
                  <a:pt x="537215" y="1991185"/>
                </a:lnTo>
                <a:cubicBezTo>
                  <a:pt x="514565" y="1988101"/>
                  <a:pt x="490837" y="1988688"/>
                  <a:pt x="479386" y="1992931"/>
                </a:cubicBezTo>
                <a:lnTo>
                  <a:pt x="462617" y="1999290"/>
                </a:lnTo>
                <a:lnTo>
                  <a:pt x="420522" y="1999290"/>
                </a:lnTo>
                <a:lnTo>
                  <a:pt x="382909" y="1988738"/>
                </a:lnTo>
                <a:cubicBezTo>
                  <a:pt x="350860" y="1976654"/>
                  <a:pt x="320299" y="1963332"/>
                  <a:pt x="295360" y="1977122"/>
                </a:cubicBezTo>
                <a:cubicBezTo>
                  <a:pt x="281004" y="1978006"/>
                  <a:pt x="268406" y="1975325"/>
                  <a:pt x="256969" y="1970444"/>
                </a:cubicBezTo>
                <a:lnTo>
                  <a:pt x="227096" y="1951548"/>
                </a:lnTo>
                <a:lnTo>
                  <a:pt x="222890" y="1935696"/>
                </a:lnTo>
                <a:lnTo>
                  <a:pt x="202274" y="1929911"/>
                </a:lnTo>
                <a:lnTo>
                  <a:pt x="197448" y="1925621"/>
                </a:lnTo>
                <a:cubicBezTo>
                  <a:pt x="188240" y="1917376"/>
                  <a:pt x="178991" y="1909643"/>
                  <a:pt x="169099" y="1903786"/>
                </a:cubicBezTo>
                <a:cubicBezTo>
                  <a:pt x="158518" y="1969055"/>
                  <a:pt x="83191" y="1864739"/>
                  <a:pt x="92344" y="1925464"/>
                </a:cubicBezTo>
                <a:cubicBezTo>
                  <a:pt x="36140" y="1904645"/>
                  <a:pt x="59596" y="1967908"/>
                  <a:pt x="11266" y="1895947"/>
                </a:cubicBezTo>
                <a:lnTo>
                  <a:pt x="0" y="1893933"/>
                </a:lnTo>
                <a:close/>
              </a:path>
            </a:pathLst>
          </a:custGeom>
          <a:blipFill dpi="0" rotWithShape="1">
            <a:blip r:embed="rId4">
              <a:alphaModFix amt="84000"/>
            </a:blip>
            <a:srcRect/>
            <a:tile tx="0" ty="0" sx="100000" sy="100000" flip="none" algn="tl"/>
          </a:blipFill>
          <a:ln>
            <a:noFill/>
          </a:ln>
          <a:effectLst>
            <a:outerShdw blurRad="63500" dist="12700" dir="8100000" algn="tr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1B0DEDD-DA5F-418A-B256-C1F53D913A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A9D8498-7B91-40F3-A731-2B4443F6B6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FC14BFE5-C2A1-474A-AC02-DCD8519CAF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72CF4ECB-6EDD-4A8E-A497-54D2957D68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3E26055-BF58-4169-90CE-4F652B4271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7699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EC575-1DC2-49B1-8971-7F341A972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6"/>
            <a:ext cx="9493249" cy="320676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MỤC ĐÍCH CỦA CÔNG CỤ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8C26F-AC0B-4EF4-BFD3-9BB40E22A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199" y="906162"/>
            <a:ext cx="9917503" cy="5266037"/>
          </a:xfrm>
        </p:spPr>
        <p:txBody>
          <a:bodyPr/>
          <a:lstStyle/>
          <a:p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Tạo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ra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một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công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cụ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giúp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quản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lý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danh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sách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tài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sản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từ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đó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giúp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tự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động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hóa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công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tác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tính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toán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chi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phí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khấu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hao,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quản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lý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tài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sản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của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công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ty</a:t>
            </a:r>
          </a:p>
          <a:p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Các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thông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tin c</a:t>
            </a:r>
            <a:r>
              <a:rPr lang="vi-VN" dirty="0">
                <a:latin typeface="Cambria" panose="02040503050406030204" pitchFamily="18" charset="0"/>
                <a:ea typeface="Cambria" panose="02040503050406030204" pitchFamily="18" charset="0"/>
              </a:rPr>
              <a:t>ơ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bản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bao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gồm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  <a:b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-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Nhóm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tài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sản</a:t>
            </a:r>
            <a:b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-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Mã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tài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sản</a:t>
            </a:r>
            <a:b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-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Mã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tài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sản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cha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nếu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có</a:t>
            </a:r>
            <a:b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-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Tên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tài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sản</a:t>
            </a:r>
            <a:b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-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Bộ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phận</a:t>
            </a:r>
            <a:b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-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Tình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trạng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tài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sản</a:t>
            </a:r>
            <a:b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-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Thời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gian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bắt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đầu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khấu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hao</a:t>
            </a:r>
            <a:b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-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Thời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gian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khấu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hao (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theo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tháng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b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-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Thời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gian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kết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thúc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khấu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hao (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tính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toán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dựa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trên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ngày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bắt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đầu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khấu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hao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và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số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tháng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khấu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hao) </a:t>
            </a:r>
            <a:b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3695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EC575-1DC2-49B1-8971-7F341A972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6"/>
            <a:ext cx="9493249" cy="320676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CHỨC NĂNG CHÍNH HIỆN CÓ CỦA PHẦN MỀM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8C26F-AC0B-4EF4-BFD3-9BB40E22A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906162"/>
            <a:ext cx="9493250" cy="5266037"/>
          </a:xfrm>
        </p:spPr>
        <p:txBody>
          <a:bodyPr/>
          <a:lstStyle/>
          <a:p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Thêm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tài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sản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mới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Chỉnh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sửa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thông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tin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các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tài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sản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2464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EC575-1DC2-49B1-8971-7F341A972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6"/>
            <a:ext cx="9493249" cy="320676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KHÓ KHĂN, HẠN CHẾ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8C26F-AC0B-4EF4-BFD3-9BB40E22A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906162"/>
            <a:ext cx="9493250" cy="5266037"/>
          </a:xfrm>
        </p:spPr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Ch</a:t>
            </a:r>
            <a:r>
              <a:rPr lang="vi-VN" dirty="0">
                <a:latin typeface="Cambria" panose="02040503050406030204" pitchFamily="18" charset="0"/>
                <a:ea typeface="Cambria" panose="02040503050406030204" pitchFamily="18" charset="0"/>
              </a:rPr>
              <a:t>ư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tính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toán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đ</a:t>
            </a:r>
            <a:r>
              <a:rPr lang="vi-VN" dirty="0">
                <a:latin typeface="Cambria" panose="02040503050406030204" pitchFamily="18" charset="0"/>
                <a:ea typeface="Cambria" panose="02040503050406030204" pitchFamily="18" charset="0"/>
              </a:rPr>
              <a:t>ư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ợc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chi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phí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khấu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hao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theo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tháng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theo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năm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Ch</a:t>
            </a:r>
            <a:r>
              <a:rPr lang="vi-VN" dirty="0">
                <a:latin typeface="Cambria" panose="02040503050406030204" pitchFamily="18" charset="0"/>
                <a:ea typeface="Cambria" panose="02040503050406030204" pitchFamily="18" charset="0"/>
              </a:rPr>
              <a:t>ư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có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công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cụ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tìm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kiếm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để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lọc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tài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sản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theo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các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tiêu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chí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nh</a:t>
            </a:r>
            <a:r>
              <a:rPr lang="vi-VN" dirty="0">
                <a:latin typeface="Cambria" panose="02040503050406030204" pitchFamily="18" charset="0"/>
                <a:ea typeface="Cambria" panose="02040503050406030204" pitchFamily="18" charset="0"/>
              </a:rPr>
              <a:t>ư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bộ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phận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thời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gian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kết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thúc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khấu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hao</a:t>
            </a:r>
          </a:p>
          <a:p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Chưa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có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công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cụ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sắp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xếp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để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quản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lý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tài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sản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khoa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học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hơn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Chưa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lưu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xuống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được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file excel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để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gửi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bộ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phận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hoặc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để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theo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dõi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Thay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đổi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phương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thức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nhập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ngày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tháng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bằng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hình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thức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chọn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lịch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thay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vì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gõ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tay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921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EC575-1DC2-49B1-8971-7F341A972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6"/>
            <a:ext cx="9493249" cy="320676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CẢI TIẾN TRONG T</a:t>
            </a:r>
            <a:r>
              <a:rPr lang="vi-VN" b="1" dirty="0">
                <a:latin typeface="Cambria" panose="02040503050406030204" pitchFamily="18" charset="0"/>
                <a:ea typeface="Cambria" panose="02040503050406030204" pitchFamily="18" charset="0"/>
              </a:rPr>
              <a:t>Ư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ƠNG LAI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8C26F-AC0B-4EF4-BFD3-9BB40E22A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199" y="906162"/>
            <a:ext cx="10429103" cy="5266037"/>
          </a:xfrm>
        </p:spPr>
        <p:txBody>
          <a:bodyPr/>
          <a:lstStyle/>
          <a:p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Tạo chức năng tìm kiếm để ng</a:t>
            </a:r>
            <a:r>
              <a:rPr lang="vi-VN">
                <a:latin typeface="Cambria" panose="02040503050406030204" pitchFamily="18" charset="0"/>
                <a:ea typeface="Cambria" panose="02040503050406030204" pitchFamily="18" charset="0"/>
              </a:rPr>
              <a:t>ư</a:t>
            </a: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ời dùng lọc ra các tài sản theo bộ phận (để kiểm kê), theo thời gian kết thúc khấu hao (để lên kế hoạch sửa chữa, mua mới tài sản...)</a:t>
            </a:r>
          </a:p>
          <a:p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Tạo hàm tính toán chi phí khấu hao toàn công ty, bộ phận theo tháng, theo năm để lên kế hoạch chi phí tháng, năm</a:t>
            </a:r>
          </a:p>
          <a:p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Phân quyền để bộ phận vào xem đ</a:t>
            </a:r>
            <a:r>
              <a:rPr lang="vi-VN">
                <a:latin typeface="Cambria" panose="02040503050406030204" pitchFamily="18" charset="0"/>
                <a:ea typeface="Cambria" panose="02040503050406030204" pitchFamily="18" charset="0"/>
              </a:rPr>
              <a:t>ư</a:t>
            </a: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ợc tài sản của từng bộ phận</a:t>
            </a:r>
          </a:p>
          <a:p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Phân quyền phê duyệt thao tác sửa thông tin tài sản</a:t>
            </a:r>
          </a:p>
          <a:p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7724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EC575-1DC2-49B1-8971-7F341A972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7892" y="955590"/>
            <a:ext cx="4761470" cy="104620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DEMO CÔNG CỤ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02B369-B81E-45E7-ADCB-4A70D89C8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0306" y="2107857"/>
            <a:ext cx="4314825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372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EC575-1DC2-49B1-8971-7F341A972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1" y="1721708"/>
            <a:ext cx="2438400" cy="749643"/>
          </a:xfrm>
        </p:spPr>
        <p:txBody>
          <a:bodyPr>
            <a:normAutofit fontScale="90000"/>
          </a:bodyPr>
          <a:lstStyle/>
          <a:p>
            <a:r>
              <a:rPr lang="en-US" b="1">
                <a:latin typeface="Cambria" panose="02040503050406030204" pitchFamily="18" charset="0"/>
                <a:ea typeface="Cambria" panose="02040503050406030204" pitchFamily="18" charset="0"/>
              </a:rPr>
              <a:t>HỎI &amp; ĐÁP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9543AA-6357-4551-AE0D-EBA1FA560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5318" y="1133089"/>
            <a:ext cx="4953000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751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EC575-1DC2-49B1-8971-7F341A972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0120" y="1145059"/>
            <a:ext cx="7224584" cy="74964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CẢM </a:t>
            </a:r>
            <a:r>
              <a:rPr lang="vi-VN" b="1" dirty="0">
                <a:latin typeface="Cambria" panose="02040503050406030204" pitchFamily="18" charset="0"/>
                <a:ea typeface="Cambria" panose="02040503050406030204" pitchFamily="18" charset="0"/>
              </a:rPr>
              <a:t>Ơ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N THẦY VÀ CÁC BẠN </a:t>
            </a:r>
            <a:b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ĐÃ LẮNG NGHE!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265ABD-6A4C-463C-91DB-956CA4C0E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9754" y="2159039"/>
            <a:ext cx="3405316" cy="4052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638964"/>
      </p:ext>
    </p:extLst>
  </p:cSld>
  <p:clrMapOvr>
    <a:masterClrMapping/>
  </p:clrMapOvr>
</p:sld>
</file>

<file path=ppt/theme/theme1.xml><?xml version="1.0" encoding="utf-8"?>
<a:theme xmlns:a="http://schemas.openxmlformats.org/drawingml/2006/main" name="StreetscapeVTI">
  <a:themeElements>
    <a:clrScheme name="AnalogousFromLightSeed_2SEEDS">
      <a:dk1>
        <a:srgbClr val="000000"/>
      </a:dk1>
      <a:lt1>
        <a:srgbClr val="FFFFFF"/>
      </a:lt1>
      <a:dk2>
        <a:srgbClr val="22363C"/>
      </a:dk2>
      <a:lt2>
        <a:srgbClr val="E2E6E8"/>
      </a:lt2>
      <a:accent1>
        <a:srgbClr val="C18C78"/>
      </a:accent1>
      <a:accent2>
        <a:srgbClr val="CC9099"/>
      </a:accent2>
      <a:accent3>
        <a:srgbClr val="B19F77"/>
      </a:accent3>
      <a:accent4>
        <a:srgbClr val="6DAFA2"/>
      </a:accent4>
      <a:accent5>
        <a:srgbClr val="70ACBC"/>
      </a:accent5>
      <a:accent6>
        <a:srgbClr val="7893C1"/>
      </a:accent6>
      <a:hlink>
        <a:srgbClr val="5E8A9B"/>
      </a:hlink>
      <a:folHlink>
        <a:srgbClr val="7F7F7F"/>
      </a:folHlink>
    </a:clrScheme>
    <a:fontScheme name="Street">
      <a:majorFont>
        <a:latin typeface="Franklin Gothic Heavy"/>
        <a:ea typeface=""/>
        <a:cs typeface=""/>
      </a:majorFont>
      <a:minorFont>
        <a:latin typeface="Cons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reetscapeVTI" id="{B20F88EA-96D0-4E96-9207-A1488DAC5867}" vid="{3F7E5CFE-E584-4E58-A75E-141AC45B149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2F5C9EFB557CB46BE0ACA87D93540F5" ma:contentTypeVersion="11" ma:contentTypeDescription="Create a new document." ma:contentTypeScope="" ma:versionID="02672e86406385ff85294ad6688707ae">
  <xsd:schema xmlns:xsd="http://www.w3.org/2001/XMLSchema" xmlns:xs="http://www.w3.org/2001/XMLSchema" xmlns:p="http://schemas.microsoft.com/office/2006/metadata/properties" xmlns:ns3="8463df04-91d5-441d-8a78-6de286d45cfd" xmlns:ns4="a4f6b86d-bfaf-4b7e-b91c-85108edfdc00" targetNamespace="http://schemas.microsoft.com/office/2006/metadata/properties" ma:root="true" ma:fieldsID="993d56e8e31649bb0a6044f9eadccaac" ns3:_="" ns4:_="">
    <xsd:import namespace="8463df04-91d5-441d-8a78-6de286d45cfd"/>
    <xsd:import namespace="a4f6b86d-bfaf-4b7e-b91c-85108edfdc0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63df04-91d5-441d-8a78-6de286d45cf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6b86d-bfaf-4b7e-b91c-85108edfdc00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A0F4AC0-7DB9-4CF3-ACE1-99822E6EF68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463df04-91d5-441d-8a78-6de286d45cfd"/>
    <ds:schemaRef ds:uri="a4f6b86d-bfaf-4b7e-b91c-85108edfdc0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2A0D213-7E56-439A-B701-A1D876F338B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9A67E5C-FFCE-4AD4-B6BE-8078CBE64CFF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379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Cambria</vt:lpstr>
      <vt:lpstr>Consolas</vt:lpstr>
      <vt:lpstr>Franklin Gothic Heavy</vt:lpstr>
      <vt:lpstr>StreetscapeVTI</vt:lpstr>
      <vt:lpstr>CASE STUDY Quản lý  tài sản</vt:lpstr>
      <vt:lpstr>MỤC ĐÍCH CỦA CÔNG CỤ</vt:lpstr>
      <vt:lpstr>CHỨC NĂNG CHÍNH HIỆN CÓ CỦA PHẦN MỀM</vt:lpstr>
      <vt:lpstr>KHÓ KHĂN, HẠN CHẾ</vt:lpstr>
      <vt:lpstr>CẢI TIẾN TRONG TƯƠNG LAI</vt:lpstr>
      <vt:lpstr>DEMO CÔNG CỤ</vt:lpstr>
      <vt:lpstr>HỎI &amp; ĐÁP</vt:lpstr>
      <vt:lpstr>CẢM ƠN THẦY VÀ CÁC BẠN  ĐÃ LẮNG NGHE!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Huynh Tan Hung (DXMT/TC-CV)</dc:creator>
  <cp:lastModifiedBy>Hùng HT</cp:lastModifiedBy>
  <cp:revision>10</cp:revision>
  <dcterms:created xsi:type="dcterms:W3CDTF">2022-09-21T10:37:12Z</dcterms:created>
  <dcterms:modified xsi:type="dcterms:W3CDTF">2022-09-21T15:52:45Z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0x01010042F5C9EFB557CB46BE0ACA87D93540F5</vt:lpwstr>
  </property>
  <property fmtid="{D5CDD505-2E9C-101B-9397-08002B2CF9AE}" pid="3" name="MSIP_Label_defa4170-0d19-0005-0004-bc88714345d2_Enabled">
    <vt:lpwstr>true</vt:lpwstr>
  </property>
  <property fmtid="{D5CDD505-2E9C-101B-9397-08002B2CF9AE}" pid="4" name="MSIP_Label_defa4170-0d19-0005-0004-bc88714345d2_SetDate">
    <vt:lpwstr>2022-09-21T12:28:59Z</vt:lpwstr>
  </property>
  <property fmtid="{D5CDD505-2E9C-101B-9397-08002B2CF9AE}" pid="5" name="MSIP_Label_defa4170-0d19-0005-0004-bc88714345d2_Method">
    <vt:lpwstr>Standard</vt:lpwstr>
  </property>
  <property fmtid="{D5CDD505-2E9C-101B-9397-08002B2CF9AE}" pid="6" name="MSIP_Label_defa4170-0d19-0005-0004-bc88714345d2_Name">
    <vt:lpwstr>defa4170-0d19-0005-0004-bc88714345d2</vt:lpwstr>
  </property>
  <property fmtid="{D5CDD505-2E9C-101B-9397-08002B2CF9AE}" pid="7" name="MSIP_Label_defa4170-0d19-0005-0004-bc88714345d2_SiteId">
    <vt:lpwstr>66b308cb-3846-4f0d-b3df-15646b2aa4a4</vt:lpwstr>
  </property>
  <property fmtid="{D5CDD505-2E9C-101B-9397-08002B2CF9AE}" pid="8" name="MSIP_Label_defa4170-0d19-0005-0004-bc88714345d2_ActionId">
    <vt:lpwstr>f951fbea-fbec-43dd-abed-5a9f0d2eb838</vt:lpwstr>
  </property>
  <property fmtid="{D5CDD505-2E9C-101B-9397-08002B2CF9AE}" pid="9" name="MSIP_Label_defa4170-0d19-0005-0004-bc88714345d2_ContentBits">
    <vt:lpwstr>0</vt:lpwstr>
  </property>
</Properties>
</file>