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6" r:id="rId10"/>
    <p:sldId id="4106" r:id="rId11"/>
    <p:sldId id="4119" r:id="rId12"/>
    <p:sldId id="4127" r:id="rId13"/>
    <p:sldId id="4121" r:id="rId14"/>
    <p:sldId id="4122" r:id="rId15"/>
    <p:sldId id="4123" r:id="rId16"/>
    <p:sldId id="831" r:id="rId17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2"/>
    </p:embeddedFont>
    <p:embeddedFont>
      <p:font typeface="FS PF BeauSans Pro" panose="02000500000000020004" pitchFamily="2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S Magistral Bold" panose="020B0804030204080304" pitchFamily="34" charset="0"/>
      <p:bold r:id="rId30"/>
    </p:embeddedFont>
    <p:embeddedFont>
      <p:font typeface="FS Magistral Extra Bold" panose="020B0904030204080304" pitchFamily="34" charset="0"/>
      <p:bold r:id="rId31"/>
    </p:embeddedFont>
    <p:embeddedFont>
      <p:font typeface="Calibri Light" panose="020F0302020204030204" charset="0"/>
      <p:regular r:id="rId32"/>
      <p: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61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61"/>
        <p:guide orient="horz" pos="3696"/>
        <p:guide pos="360"/>
        <p:guide pos="1176"/>
        <p:guide pos="2611"/>
        <p:guide pos="4152"/>
        <p:guide pos="6000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10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mem_test.sv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40" y="751205"/>
            <a:ext cx="5397500" cy="5354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5670" y="1032510"/>
            <a:ext cx="6108700" cy="487299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6510" y="3124200"/>
            <a:ext cx="5113655" cy="3140710"/>
          </a:xfrm>
          <a:prstGeom prst="rect">
            <a:avLst/>
          </a:prstGeom>
          <a:noFill/>
          <a:ln>
            <a:solidFill>
              <a:srgbClr val="ED1B2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833745" y="750570"/>
            <a:ext cx="6069330" cy="2885440"/>
          </a:xfrm>
          <a:prstGeom prst="rect">
            <a:avLst/>
          </a:prstGeom>
          <a:noFill/>
          <a:ln>
            <a:solidFill>
              <a:srgbClr val="ED1B2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</a:t>
            </a:r>
            <a:r>
              <a:rPr lang="en-AU" altLang="en-US"/>
              <a:t>mem_if.s</a:t>
            </a:r>
            <a:r>
              <a:rPr lang="en-US" altLang="en-US"/>
              <a:t>v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8020" y="610870"/>
            <a:ext cx="1664335" cy="587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8585" y="610870"/>
            <a:ext cx="1678305" cy="5874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9960" y="610870"/>
            <a:ext cx="1691640" cy="5874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51465" y="520065"/>
            <a:ext cx="1657985" cy="5954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m</a:t>
            </a:r>
            <a:r>
              <a:rPr lang="en-US" altLang="en-US"/>
              <a:t>odify your Memory testbench to use constrained scope-based randomization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r>
              <a:rPr lang="en-US" altLang="en-US"/>
              <a:t>for data and address</a:t>
            </a:r>
            <a:r>
              <a:rPr lang="en-AU" altLang="en-US"/>
              <a:t> </a:t>
            </a:r>
            <a:r>
              <a:rPr lang="en-US" altLang="en-US"/>
              <a:t>values.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Memory Interface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Memory Interface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lab10-memrnd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Memory design,interface and top-level module from lab07-</a:t>
            </a:r>
            <a:r>
              <a:rPr lang="en-AU" altLang="en-US"/>
              <a:t> </a:t>
            </a:r>
            <a:r>
              <a:rPr lang="en-US" altLang="en-US"/>
              <a:t>intf into lab10-memrnd.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Add new task into mem_if.sv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90" y="548640"/>
            <a:ext cx="6311900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095" y="1066800"/>
            <a:ext cx="8932545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Memory Interface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Modifying the Memory Testbench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new “Random Data” test to your testbench to write and check random data for</a:t>
            </a:r>
            <a:r>
              <a:rPr lang="en-AU" altLang="en-US"/>
              <a:t> </a:t>
            </a:r>
            <a:r>
              <a:rPr lang="en-US" altLang="en-US"/>
              <a:t>every address. Simulate the design to confirm the randomization.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to limit data to be a printable ASCII character (8'h20 - 8'h7F).</a:t>
            </a:r>
            <a:r>
              <a:rPr lang="en-AU" altLang="en-US"/>
              <a:t> </a:t>
            </a:r>
            <a:r>
              <a:rPr lang="en-US" altLang="en-US"/>
              <a:t>Modify your read and write memory debug messages to print the character generated</a:t>
            </a:r>
            <a:r>
              <a:rPr lang="en-AU" altLang="en-US"/>
              <a:t> </a:t>
            </a:r>
            <a:r>
              <a:rPr lang="en-US" altLang="en-US"/>
              <a:t>(use the %c format specifier). 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to limit data to be A-Z or a-z (8'h41-8'h5a, 8'h61-8'h7a).</a:t>
            </a:r>
            <a:r>
              <a:rPr lang="en-AU" altLang="en-US"/>
              <a:t> </a:t>
            </a:r>
            <a:r>
              <a:rPr lang="en-US" altLang="en-US"/>
              <a:t>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Apply weights to the constraints so that 80% of the time, randomization chooses an</a:t>
            </a:r>
            <a:r>
              <a:rPr lang="en-AU" altLang="en-US"/>
              <a:t> </a:t>
            </a:r>
            <a:r>
              <a:rPr lang="en-US" altLang="en-US"/>
              <a:t>uppercase letter and 20% of the time it chooses a lowercase letter. Check your</a:t>
            </a:r>
            <a:r>
              <a:rPr lang="en-AU" altLang="en-US"/>
              <a:t> </a:t>
            </a:r>
            <a:r>
              <a:rPr lang="en-US" altLang="en-US"/>
              <a:t>constraint in simulation.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2356</Words>
  <Application>WPS Presentation</Application>
  <PresentationFormat>Widescreen</PresentationFormat>
  <Paragraphs>226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2. Creating the Memory Interface Design</vt:lpstr>
      <vt:lpstr>2. Creating the Memory Interface Design</vt:lpstr>
      <vt:lpstr>2. Creating the Memory Interface Design</vt:lpstr>
      <vt:lpstr>PowerPoint 演示文稿</vt:lpstr>
      <vt:lpstr>2. Creating the Register Design</vt:lpstr>
      <vt:lpstr>2. Testing the Memory Interface Design</vt:lpstr>
      <vt:lpstr>3. Testing the Register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19</cp:revision>
  <dcterms:created xsi:type="dcterms:W3CDTF">2022-03-22T09:25:00Z</dcterms:created>
  <dcterms:modified xsi:type="dcterms:W3CDTF">2025-06-13T10:37:21Z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