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7" r:id="rId10"/>
    <p:sldId id="4126" r:id="rId11"/>
    <p:sldId id="4128" r:id="rId12"/>
    <p:sldId id="4129" r:id="rId13"/>
    <p:sldId id="4130" r:id="rId14"/>
    <p:sldId id="4131" r:id="rId15"/>
    <p:sldId id="4132" r:id="rId16"/>
    <p:sldId id="4133" r:id="rId17"/>
    <p:sldId id="4134" r:id="rId18"/>
    <p:sldId id="4106" r:id="rId19"/>
    <p:sldId id="4119" r:id="rId20"/>
    <p:sldId id="4135" r:id="rId21"/>
    <p:sldId id="4122" r:id="rId22"/>
    <p:sldId id="4123" r:id="rId23"/>
    <p:sldId id="831" r:id="rId24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9"/>
    </p:embeddedFont>
    <p:embeddedFont>
      <p:font typeface="FS PF BeauSans Pro" panose="02000500000000020004" pitchFamily="2" charset="0"/>
      <p:regular r:id="rId30"/>
    </p:embeddedFont>
    <p:embeddedFont>
      <p:font typeface="Tahoma" panose="020B0604030504040204" pitchFamily="34" charset="0"/>
      <p:regular r:id="rId31"/>
      <p:bold r:id="rId32"/>
    </p:embeddedFont>
    <p:embeddedFont>
      <p:font typeface="Century Gothic" panose="020B0502020202020204" pitchFamily="34" charset="0"/>
      <p:regular r:id="rId33"/>
      <p:bold r:id="rId34"/>
      <p:italic r:id="rId35"/>
      <p:boldItalic r:id="rId36"/>
    </p:embeddedFont>
    <p:embeddedFont>
      <p:font typeface="FS Magistral Bold" panose="020B0804030204080304" pitchFamily="34" charset="0"/>
      <p:bold r:id="rId37"/>
    </p:embeddedFont>
    <p:embeddedFont>
      <p:font typeface="FS Magistral Extra Bold" panose="020B0904030204080304" pitchFamily="34" charset="0"/>
      <p:bold r:id="rId38"/>
    </p:embeddedFont>
    <p:embeddedFont>
      <p:font typeface="Calibri Light" panose="020F0302020204030204" charset="0"/>
      <p:regular r:id="rId39"/>
      <p:italic r:id="rId40"/>
    </p:embeddedFont>
    <p:embeddedFont>
      <p:font typeface="Calibri" panose="020F050202020403020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1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48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51"/>
        <p:guide pos="4263"/>
        <p:guide orient="horz" pos="2698"/>
        <p:guide orient="horz" pos="3148"/>
        <p:guide orient="horz" pos="3696"/>
        <p:guide pos="360"/>
        <p:guide pos="1176"/>
        <p:guide pos="2611"/>
        <p:guide pos="4152"/>
        <p:guide pos="6000"/>
        <p:guide pos="273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font" Target="fonts/font16.fntdata"/><Relationship Id="rId43" Type="http://schemas.openxmlformats.org/officeDocument/2006/relationships/font" Target="fonts/font15.fntdata"/><Relationship Id="rId42" Type="http://schemas.openxmlformats.org/officeDocument/2006/relationships/font" Target="fonts/font14.fntdata"/><Relationship Id="rId41" Type="http://schemas.openxmlformats.org/officeDocument/2006/relationships/font" Target="fonts/font13.fntdata"/><Relationship Id="rId40" Type="http://schemas.openxmlformats.org/officeDocument/2006/relationships/font" Target="fonts/font12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11.fntdata"/><Relationship Id="rId38" Type="http://schemas.openxmlformats.org/officeDocument/2006/relationships/font" Target="fonts/font10.fntdata"/><Relationship Id="rId37" Type="http://schemas.openxmlformats.org/officeDocument/2006/relationships/font" Target="fonts/font9.fntdata"/><Relationship Id="rId36" Type="http://schemas.openxmlformats.org/officeDocument/2006/relationships/font" Target="fonts/font8.fntdata"/><Relationship Id="rId35" Type="http://schemas.openxmlformats.org/officeDocument/2006/relationships/font" Target="fonts/font7.fntdata"/><Relationship Id="rId34" Type="http://schemas.openxmlformats.org/officeDocument/2006/relationships/font" Target="fonts/font6.fntdata"/><Relationship Id="rId33" Type="http://schemas.openxmlformats.org/officeDocument/2006/relationships/font" Target="fonts/font5.fntdata"/><Relationship Id="rId32" Type="http://schemas.openxmlformats.org/officeDocument/2006/relationships/font" Target="fonts/font4.fntdata"/><Relationship Id="rId31" Type="http://schemas.openxmlformats.org/officeDocument/2006/relationships/font" Target="fonts/font3.fntdata"/><Relationship Id="rId30" Type="http://schemas.openxmlformats.org/officeDocument/2006/relationships/font" Target="fonts/font2.fntdata"/><Relationship Id="rId3" Type="http://schemas.openxmlformats.org/officeDocument/2006/relationships/slide" Target="slides/slide1.xml"/><Relationship Id="rId29" Type="http://schemas.openxmlformats.org/officeDocument/2006/relationships/font" Target="fonts/font1.fntdata"/><Relationship Id="rId28" Type="http://schemas.openxmlformats.org/officeDocument/2006/relationships/commentAuthors" Target="commentAuthors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266.333 1800.000,'10.000'1.000,"2.000"2.000,4.000 0.000,5.000 1.000,3.000 1.000,3.000 1.000,3.000-1.000,0.000 2.000,2.000-1.000,0.000 0.000,1.000 1.000,0.000-1.000,-1.000 1.000,1.000-1.000,-1.000 1.000,1.000-1.000,-1.000 1.000,0.000-1.000,0.000 0.000,0.000 1.000,-3.000-2.000,-1.000 0.000,1.000-2.000,4.000 1.000,-1.000-2.000,-2.000-1.000,-6.000 0.000,1.000 0.000,-1.000 0.000,-2.000-1.000,-1.000 0.000,2.000 0.000,-2.000 0.000,-3.000 0.000,-2.000 0.000,-5.000-1.000,5.000 1.000,-3.000 0.000,0.000 0.000,-2.000 0.000,1.000 0.000,0.000 0.000,-1.000 0.000,0.000-1.000,1.000 1.000,1.000 0.000,1.000 0.000,2.000 0.000,5.000 0.000,0.000 0.000,0.000 0.000,1.000 0.000,-5.000 0.000,-4.000 0.000,0.000 0.000,7.000 0.000,-1.000 0.000,-1.000 0.000,-2.000 0.000,-1.000 0.000,-1.000 1.000,-3.000-1.000,1.000 0.000,-1.000 0.000,0.000-1.000,0.000 0.000,5.000 0.000,0.000-1.000,-1.000 0.000,1.000 1.000,-2.000 0.000,-4.000 0.000,1.000 0.000,9.000 0.000,-1.000-1.000,0.000-1.000,0.000 1.000,0.000 0.000,-1.000 0.000,-1.000 0.000,2.000 0.000,0.000 0.000,1.000 0.000,-1.000 0.000,5.000 0.000,0.000-1.000,-3.000 0.000,-3.000 0.000,-1.000 1.000,-2.000-1.000,-2.000 2.000,-2.000-1.000,3.000 1.000,-4.000 0.000,1.000-1.000,-2.000-5.000,0.000 1.000,1.000 0.000,0.000 3.000,3.000 1.000,-3.000-2.000,-6.000-6.000,-5.000-2.000,-10.000 11.000,-8.000 1.000,8.000 0.000,-9.000 0.000,-5.000 0.000,-1.000 0.000,-1.000 0.000,-1.000 0.000,0.000-1.000,-5.000 1.000,-1.000 0.000,6.000 0.000,2.000 0.000,-2.000 0.000,2.000 0.000,1.000 0.000,1.000 0.000,9.000 0.000,-3.000 0.000,-2.000 0.000,-10.000-2.000,0.000 0.000,1.000 1.000,0.000-1.000,1.000 1.000,-1.000-1.000,-5.000 1.000,1.000 0.000,7.000 1.000,1.000 0.000,-2.000-1.000,3.000-1.000,2.000 1.000,2.000-1.000,7.000 1.000,-2.000 0.000,-1.000 0.000,-8.000 0.000,1.000-1.000,-1.000 2.000,0.000-1.000,1.000 1.000,0.000-1.000,-1.000 1.000,0.000 0.000,5.000 0.000,0.000 0.000,0.000 0.000,1.000 0.000,1.000 0.000,1.000 0.000,-4.000 0.000,6.000 0.000,-3.000 0.000,0.000 0.000,0.000 0.000,-2.000 0.000,-2.000 1.000,1.000-1.000,7.000 0.000,-4.000 0.000,-1.000 0.000,-10.000 0.000,1.000 0.000,2.000 0.000,6.000 0.000,1.000 0.000,0.000 0.000,1.000 0.000,0.000 0.000,0.000 0.000,-5.000 0.000,-1.000 0.000,1.000 0.000,0.000 0.000,1.000-1.000,1.000 1.000,1.000 1.000,0.000 1.000,1.000 0.000,1.000-1.000,1.000 1.000,2.000 0.000,1.000-1.000,3.000 0.000,-4.000 0.000,25.000 0.000,2.000-1.000,8.000 0.000,-6.000 0.000,3.000 0.000,1.000 0.000,-8.000 0.000,18.000 0.000,4.000 0.000,2.000 0.000,-12.000 0.000,1.000 0.000,24.000 0.000,5.000 0.000,19.000 0.000,6.000 0.000,1.000 0.000,-15.000 0.000,3.000 0.000,1.000 0.000,-1.000 0.000,-1.000 0.000,1.000 0.000,-2.000 0.000,-1.000 0.000,-33.000 0.000,35.000 0.000,-4.000 0.000,-6.000 0.000,-14.000 0.000,-5.000 0.000,7.000 0.000,-8.000 0.000,-8.000 0.000,-7.000 0.000,-6.000 0.000,-5.000 0.000,0.000 0.000,1.000 0.000,6.000 0.000,-1.000 0.000,-4.000 0.000,2.000 0.000,1.000 0.000,2.000 0.000,-2.000 0.000,-1.000 0.000,-1.000 1.000,5.000 0.000,-1.000 1.000,0.000-1.000,3.000 1.000,-4.000-1.000,-2.000 1.000,2.000 0.000,-31.000 1.000,2.000 0.000,1.000-1.000,-1.000 0.000,-2.000 0.000,4.000 0.000,-2.000-1.000,-14.000 2.000,-3.000 1.000,-4.000 0.000,-3.000-1.000,14.000-1.000,-1.000 0.000,-12.000 0.000,-3.000 0.000,-2.000-1.000,1.000 0.000,-2.000 0.000,-2.000 0.000,-12.000-1.000,3.000 0.000,4.000 1.000,3.000-1.000,5.000-1.000,8.000 1.000,2.000 0.000,2.000 0.000,-1.000 0.000,-7.000 0.000,0.000 0.000,15.000 0.000,0.000 0.000,-8.000 0.000,-12.000 0.000,4.000 0.000,9.000 0.000,2.000-1.000,0.000 1.000,3.000 0.000,3.000 0.000,2.000 0.000,0.000 0.000,5.000 0.000,-1.000 0.000,-5.000 0.000,1.000 0.000,4.000 0.000,2.000 0.000,0.000 0.000,2.000 0.000,-9.000 0.000,-3.000 0.000,1.000 0.000,-1.000 1.000,0.000-1.000,-1.000 0.000,-1.000 0.000,4.000 0.000,-1.000 0.000,1.000 0.000,1.000 0.000,1.000 0.000,-4.000 0.000,3.000 0.000,3.000 0.000,1.000 0.000,5.000 0.000,0.000 0.000,-7.000 0.000,4.000 0.000,3.000 0.000,21.000 0.000,0.000 0.000,10.000 0.000,-4.000 0.000,7.000 0.000,4.000 0.000,5.000 0.000,5.000 0.000,23.000 0.000,14.000 0.000,-8.000 0.000,6.000 0.000,14.000 0.000,6.000 0.000,3.000 0.000,1.000 0.000,-39.000 0.000,0.000 0.000,22.000 0.000,22.000 0.000,-3.000 0.000,-6.000 0.000,-8.000 0.000,-8.000 0.000,-12.000 0.000,-8.000 0.000,-8.000 0.000,-9.000 0.000,-7.000 0.000,-8.000 0.000,-6.000 0.000,-6.000 0.000,-2.000 0.000,5.000 0.000,-5.000 0.000,1.000 0.000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7559.333 2826.000,'12.000'1.000,"3.000"0.000,5.000 1.000,6.000 0.000,5.000 1.000,4.000 0.000,0.000 0.000,1.000 0.000,-14.000-1.000,2.000-1.000,14.000 0.000,18.000 2.000,5.000 1.000,-4.000-1.000,6.000 0.000,1.000 1.000,2.000-1.000,-1.000-1.000,13.000 1.000,-4.000-1.000,-6.000 0.000,-5.000 0.000,-12.000-2.000,-14.000 1.000,1.000-1.000,26.000 0.000,0.000 1.000,-2.000-1.000,0.000 0.000,-2.000-1.000,0.000 1.000,-25.000 0.000,0.000 0.000,0.000 0.000,1.000 0.000,14.000 0.000,2.000 0.000,15.000 0.000,1.000 0.000,-1.000 0.000,-3.000 0.000,-15.000-1.000,-14.000 1.000,-1.000 0.000,17.000 0.000,-5.000 0.000,-5.000 0.000,-8.000 0.000,-9.000 0.000,-7.000 0.000,-6.000 0.000,-1.000 0.000,-21.000 1.000,-9.000-1.000,7.000 0.000,-2.000 0.000,-4.000 0.000,-2.000 0.000,0.000 0.000,-6.000 0.000,-3.000 0.000,-3.000 0.000,-6.000 0.000,-8.000 0.000,-6.000 0.000,18.000 0.000,-2.000 0.000,-27.000 0.000,-7.000 0.000,-15.000 0.000,-5.000 0.000,-6.000 0.000,-1.000 0.000,3.000 0.000,0.000 0.000,2.000 0.000,8.000 0.000,9.000 0.000,11.000 0.000,9.000 0.000,10.000 0.000,6.000 0.000,4.000 0.000,3.000 2.000,4.000 0.000,9.000 0.000,1.000 1.000,6.000-1.000,1.000 0.000,-8.000 2.000,-1.000 0.000,2.000-1.000,1.000 0.000,2.000 0.000,0.000-1.000,-2.000 0.000,0.000 1.000,2.000-1.000,-1.000 1.000,-7.000-1.000,-1.000 1.000,5.000-2.000,0.000 1.000,2.000-1.000,0.000 0.000,-8.000 2.000,-2.000-1.000,1.000 0.000,7.000 0.000,2.000 1.000,5.000-1.000,1.000 0.000,-9.000 2.000,10.000-2.000,-6.000 1.000,4.000 1.000,0.000 1.000,1.000-2.000,1.000-1.000,0.000 0.000,-3.000-2.000,2.000 1.000,1.000 1.000,1.000 3.000,-5.000 0.000,-2.000 0.000,6.000-3.000,-9.000 1.000,10.000-1.000,-6.000-1.000,5.000 0.000,24.000-1.000,-3.000-1.000,10.000 1.000,-1.000 0.000,3.000 0.000,-8.000 0.000,7.000 0.000,2.000 0.000,19.000 0.000,4.000 0.000,4.000 0.000,8.000 0.000,8.000 0.000,8.000 0.000,24.000 0.000,9.000 0.000,-19.000 1.000,-2.000-1.000,6.000 0.000,-6.000 0.000,-10.000 0.000,-11.000 0.000,-30.000 0.000,-3.000 0.000,12.000 0.000,-11.000 0.000,-10.000 0.000,-7.000 0.000,-3.000 0.000,-24.000 0.000,0.000 0.000,-8.000 0.000,5.000 0.000,-5.000 0.000,-5.000 0.000,-5.000 0.000,-4.000 0.000,-1.000 0.000,-1.000 0.000,-5.000 0.000,14.000 0.000,-4.000 0.000,-22.000 0.000,-6.000 0.000,9.000 0.000,-3.000 0.000,3.000 0.000,-28.000 0.000,0.000 0.000,4.000 0.000,17.000 0.000,3.000 0.000,-13.000 0.000,8.000 0.000,8.000 0.000,11.000 0.000,11.000 0.000,9.000 0.000,8.000 0.000,21.000 0.000,0.000 0.000,2.000-1.000,-2.000 0.000,7.000-3.000,9.000-1.000,11.000-1.000,3.000 1.000,-6.000 0.000,0.000 2.000,4.000-1.000,-1.000 0.000,-17.000 2.000,-1.000-1.000,2.000 1.000,-2.000 0.000,-2.000 0.000,-2.000 0.000,3.000-2.000,-3.000 1.000,-5.000-1.000,3.000-2.000,-26.000-8.000,-2.000 8.000,-2.000 0.000,-2.000 0.000,-3.000-1.000,0.000 1.000,-5.000-1.000,-2.000 0.000,-2.000-1.000,0.000 0.000,-9.000-2.000,-1.000 0.000,-1.000 0.000,2.000 1.000,10.000 2.000,8.000 2.000,2.000 1.000,-13.000-2.000,6.000 1.000,6.000 2.000,5.000 1.000,4.000 0.000,0.000 1.000,6.000 10.000,6.000 5.000,0.000 0.000,-1.000 1.000,-2.000 7.000,1.000-8.000,1.000 1.000,-1.000-2.000,1.000-1.000,0.000 5.000,0.000-7.000,1.000 5.000,2.000-4.000,5.000-1.000,8.000-1.000,-2.000-5.000,4.000-1.000,2.000 0.000,4.000-1.000,4.000 0.000,10.000-1.000,-2.000 0.000,8.000 0.000,2.000-1.000,0.000 0.000,-4.000 0.000,-2.000 0.000,-3.000 0.000,-3.000 0.000,-3.000 0.000,-3.000 0.000,-3.000 0.000,-8.000 0.000,-1.000 0.000,-3.000 0.000,8.000-1.000,-3.000 1.000,-3.000-1.000,-3.000-1.000,3.000-1.000,-21.000-5.000,-4.000 8.000,-9.000 0.000,-3.000 0.000,-7.000 0.000,2.000 0.000,-4.000 0.000,-1.000 0.000,9.000 1.000,0.000-1.000,-23.000 0.000,-5.000 0.000,-5.000 0.000,-1.000 0.000,23.000 0.000,-1.000 0.000,-14.000 0.000,2.000 0.000,1.000 0.000,3.000 0.000,-8.000 0.000,9.000 0.000,10.000 0.000,7.000 1.000,7.000 0.000,7.000 0.000,0.000 1.000,18.000 5.000,8.000-1.000,0.000-1.000,-4.000-2.000,2.000 0.000,0.000-1.000,1.000 0.000,4.000 0.000,2.000-1.000,2.000 1.000,10.000-1.000,5.000-1.000,5.000 1.000,6.000-1.000,-3.000 0.000,-7.000 0.000,4.000 0.000,41.000 0.000,8.000 0.000,7.000 1.000,-2.000-1.000,-6.000 2.000,-25.000-1.000,17.000 2.000,-9.000 0.000,-21.000 0.000,-8.000 0.000,-6.000-1.000,-8.000 1.000,-9.000-1.000,-7.000-1.000,-2.000 1.000,-30.000-1.000,5.000-1.000,-3.000 0.000,-7.000 0.000,-4.000 0.000,4.000 0.000,-2.000 0.000,3.000 0.000,0.000 0.000,1.000 0.000,-10.000 0.000,0.000 0.000,12.000 0.000,-2.000-1.000,-13.000 1.000,-2.000 0.000,-12.000 0.000,-3.000 0.000,1.000 0.000,10.000 0.000,3.000 0.000,11.000 0.000,3.000 0.000,-2.000 0.000,4.000 0.000,-1.000 0.000,3.000-2.000,4.000 1.000,3.000-1.000,-5.000-1.000,28.000-2.000,3.000 5.000,12.000 0.000,-3.000 0.000,3.000 1.000,-4.000-1.000,13.000 0.000,7.000 0.000,-23.000 0.000,29.000 0.000,5.000 0.000,3.000 0.000,-9.000 0.000,3.000 0.000,10.000 0.000,1.000 0.000,-13.000 0.000,9.000 0.000,-3.000 0.000,17.000 0.000,-9.000 0.000,-11.000 0.000,-11.000 0.000,-10.000-1.000,-8.000 1.000,-7.000 0.000,-39.000 0.000,-2.000 0.000,-7.000 0.000,-7.000-1.000,5.000-1.000,-4.000 0.000,18.000 0.000,-42.000-4.000,-6.000-2.000,-5.000-1.000,-1.000 0.000,-1.000-1.000,1.000 1.000,-7.000-1.000,-1.000 0.000,5.000 1.000,8.000 0.000,10.000 2.000,11.000 2.000,7.000 0.000,11.000 1.000,10.000 2.000,8.000 0.000,2.000 1.000,22.000 3.000,-24.000-10.000,-5.000-4.000,7.000 5.000,-2.000 1.000,-1.000 0.000,-1.000 0.000,1.000 1.000,1.000 1.000,-7.000-2.000,5.000 2.000,0.000 0.000,1.000 0.000,2.000 1.000,2.000 1.000,-4.000-2.000,5.000-1.000,19.000-1.000,4.000 5.000,2.000 1.000,-4.000-1.000,4.000 1.000,1.000 0.000,0.000 0.000,1.000 0.000,6.000 0.000,2.000 0.000,-12.000 0.000,26.000 0.000,1.000 0.000,1.000 0.000,-15.000 0.000,0.000 0.000,15.000 0.000,0.000 0.000,2.000 0.000,4.000 0.000,-4.000 0.000,-15.000 1.000,-2.000-1.000,-3.000 0.000,-4.000 0.000,2.000 0.000,-6.000 0.000,-4.000 0.000,0.000 0.000,-22.000 0.000,0.000 0.000,-3.000 0.000,3.000 0.000,-3.000 1.000,-15.000 1.000,4.000 0.000,-1.000-1.000,7.000 0.000,-1.000 0.000,-21.000 1.000,-6.000 1.000,-17.000-1.000,-6.000 1.000,-3.000-1.000,20.000 0.000,2.000-1.000,4.000 0.000,4.000 0.000,5.000 0.000,5.000-1.000,7.000 1.000,4.000-1.000,-6.000 0.000,9.000 0.000,7.000 0.000,31.000 4.000,5.000-2.000,7.000-1.000,-2.000 1.000,1.000 0.000,-5.000 0.000,2.000 0.000,-4.000-1.000,14.000 2.000,2.000-1.000,1.000 1.000,-7.000 0.000,2.000 0.000,18.000 3.000,1.000 2.000,9.000 0.000,2.000 1.000,-1.000 1.000,3.000-1.000,-3.000 0.000,-5.000-1.000,-7.000-1.000,-9.000 0.000,-6.000-1.000,-10.000 0.000,-8.000-2.000,-7.000 0.000,-2.000 1.000,-18.000 1.000,-3.000-3.000,0.000 2.000,-1.000 2.000,2.000 0.000,-6.000 4.000,5.000-6.000,-1.000 1.000,1.000-2.000,0.000 0.000,-6.000 2.000,7.000-1.000,20.000 5.000,0.000-7.000,7.000-2.000,6.000 1.000,3.000 0.000,-8.000-2.000,1.000 1.000,8.000 0.000,1.000 0.000,2.000-1.000,1.000 1.000,4.000-1.000,18.000 0.000,6.000 0.000,5.000 0.000,-24.000 0.000,3.000 0.000,27.000 0.000,4.000 0.000,12.000 0.000,-2.000 0.000,-10.000 0.000,-2.000 0.000,-6.000 0.000,-17.000 0.000,-5.000 0.000,9.000 0.000,-10.000 0.000,-9.000-1.000,-8.000 1.000,-7.000 0.000,-5.000 0.000,0.000 0.000,0.000 1.000,4.000-1.000,-6.000 0.000,0.000 0.000,3.000-1.000,0.000 0.000,0.000-1.000,0.000 0.000,0.000 0.000,-1.000 1.000,-1.000-1.000,-2.000 1.000,-1.000 0.000,3.000-2.000,-3.000-3.000,-20.000 0.000,-4.000 6.000,-1.000 0.000,-6.000 0.000,-9.000-1.000,-6.000-1.000,-1.000 0.000,-4.000 1.000,-3.000-1.000,-3.000 1.000,-4.000 0.000,-17.000 0.000,2.000 0.000,-14.000 0.000,-4.000 0.000,-1.000-1.000,1.000 0.000,3.000-1.000,4.000 0.000,1.000 0.000,11.000 0.000,13.000 0.000,12.000 1.000,10.000 0.000,10.000 1.000,7.000 0.000,23.000 0.000,1.000 1.000,1.000 0.000,0.000 0.000,3.000 0.000,5.000 0.000,1.000 1.000,5.000 1.000,8.000 2.000,8.000 0.000,3.000 0.000,-10.000-2.000,2.000 1.000,1.000-1.000,2.000 1.000,0.000 0.000,1.000-1.000,0.000 1.000,-1.000 0.000,-20.000-2.000,25.000 2.000,-3.000 0.000,-5.000 0.000,-2.000-1.000,-8.000 0.000,-7.000 0.000,-7.000-1.000,-1.000 0.000,-25.000-1.000,0.000 0.000,-3.000 0.000,-5.000 0.000,-3.000 0.000,0.000 0.000,3.000 0.000,-2.000 0.000,-21.000 0.000,-2.000 0.000,-17.000 0.000,-7.000-1.000,-3.000 1.000,14.000 0.000,-4.000 0.000,-2.000 0.000,-1.000 0.000,0.000 0.000,-2.000 0.000,2.000 0.000,3.000 0.000,33.000 0.000,-41.000 0.000,9.000 0.000,11.000 0.000,11.000 0.000,9.000 0.000,9.000 0.000,8.000 1.000,0.000-1.000,30.000 2.000,-2.000-1.000,2.000 1.000,-1.000-1.000,2.000 0.000,9.000 1.000,4.000-1.000,4.000 0.000,2.000 0.000,-1.000-1.000,3.000 1.000,24.000-1.000,6.000 1.000,17.000-1.000,9.000 0.000,4.000 0.000,6.000 0.000,13.000 0.000,-3.000 0.000,-24.000 0.000,-6.000 0.000,-22.000 0.000,-3.000 0.000,-12.000 0.000,20.000 0.000,-13.000 0.000,-11.000 0.000,-11.000 0.000,-9.000-1.000,-9.000 1.000,-3.000 0.000,-26.000 0.000,-6.000 0.000,4.000 0.000,2.000 0.000,-8.000 0.000,-2.000 0.000,-2.000 0.000,9.000 0.000,-1.000 1.000,-15.000-1.000,-1.000 0.000,1.000 0.000,-1.000 0.000,-2.000 0.000,8.000 0.000,0.000 0.000,-15.000 0.000,-1.000 0.000,-1.000-1.000,-1.000 0.000,19.000 0.000,1.000 0.000,-12.000-1.000,-16.000 0.000,0.000 0.000,13.000 1.000,3.000 0.000,-2.000 0.000,4.000 0.000,7.000 1.000,1.000 0.000,4.000-1.000,6.000 1.000,2.000 0.000,-4.000 0.000,4.000 0.000,5.000 0.000,-3.000 0.000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12239.333 6173.000,'-11.000'0.000,"-1.000"0.000,-3.000 0.000,-6.000 0.000,7.000 2.000,1.000 0.000,2.000 0.000,-1.000-1.000,0.000 1.000,2.000 1.000,-6.000 1.000,3.000 1.000,1.000 1.000,8.000 4.000,9.000-1.000,12.000-4.000,-6.000-3.000,4.000 1.000,12.000 1.000,4.000 0.000,4.000 0.000,0.000-1.000,7.000 0.000,11.000-1.000,10.000 0.000,6.000-1.000,5.000 0.000,2.000-1.000,1.000 0.000,0.000 1.000,4.000-1.000,-8.000-1.000,-20.000 1.000,-9.000 0.000,-4.000 0.000,-10.000 0.000,-8.000 0.000,-8.000 0.000,-2.000 0.000,-28.000-1.000,5.000 1.000,-4.000 0.000,-3.000 0.000,-2.000 0.000,-1.000 0.000,1.000 0.000,5.000 0.000,-1.000 0.000,-16.000 0.000,7.000 0.000,7.000 0.000,-9.000 0.000,-2.000 0.000,-1.000 1.000,-11.000-1.000,0.000 0.000,2.000 0.000,3.000 0.000,1.000 0.000,-7.000 1.000,-1.000 0.000,9.000 1.000,1.000 0.000,-1.000-1.000,3.000 1.000,4.000-1.000,3.000 0.000,10.000 0.000,-1.000 0.000,1.000 0.000,-3.000 2.000,2.000 0.000,3.000 0.000,1.000 1.000,-5.000 3.000,6.000 1.000,11.000 2.000,10.000-9.000,11.000-1.000,-4.000 0.000,1.000 0.000,3.000 0.000,-8.000 0.000,43.000 0.000,15.000 0.000,-7.000 0.000,6.000 0.000,13.000 0.000,3.000-1.000,24.000 1.000,3.000 0.000,-24.000 0.000,-6.000 0.000,-2.000 0.000,-13.000 0.000,-14.000 0.000,-12.000 0.000,-13.000 0.000,-9.000 0.000,-11.000 1.000,-35.000 4.000,1.000-3.000,-8.000 0.000,-7.000-1.000,-11.000 0.000,-13.000 0.000,-4.000 0.000,-2.000-1.000,-1.000 1.000,-1.000 0.000,-1.000 1.000,58.000-1.000,-57.000 2.000,-3.000 0.000,-9.000 1.000,2.000 0.000,16.000 0.000,6.000 0.000,8.000-1.000,14.000-1.000,5.000 1.000,-6.000 1.000,9.000 0.000,9.000-1.000,6.000-1.000,2.000 2.000,26.000-2.000,0.000-2.000,-1.000 0.000,4.000 0.000,-3.000 0.000,3.000 0.000,6.000 0.000,3.000 0.000,-11.000 0.000,24.000 0.000,4.000 0.000,2.000 0.000,-16.000 0.000,0.000 0.000,25.000 0.000,-2.000-1.000,-3.000 1.000,0.000 0.000,-1.000 0.000,-10.000 0.000,13.000 0.000,-4.000 0.000,-11.000 1.000,-6.000-1.000,-7.000 0.000,-6.000 1.000,-6.000 0.000,-16.000 7.000,-11.000-5.000,-4.000 0.000,-3.000 0.000,7.000-2.000,-4.000 1.000,-21.000 1.000,-7.000 0.000,1.000 0.000,-4.000-1.000,11.000 0.000,-3.000-1.000,4.000 0.000,-21.000 0.000,0.000 0.000,1.000-1.000,13.000 1.000,2.000-1.000,-15.000 0.000,6.000 0.000,6.000 1.000,10.000 1.000,8.000 0.000,9.000-1.000,6.000 1.000,2.000 0.000,23.000 0.000,3.000-1.000,4.000-1.000,0.000 0.000,3.000 0.000,14.000 0.000,2.000 0.000,7.000 0.000,4.000 0.000,-1.000 0.000,0.000 0.000,4.000 0.000,-1.000 0.000,-12.000 0.000,-2.000 0.000,-5.000 0.000,-3.000 0.000,-3.000-1.000,-2.000 1.000,5.000 0.000,-1.000-1.000,-4.000 0.000,0.000 0.000,8.000-1.000,-2.000-1.000,-3.000 0.000,-4.000 0.000,-5.000 0.000,-4.000 0.000,-4.000 1.000,0.000-1.000,-27.000 2.000,-3.000 1.000,5.000 0.000,-10.000 0.000,-6.000 0.000,18.000 0.000,-26.000 0.000,-1.000 0.000,15.000 0.000,1.000 0.000,-10.000 0.000,2.000-1.000,4.000-1.000,2.000 0.000,12.000 1.000,1.000 0.000,-6.000-1.000,4.000 1.000,3.000 0.000,-3.000-1.000,30.000 1.000,0.000 1.000,4.000 0.000,1.000 0.000,4.000 0.000,21.000 0.000,20.000 0.000,27.000 0.000,12.000 0.000,-15.000 0.000,4.000 0.000,12.000 0.000,2.000 1.000,-3.000-2.000,6.000-1.000,5.000-1.000,-23.000 0.000,0.000 0.000,38.000-4.000,-7.000 1.000,-11.000-1.000,-15.000 2.000,-17.000 0.000,-16.000 1.000,-16.000 1.000,-14.000 1.000,-11.000 0.000,-37.000 0.000,-7.000 2.000,-8.000 0.000,-5.000 0.000,-7.000 0.000,-7.000 0.000,-21.000 0.000,-6.000 1.000,-1.000-1.000,0.000 0.000,16.000 0.000,14.000 0.000,1.000 0.000,-14.000 0.000,4.000 0.000,4.000 0.000,4.000 1.000,4.000-1.000,-5.000 0.000,7.000 0.000,11.000 0.000,3.000 1.000,3.000 0.000,2.000 1.000,4.000 0.000,4.000 1.000,4.000-1.000,-3.000 4.000,18.000 3.000,6.000-8.000,2.000-1.000,0.000 0.000,3.000 0.000,5.000 0.000,5.000 0.000,-3.000 0.000,2.000-1.000,-2.000 0.000,12.000 0.000,1.000-1.000,0.000 0.000,-7.000 1.000,2.000 0.000,17.000-2.000,4.000 1.000,-2.000-1.000,-3.000 0.000,-5.000 1.000,-6.000 0.000,-4.000 0.000,-7.000 0.000,-8.000-1.000,-5.000 1.000,-2.000-3.000,-28.000 2.000,-1.000 1.000,-5.000 0.000,-4.000 0.000,-4.000 0.000,-1.000 0.000,0.000 1.000,-4.000 0.000,-3.000 0.000,-3.000 1.000,-2.000-1.000,-3.000 1.000,-4.000 0.000,-1.000 0.000,0.000 0.000,20.000 0.000,-7.000 0.000,0.000 0.000,-16.000 0.000,6.000 0.000,8.000 0.000,7.000 0.000,9.000 0.000,7.000 0.000,36.000 1.000,6.000-1.000,6.000 0.000,4.000 0.000,5.000 0.000,-20.000 0.000,24.000-1.000,8.000 0.000,12.000 0.000,3.000-2.000,3.000-1.000,-12.000 0.000,3.000 0.000,27.000-3.000,-1.000 0.000,2.000-2.000,-6.000 1.000,-8.000 0.000,-12.000 1.000,-13.000 2.000,-12.000 0.000,-11.000 2.000,-9.000 1.000,-45.000-2.000,7.000 4.000,-2.000 0.000,-3.000 1.000,5.000-1.000,-3.000 0.000,-5.000 0.000,0.000 0.000,15.000 1.000,-23.000-1.000,0.000 0.000,2.000 0.000,14.000 0.000,1.000 0.000,-13.000 0.000,3.000 0.000,2.000 1.000,6.000-1.000,4.000 0.000,6.000 0.000,0.000 0.000,26.000 0.000,3.000 0.000,-2.000 0.000,4.000 0.000,17.000 0.000,8.000-1.000,5.000 1.000,3.000 0.000,3.000 0.000,2.000 0.000,17.000 0.000,3.000 0.000,-14.000 0.000,-2.000 0.000,-16.000 0.000,-4.000 0.000,13.000 0.000,-11.000 0.000,-11.000 0.000,-10.000 0.000,-7.000 0.000,-24.000 0.000,-11.000 0.000,-6.000 0.000,0.000 0.000,-2.000 0.000,-1.000 0.000,1.000 0.000,2.000 0.000,3.000-2.000,4.000 0.000,2.000 0.000,4.000 1.000,3.000-1.000,-3.000 0.000,3.000 0.000,1.000 2.000,-1.000 0.000,-4.000 0.000,-10.000 1.000,9.000-1.000,-5.000 0.000,-3.000 0.000,3.000 0.000,-9.000 0.000,-1.000 0.000,0.000 0.000,-2.000 0.000,-2.000 0.000,-1.000 0.000,11.000 0.000,0.000 0.000,0.000 0.000,-1.000 0.000,-3.000-1.000,2.000 1.000,-4.000 0.000,6.000 0.000,6.000 0.000,6.000 0.000,1.000 0.000,29.000 0.000,-3.000 0.000,8.000 0.000,4.000 0.000,-11.000 0.000,2.000 0.000,12.000 0.000,3.000 0.000,7.000 0.000,3.000 0.000,0.000 0.000,-2.000 0.000,-4.000 0.000,-5.000 0.000,-5.000 0.000,-6.000 0.000,-5.000 0.000,-4.000 0.000,-21.000 0.000,-6.000 1.000,-5.000 0.000,-3.000 0.000,-8.000 2.000,-13.000 0.000,-6.000 1.000,3.000 0.000,-6.000 1.000,-3.000 0.000,-1.000 1.000,16.000-2.000,-2.000 0.000,-26.000 2.000,-4.000-1.000,15.000-2.000,-4.000 0.000,-24.000 1.000,-5.000 0.000,72.000-4.000,-84.000 4.000,-2.000-1.000,4.000-1.000,39.000 0.000,2.000-1.000,-43.000 3.000,12.000 1.000,19.000-1.000,14.000 1.000,16.000-1.000,12.000 0.000,10.000 0.000,9.000-1.000,3.000 3.000,19.000 2.000,0.000-2.000,-3.000 2.000,-3.000 2.000,5.000-3.000,0.000-2.000,5.000 0.000,4.000 1.000,4.000 0.000,0.000-1.000,1.000 0.000,-4.000-1.000,0.000 0.000,7.000 0.000,1.000 0.000,-4.000-1.000,1.000 0.000,-3.000-1.000,12.000 3.000,1.000-1.000,1.000 0.000,-7.000-1.000,0.000 0.000,9.000 3.000,-3.000-1.000,-2.000 1.000,-4.000-1.000,-6.000-1.000,-4.000-1.000,-4.000 0.000,1.000 1.000,-25.000-2.000,0.000-5.000,-6.000-1.000,2.000-1.000,-3.000-1.000,5.000 2.000,-1.000 0.000,0.000 0.000,-3.000 0.000,4.000 1.000,-9.000-1.000,-2.000 1.000,4.000 0.000,1.000 1.000,-2.000-1.000,1.000 2.000,1.000-1.000,1.000 0.000,0.000 0.000,2.000 0.000,1.000 0.000,2.000 1.000,2.000 0.000,0.000-1.000,-4.000-2.000,6.000-2.000,-2.000 1.000,0.000 6.000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5-06-13T22:44:03"/>
    </inkml:context>
    <inkml:brush xml:id="br0">
      <inkml:brushProperty name="width" value="0.08819" units="cm"/>
      <inkml:brushProperty name="height" value="0.35278" units="cm"/>
      <inkml:brushProperty name="color" value="#fff700"/>
      <inkml:brushProperty name="tip" value="rectangle"/>
      <inkml:brushProperty name="rasterOp" value="maskPen"/>
      <inkml:brushProperty name="ignorePressure" value="0"/>
    </inkml:brush>
  </inkml:definitions>
  <inkml:trace contextRef="#ctx0" brushRef="#br0">16266.333 8933.000,'-17.000'0.000,"-4.000"1.000,-7.000 0.000,-8.000 0.000,-5.000 0.000,-6.000 1.000,-7.000 0.000,-7.000 2.000,-1.000 1.000,3.000-1.000,26.000-1.000,0.000-1.000,-7.000 1.000,4.000 0.000,4.000-1.000,4.000 0.000,-3.000 0.000,9.000-1.000,7.000 0.000,-1.000-1.000,28.000 0.000,-2.000 0.000,0.000-1.000,1.000 1.000,3.000 1.000,-3.000-1.000,3.000 0.000,5.000 0.000,18.000 0.000,11.000 0.000,-3.000 0.000,5.000 0.000,14.000 0.000,7.000 0.000,4.000 0.000,3.000 0.000,-15.000 0.000,1.000 0.000,-31.000 0.000,51.000 0.000,-5.000 0.000,-6.000 0.000,-13.000 0.000,-12.000 0.000,-11.000 0.000,-11.000 0.000,-8.000 0.000,-8.000 0.000,-22.000 0.000,-6.000 0.000,0.000 0.000,-10.000 0.000,-4.000 0.000,-2.000 0.000,-2.000 0.000,-1.000 0.000,0.000 0.000,-5.000 0.000,-3.000 0.000,0.000 0.000,-1.000 0.000,1.000 0.000,4.000 0.000,3.000 0.000,5.000 0.000,20.000 0.000,-11.000 0.000,2.000 0.000,-2.000 0.000,2.000 0.000,4.000 0.000,3.000 0.000,3.000 0.000,-6.000 0.000,3.000 0.000,3.000 1.000,10.000 9.000,19.000-9.000,-1.000 0.000,6.000-1.000,4.000 0.000,3.000 0.000,2.000 0.000,1.000 0.000,4.000 0.000,3.000 0.000,1.000 0.000,-1.000 0.000,-2.000 0.000,-12.000 0.000,-1.000 0.000,5.000 0.000,-2.000 0.000,0.000 0.000,-6.000-1.000,-5.000 1.000,-4.000 0.000,-2.000 0.000,-28.000 0.000,-16.000 0.000,-8.000 0.000,-5.000 0.000,-14.000 0.000,-11.000 0.000,-6.000 0.000,-23.000 1.000,-6.000 0.000,-1.000 1.000,28.000-1.000,2.000 1.000,4.000 0.000,5.000 0.000,4.000 1.000,4.000 0.000,6.000 0.000,5.000 1.000,26.000-3.000,-24.000 5.000,10.000-1.000,9.000 0.000,8.000 0.000,7.000 0.000,6.000 4.000,27.000 0.000,-5.000-6.000,4.000 1.000,3.000 0.000,3.000 0.000,5.000 0.000,6.000 0.000,7.000 0.000,7.000 1.000,-21.000-3.000,43.000 3.000,7.000 1.000,5.000-2.000,-14.000 0.000,2.000-1.000,34.000 1.000,1.000 0.000,-16.000-1.000,-7.000 0.000,-32.000-1.000,-4.000 0.000,20.000 1.000,-15.000 1.000,-14.000-1.000,-11.000-1.000,-11.000 0.000,-6.000 1.000,-28.000-2.000,4.000-1.000,-1.000 0.000,-1.000 0.000,-14.000 0.000,-4.000 0.000,-8.000 0.000,-5.000 0.000,-4.000 0.000,-2.000 0.000,-7.000 0.000,2.000 0.000,13.000 0.000,2.000 0.000,11.000 0.000,3.000 0.000,-10.000 2.000,8.000 0.000,8.000 0.000,8.000 0.000,0.000 1.000,27.000-1.000,1.000-1.000,6.000-1.000,5.000 0.000,7.000 0.000,9.000 0.000,-14.000 0.000,4.000 0.000,19.000 0.000,6.000 0.000,6.000 0.000,3.000 0.000,4.000-1.000,5.000 0.000,22.000-1.000,2.000-3.000,-3.000 0.000,-3.000-2.000,-6.000 1.000,-34.000 2.000,-4.000 0.000,19.000-1.000,-14.000 0.000,-12.000 2.000,-10.000 0.000,-11.000 1.000,-7.000 1.000,-24.000-1.000,-11.000 2.000,-8.000 0.000,-12.000 2.000,-11.000 1.000,-7.000 0.000,21.000 0.000,-3.000-1.000,-31.000 2.000,-1.000 0.000,2.000 1.000,4.000 0.000,3.000 2.000,5.000-1.000,6.000 0.000,10.000-1.000,9.000 1.000,7.000-1.000,9.000-1.000,7.000 0.000,4.000 1.000,26.000-1.000,2.000-2.000,5.000 0.000,5.000 0.000,8.000 0.000,7.000-1.000,14.000 1.000,8.000-2.000,3.000 1.000,13.000-1.000,19.000 1.000,8.000-1.000,-6.000 0.000,2.000 0.000,-1.000 0.000,-24.000 0.000,-5.000 1.000,19.000 1.000,-14.000 1.000,-14.000 0.000,-15.000 2.000,-15.000 1.000,-17.000 2.000,-16.000 2.000,-14.000 0.000,-7.000-3.000,-9.000-1.000,-14.000 0.000,-9.000-1.000,-12.000-2.000,-12.000 0.000,-8.000-2.000,11.000 1.000,-4.000-1.000,-41.000 1.000,-4.000 0.000,-2.000 0.000,0.000-1.000,-5.000 0.000,-7.000 0.000,2.000 0.000,8.000 1.000,12.000 1.000,16.000 0.000,16.000 1.000,18.000 0.000,21.000 0.000,10.000 1.000,7.000-1.000,7.000 1.000,5.000-1.000,13.000 10.000,14.000-7.000,7.000 0.000,-6.000-3.000,10.000 1.000,3.000 1.000,3.000-1.000,18.000 4.000,9.000-1.000,8.000-1.000,5.000 0.000,4.000-2.000,11.000-1.000,5.000 0.000,2.000-2.000,-1.000 0.000,-2.000-1.000,-4.000-1.000,-7.000 0.000,-5.000 0.000,-47.000 0.000,38.000 0.000,-13.000 0.000,-13.000 0.000,-12.000-1.000,-9.000 1.000,-9.000 0.000,-37.000 1.000,0.000 0.000,-5.000 1.000,-10.000 0.000,-15.000 0.000,-7.000 0.000,-11.000 0.000,-6.000 1.000,-1.000-1.000,34.000 0.000,-18.000-1.000,0.000 1.000,3.000-1.000,3.000 1.000,6.000-1.000,-3.000 2.000,10.000-1.000,10.000 0.000,9.000 0.000,9.000-1.000,3.000 1.000,39.000 0.000,8.000-2.000,10.000 0.000,12.000 0.000,5.000 0.000,13.000 0.000,9.000 0.000,7.000 0.000,7.000 0.000,29.000 0.000,1.000 0.000,-12.000 0.000,-1.000 0.000,-3.000 0.000,-25.000 0.000,-3.000 0.000,23.000 0.000,-13.000 0.000,-13.000-1.000,-18.000 1.000,-15.000 0.000,-13.000 0.000,-12.000 0.000,-9.000 0.000,-34.000 0.000,3.000 0.000,-7.000 0.000,-7.000 0.000,4.000 0.000,-4.000 1.000,-21.000-1.000,-2.000 0.000,5.000 0.000,-1.000 0.000,2.000 0.000,4.000 0.000,-8.000 0.000,13.000 0.000,2.000 0.000,-7.000 0.000,5.000 1.000,15.000 0.000,2.000 1.000,7.000-1.000,-5.000 0.000,4.000 1.000,2.000 1.000,1.000-1.000,3.000 2.000,3.000-1.000,-5.000 4.000,9.000 1.000,16.000-4.000,6.000-3.000,1.000-1.000,-5.000 0.000,2.000 0.000,3.000 0.000,9.000 0.000,5.000 0.000,9.000 0.000,9.000-1.000,4.000-1.000,-17.000 1.000,1.000 0.000,26.000 0.000,-1.000-1.000,0.000 1.000,-8.000-1.000,-9.000 1.000,-11.000 0.000,-7.000 1.000,-8.000 0.000,-6.000-1.000,-25.000 1.000,-8.000 0.000,-3.000 0.000,2.000 0.000,-2.000 0.000,-14.000 0.000,-2.000 0.000,0.000 0.000,2.000 0.000,16.000 0.000,0.000 0.000,-5.000 0.000,-3.000-2.000,4.000 0.000,6.000 0.000,4.000 0.000,4.000 0.000,0.000-3.000,20.000-5.000,1.000 6.000,2.000 0.000,0.000-1.000,4.000-1.000,3.000-2.000,2.000-1.000,1.000-3.000,2.000-1.000,0.000-2.000,-10.000 6.000,4.000-3.000,-2.000-1.000,0.000 1.000,-1.000 0.000,-2.000 1.000,3.000-5.000,-2.000 0.000,-4.000 4.000,-1.000 1.000,-3.000 0.000,2.000-3.000,-4.000 3.000,-2.000-9.000,-4.000 3.000,-2.000 3.000,-7.000 3.000,2.000 5.000,0.000 2.000,-2.000 0.000,-7.000 0.000,-5.000 2.000,-3.000 0.000,1.000 0.000,-2.000 2.000,0.000-1.000,1.000 1.000,0.000 0.000,2.000 0.000,0.000 0.000,3.000 0.000,0.000 0.000,2.000 0.000,4.000 1.000,2.000 0.000,3.000 1.000,0.000 2.000,19.000 1.000,20.000-3.000,0.000-2.000,-2.000 1.000,6.000-1.000,4.000 0.000,3.000 0.000,3.000-1.000,2.000-1.000,3.000-2.000,1.000-1.000,-23.000 2.000,34.000-6.000,-6.000 0.000,-7.000 0.000,-8.000 0.000,-7.000 1.000,-9.000 2.000,-6.000 0.000,-7.000 2.000,-17.000-3.000,-15.000 6.000,7.000 1.000,-4.000 0.000,-2.000 0.000,-6.000 0.000,-3.000 1.000,-2.000-1.000,-1.000 0.000,9.000 0.000,-2.000 1.000,-20.000 0.000,0.000 1.000,-3.000 2.000,2.000 0.000,6.000 0.000,13.000-1.000,1.000 1.000,5.000 0.000,4.000 0.000,5.000 0.000,4.000 0.000,0.000 3.000,20.000-1.000,-1.000-5.000,3.000 0.000,3.000 0.000,12.000-1.000,2.000 0.000,1.000 1.000,-7.000-1.000,-1.000-1.000,-1.000 1.000,-1.000-1.000,3.000-2.000,-2.000 0.000,-5.000 0.000,-3.000-1.000,0.000-2.000,-22.000-1.000,-13.000 3.000,1.000 2.000,5.000 0.000,-3.000 1.000,-5.000 0.000,-4.000 0.000,6.000 0.000,-1.000 1.000,1.000-1.000,-12.000 1.000,-2.000 0.000,-1.000 1.000,7.000 0.000,-2.000 1.000,-17.000 2.000,-1.000 1.000,0.000 1.000,1.000 1.000,4.000 1.000,3.000 2.000,12.000-2.000,4.000 0.000,4.000 0.000,1.000 2.000,6.000-1.000,6.000-2.000,4.000 5.000,16.000-3.000,-1.000-7.000,3.000 0.000,4.000-1.000,4.000 0.000,1.000-1.000,1.000 0.000,-1.000 0.000,-1.000 0.000,-4.000 0.000,-2.000 0.000,-4.000-1.000,3.000 1.000,-26.000-3.000,-4.000 2.000,-5.000 0.000,-2.000-1.000,5.000 1.000,-2.000 0.000,-17.000 0.000,-3.000 0.000,-3.000 0.000,-4.000 0.000,18.000 1.000,-2.000 0.000,-18.000 3.000,-26.000 5.000,-1.000 3.000,6.000 1.000,8.000 3.000,23.000-5.000,4.000 0.000,3.000 2.000,7.000 1.000,4.000 1.000,9.000-3.000,4.000 0.000,6.000 4.000,6.000-1.000,7.000-2.000,8.000-1.000,8.000-2.000,10.000-1.000,13.000-2.000,6.000-2.000,-8.000-1.000,3.000-1.000,8.000-1.000,1.000 0.000,-10.000-1.000,2.000 0.000,-1.000 0.000,-2.000-1.000,-4.000 1.000,4.000-1.000,-7.000 1.000,-9.000-2.000,-8.000 1.000,-6.000 0.000,-7.000-1.000,0.000-1.000,-24.000-3.000,0.000 4.000,-3.000-1.000,-5.000 0.000,-4.000 0.000,-2.000-1.000,-4.000 0.000,-4.000-1.000,-3.000 1.000,1.000-1.000,-2.000 1.000,-2.000 0.000,-7.000 1.000,8.000 1.000,-4.000 0.000,-38.000 0.000,-7.000 1.000,-1.000 2.000,1.000 2.000,6.000 0.000,11.000 0.000,10.000 1.000,12.000 1.000,11.000 0.000,10.000 0.000,9.000-1.000,7.000 1.000,25.000 6.000,9.000-10.000,4.000 0.000,4.000 0.000,4.000-1.000,18.000 1.000,9.000-1.000,7.000 0.000,-6.000-2.000,4.000-1.000,3.000 0.000,-1.000-2.000,0.000-1.000,2.000-2.000,-7.000 0.000,-6.000 0.000,-16.000 2.000,-5.000-2.000,-1.000-1.000,1.000-3.000,-10.000 0.000,-7.000 0.000,-8.000 1.000,-5.000 2.000,-2.000-6.000,-13.000-2.000,-2.000 7.000,-4.000-1.000,-4.000 1.000,-3.000-2.000,-9.000-3.000,-2.000 2.000,1.000 1.000,1.000 1.000,6.000 3.000,6.000 2.000,0.000 1.000,-15.000-3.000,0.000 2.000,2.000 0.000,1.000 1.000,4.000 0.000,2.000 2.000,3.000 0.000,5.000 0.000,4.000 1.000,2.000 0.000,-1.000-1.000,9.000-9.000,12.000-6.000,-3.000 6.000,2.000 0.000,0.000 1.000,0.000 0.000,-2.000 1.000,-1.000 0.000,0.000 0.000,0.000-1.000,-1.000 2.000,1.000-9.000,-2.000 4.000,-1.000 0.000,-5.000 3.000,-12.000 1.000,-5.000 3.000,8.000 4.000,-10.000 0.000,6.000 2.000,0.000 0.000,1.000 0.000,-1.000 0.000,-11.000-1.000,-3.000 0.000,-6.000 0.000,-3.000 0.000,0.000 1.000,4.000 0.000,2.000 0.000,4.000 0.000,4.000 1.000,5.000-1.000,5.000 1.000,0.000 0.000,25.000 6.000,3.000-1.000,5.000 1.000,3.000 0.000,1.000 1.000,2.000-1.000,4.000-1.000,4.000-1.000,0.000 0.000,-1.000 0.000,-2.000 0.000,-2.000-1.000,-3.000-1.000,-3.000 0.000,3.000 0.000,-7.000-1.000,-4.000 0.000,-3.000-1.000,1.000 0.000,-23.000 4.000,1.000 1.000,1.000-1.000,-2.000 1.000,-3.000 0.000,3.000 1.000,1.000-1.000,2.000-1.000,-1.000-2.000,0.000 4.000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1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1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12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22.png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1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image" Target="../media/image2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2" Type="http://schemas.openxmlformats.org/officeDocument/2006/relationships/notesSlide" Target="../notesSlides/notesSlide16.xml"/><Relationship Id="rId21" Type="http://schemas.openxmlformats.org/officeDocument/2006/relationships/slideLayout" Target="../slideLayouts/slideLayout3.xml"/><Relationship Id="rId20" Type="http://schemas.openxmlformats.org/officeDocument/2006/relationships/image" Target="../media/image33.png"/><Relationship Id="rId2" Type="http://schemas.microsoft.com/office/2007/relationships/hdphoto" Target="../media/image8.wdp"/><Relationship Id="rId19" Type="http://schemas.openxmlformats.org/officeDocument/2006/relationships/customXml" Target="../ink/ink4.xml"/><Relationship Id="rId18" Type="http://schemas.openxmlformats.org/officeDocument/2006/relationships/image" Target="../media/image32.png"/><Relationship Id="rId17" Type="http://schemas.openxmlformats.org/officeDocument/2006/relationships/customXml" Target="../ink/ink3.xml"/><Relationship Id="rId16" Type="http://schemas.openxmlformats.org/officeDocument/2006/relationships/image" Target="../media/image31.png"/><Relationship Id="rId15" Type="http://schemas.openxmlformats.org/officeDocument/2006/relationships/customXml" Target="../ink/ink2.xml"/><Relationship Id="rId14" Type="http://schemas.openxmlformats.org/officeDocument/2006/relationships/image" Target="../media/image30.png"/><Relationship Id="rId13" Type="http://schemas.openxmlformats.org/officeDocument/2006/relationships/customXml" Target="../ink/ink1.xml"/><Relationship Id="rId12" Type="http://schemas.openxmlformats.org/officeDocument/2006/relationships/image" Target="../media/image29.png"/><Relationship Id="rId11" Type="http://schemas.openxmlformats.org/officeDocument/2006/relationships/image" Target="../media/image28.png"/><Relationship Id="rId10" Type="http://schemas.openxmlformats.org/officeDocument/2006/relationships/image" Target="../media/image27.png"/><Relationship Id="rId1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7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8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11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Indicating Roll-Over and Roll-Under</a:t>
            </a:r>
            <a:r>
              <a:rPr lang="en-AU" altLang="en-US"/>
              <a:t>. </a:t>
            </a:r>
            <a:r>
              <a:rPr lang="en-US" altLang="en-US"/>
              <a:t>You need to indicate when an upcounter instance rolls over, or downcounter instance rolls</a:t>
            </a:r>
            <a:r>
              <a:rPr lang="en-AU" altLang="en-US"/>
              <a:t> </a:t>
            </a:r>
            <a:r>
              <a:rPr lang="en-US" altLang="en-US"/>
              <a:t>under.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upcounter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new property carry of type bit, initialized to 0 in the constructor.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the next method to set carry to 1 only when count rolls over from</a:t>
            </a:r>
            <a:r>
              <a:rPr lang="en-AU" altLang="en-US"/>
              <a:t> </a:t>
            </a:r>
            <a:r>
              <a:rPr lang="en-US" altLang="en-US"/>
              <a:t>max to min; otherwise, carry should be 0.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downcounter as follows: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new property borrow of type bit, initialized to 0 in the constructor.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the next method to set borrow to 1 only when the count rolls under</a:t>
            </a:r>
            <a:r>
              <a:rPr lang="en-AU" altLang="en-US"/>
              <a:t> </a:t>
            </a:r>
            <a:r>
              <a:rPr lang="en-US" altLang="en-US"/>
              <a:t>from min to max, otherwise borrow should be 0.</a:t>
            </a:r>
            <a:endParaRPr lang="en-US" altLang="en-US"/>
          </a:p>
          <a:p>
            <a:pPr lvl="2" indent="0">
              <a:buFont typeface="Arial" panose="020B0604020202020204" pitchFamily="34" charset="0"/>
              <a:buNone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carry and borrow work. Simulate and debug</a:t>
            </a:r>
            <a:r>
              <a:rPr lang="en-AU" altLang="en-US"/>
              <a:t> </a:t>
            </a:r>
            <a:r>
              <a:rPr lang="en-US" altLang="en-US"/>
              <a:t>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Implementing a Static Property and a Static Method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static property to both upcounter and downcounter to count the number</a:t>
            </a:r>
            <a:r>
              <a:rPr lang="en-AU" altLang="en-US"/>
              <a:t> </a:t>
            </a:r>
            <a:r>
              <a:rPr lang="en-US" altLang="en-US"/>
              <a:t>of instances of the class that have been created.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Increment the property in the class constructors.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static method to both classes, which returns the static property.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static properties work. Simulate and debug as</a:t>
            </a:r>
            <a:r>
              <a:rPr lang="en-AU" altLang="en-US"/>
              <a:t> </a:t>
            </a:r>
            <a:r>
              <a:rPr lang="en-US" altLang="en-US"/>
              <a:t>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For a tool to probe class values, the objects must be constructed (probably not yet at</a:t>
            </a:r>
            <a:r>
              <a:rPr lang="en-AU" altLang="en-US"/>
              <a:t> </a:t>
            </a:r>
            <a:r>
              <a:rPr lang="en-US" altLang="en-US"/>
              <a:t>time 0).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class counter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1620" y="643890"/>
            <a:ext cx="7254240" cy="53206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457200">
              <a:buFont typeface="Wingdings" panose="05000000000000000000" charset="0"/>
              <a:buNone/>
            </a:pPr>
            <a:r>
              <a:rPr lang="en-AU" altLang="en-US"/>
              <a:t>                class upcounter							class downcounter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25" y="1339850"/>
            <a:ext cx="5563870" cy="407225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9330" y="1339850"/>
            <a:ext cx="6066790" cy="40716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Defining an Aggregate Class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Define a new aggregate class timer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hours, minutes and seconds are three instances of upcounter.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timer constructor has three arguments for the initial hour, minute and second</a:t>
            </a:r>
            <a:r>
              <a:rPr lang="en-AU" altLang="en-US"/>
              <a:t> </a:t>
            </a:r>
            <a:r>
              <a:rPr lang="en-US" altLang="en-US"/>
              <a:t>counts (with default values). The constructor creates each upcounter instance</a:t>
            </a:r>
            <a:r>
              <a:rPr lang="en-AU" altLang="en-US"/>
              <a:t> </a:t>
            </a:r>
            <a:r>
              <a:rPr lang="en-US" altLang="en-US"/>
              <a:t>with the appropriate initial value and sets max and min to operate the timer as a</a:t>
            </a:r>
            <a:r>
              <a:rPr lang="en-AU" altLang="en-US"/>
              <a:t> </a:t>
            </a:r>
            <a:r>
              <a:rPr lang="en-US" altLang="en-US"/>
              <a:t>clock, e.g., the hours instance should have a max of 23 and a min of 0.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load method has three arguments to set the hour, minute and second counts.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showval method displays the current hour, minute and second.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next method increments the timer and displays the new hour, minute and</a:t>
            </a:r>
            <a:r>
              <a:rPr lang="en-AU" altLang="en-US"/>
              <a:t> </a:t>
            </a:r>
            <a:r>
              <a:rPr lang="en-US" altLang="en-US"/>
              <a:t>second. Increment the timer by making calls to the next methods of the</a:t>
            </a:r>
            <a:r>
              <a:rPr lang="en-AU" altLang="en-US"/>
              <a:t> </a:t>
            </a:r>
            <a:r>
              <a:rPr lang="en-US" altLang="en-US"/>
              <a:t>upcounter instance and use the carry properties to control which next</a:t>
            </a:r>
            <a:r>
              <a:rPr lang="en-AU" altLang="en-US"/>
              <a:t> </a:t>
            </a:r>
            <a:r>
              <a:rPr lang="en-US" altLang="en-US"/>
              <a:t>method is called, e.g., the minutes next method is called only when the</a:t>
            </a:r>
            <a:r>
              <a:rPr lang="en-AU" altLang="en-US"/>
              <a:t> </a:t>
            </a:r>
            <a:r>
              <a:rPr lang="en-US" altLang="en-US"/>
              <a:t>seconds carry is 1. Use the showval method to display the new values.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timer works. Use load to set the timer to values</a:t>
            </a:r>
            <a:r>
              <a:rPr lang="en-AU" altLang="en-US"/>
              <a:t> </a:t>
            </a:r>
            <a:r>
              <a:rPr lang="en-US" altLang="en-US"/>
              <a:t>such as 00:00:59 and next to check the roll-over. 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58595" y="1153795"/>
            <a:ext cx="6080760" cy="17665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indent="457200">
              <a:buFont typeface="Wingdings" panose="05000000000000000000" charset="0"/>
              <a:buNone/>
            </a:pPr>
            <a:r>
              <a:rPr lang="en-AU" altLang="en-US"/>
              <a:t>                </a:t>
            </a:r>
            <a:endParaRPr lang="en-AU" altLang="en-US"/>
          </a:p>
          <a:p>
            <a:pPr indent="457200">
              <a:buFont typeface="Wingdings" panose="05000000000000000000" charset="0"/>
              <a:buNone/>
            </a:pPr>
            <a:endParaRPr lang="en-AU" altLang="en-US"/>
          </a:p>
          <a:p>
            <a:pPr marL="3657600" lvl="8" indent="457200">
              <a:buFont typeface="Wingdings" panose="05000000000000000000" charset="0"/>
              <a:buNone/>
            </a:pPr>
            <a:r>
              <a:rPr lang="en-AU" altLang="en-US"/>
              <a:t>class timer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6025" y="675640"/>
            <a:ext cx="8293735" cy="53606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test feature class timer</a:t>
            </a:r>
            <a:endParaRPr lang="en-AU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970" y="582930"/>
            <a:ext cx="8384540" cy="510349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2.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425" y="574040"/>
            <a:ext cx="4140200" cy="5682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67885" y="524510"/>
            <a:ext cx="2456180" cy="59429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26985" y="655955"/>
            <a:ext cx="1553210" cy="58229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83115" y="524510"/>
            <a:ext cx="2355215" cy="59543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4" name="Ink 13"/>
              <p14:cNvContentPartPr/>
              <p14:nvPr/>
            </p14:nvContentPartPr>
            <p14:xfrm>
              <a:off x="169545" y="1142365"/>
              <a:ext cx="1228090" cy="86360"/>
            </p14:xfrm>
          </p:contentPart>
        </mc:Choice>
        <mc:Fallback xmlns="">
          <p:pic>
            <p:nvPicPr>
              <p:cNvPr id="14" name="Ink 13"/>
            </p:nvPicPr>
            <p:blipFill>
              <a:blip r:embed="rId14"/>
            </p:blipFill>
            <p:spPr>
              <a:xfrm>
                <a:off x="169545" y="1142365"/>
                <a:ext cx="1228090" cy="86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5" name="Ink 14"/>
              <p14:cNvContentPartPr/>
              <p14:nvPr/>
            </p14:nvContentPartPr>
            <p14:xfrm>
              <a:off x="4586605" y="1767205"/>
              <a:ext cx="1717675" cy="189230"/>
            </p14:xfrm>
          </p:contentPart>
        </mc:Choice>
        <mc:Fallback xmlns="">
          <p:pic>
            <p:nvPicPr>
              <p:cNvPr id="15" name="Ink 14"/>
            </p:nvPicPr>
            <p:blipFill>
              <a:blip r:embed="rId16"/>
            </p:blipFill>
            <p:spPr>
              <a:xfrm>
                <a:off x="4586605" y="1767205"/>
                <a:ext cx="1717675" cy="18923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6" name="Ink 15"/>
              <p14:cNvContentPartPr/>
              <p14:nvPr/>
            </p14:nvContentPartPr>
            <p14:xfrm>
              <a:off x="7660640" y="3919855"/>
              <a:ext cx="1570355" cy="196215"/>
            </p14:xfrm>
          </p:contentPart>
        </mc:Choice>
        <mc:Fallback xmlns="">
          <p:pic>
            <p:nvPicPr>
              <p:cNvPr id="16" name="Ink 15"/>
            </p:nvPicPr>
            <p:blipFill>
              <a:blip r:embed="rId18"/>
            </p:blipFill>
            <p:spPr>
              <a:xfrm>
                <a:off x="7660640" y="3919855"/>
                <a:ext cx="1570355" cy="1962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7" name="Ink 16"/>
              <p14:cNvContentPartPr/>
              <p14:nvPr/>
            </p14:nvContentPartPr>
            <p14:xfrm>
              <a:off x="9593580" y="5629275"/>
              <a:ext cx="1654810" cy="407670"/>
            </p14:xfrm>
          </p:contentPart>
        </mc:Choice>
        <mc:Fallback xmlns="">
          <p:pic>
            <p:nvPicPr>
              <p:cNvPr id="17" name="Ink 16"/>
            </p:nvPicPr>
            <p:blipFill>
              <a:blip r:embed="rId20"/>
            </p:blipFill>
            <p:spPr>
              <a:xfrm>
                <a:off x="9593580" y="5629275"/>
                <a:ext cx="1654810" cy="40767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489710" y="373668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Achieved Outcomes.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dirty="0">
                <a:latin typeface="FS PF BeauSans Pro Light" panose="02000500000000020004" pitchFamily="2" charset="0"/>
                <a:ea typeface="+mn-ea"/>
                <a:cs typeface="+mn-cs"/>
              </a:rPr>
              <a:t>4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US" altLang="en-US"/>
              <a:t>Create a simple counter design using the following SystemVerilog object-oriented design features: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Class declarations, with explicit constructors and instances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Inheritance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Static properties and methods</a:t>
            </a:r>
            <a:endParaRPr lang="en-US" altLang="en-US"/>
          </a:p>
          <a:p>
            <a:pPr marL="1200150" lvl="2" indent="-285750">
              <a:buFont typeface="Wingdings" panose="05000000000000000000" charset="0"/>
              <a:buChar char="Ø"/>
            </a:pPr>
            <a:r>
              <a:rPr lang="en-US" altLang="en-US"/>
              <a:t>Aggregate classes (classes with properties of other class types)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s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imple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</a:t>
            </a:r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ounter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Creating a Simple Class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lab11-countclass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Edit the file counter.sv to declare a class as described in this diagram.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Create instances of class counter and use the methods. Simulate and debug as</a:t>
            </a:r>
            <a:r>
              <a:rPr lang="en-AU" altLang="en-US"/>
              <a:t> </a:t>
            </a:r>
            <a:r>
              <a:rPr lang="en-US" altLang="en-US"/>
              <a:t>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730" y="1601470"/>
            <a:ext cx="7239000" cy="27241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Adding a Class Constructor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Working in the lab11-countclass directory, perform the following.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Add a class constructor with one int argument to set the initial value of count.</a:t>
            </a:r>
            <a:r>
              <a:rPr lang="en-AU" altLang="en-US"/>
              <a:t> </a:t>
            </a:r>
            <a:r>
              <a:rPr lang="en-US" altLang="en-US"/>
              <a:t>Give the argument a default value of 0.</a:t>
            </a: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en-US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/>
              <a:t>Modify your code to test the constructor. Simulate and debug as needed.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21685" y="1628140"/>
            <a:ext cx="4460240" cy="29483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class couter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18665" y="668020"/>
            <a:ext cx="6537325" cy="533527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Defining Derived Classes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Extend the counter class by declaring two subclasses, upcounter and</a:t>
            </a:r>
            <a:r>
              <a:rPr lang="en-AU" altLang="en-US"/>
              <a:t> </a:t>
            </a:r>
            <a:r>
              <a:rPr lang="en-US" altLang="en-US"/>
              <a:t>downcounter, as follows: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upcounter and downcounter inherit the count property from counter.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upcounter and downcounter have explicit constructors, with a single</a:t>
            </a:r>
            <a:r>
              <a:rPr lang="en-AU" altLang="en-US"/>
              <a:t> </a:t>
            </a:r>
            <a:r>
              <a:rPr lang="en-US" altLang="en-US"/>
              <a:t>argument, which pass the argument to the counter constructor.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upcounter next method increments count and display the value for</a:t>
            </a:r>
            <a:r>
              <a:rPr lang="en-AU" altLang="en-US"/>
              <a:t> </a:t>
            </a:r>
            <a:r>
              <a:rPr lang="en-US" altLang="en-US"/>
              <a:t>debugging.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The downcounter next method decrements count and displays the value for</a:t>
            </a:r>
            <a:r>
              <a:rPr lang="en-AU" altLang="en-US"/>
              <a:t> </a:t>
            </a:r>
            <a:r>
              <a:rPr lang="en-US" altLang="en-US"/>
              <a:t>debugging.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Create instantiations of both subclasses and verify their methods. Simulate and debug</a:t>
            </a:r>
            <a:r>
              <a:rPr lang="en-AU" altLang="en-US"/>
              <a:t> </a:t>
            </a:r>
            <a:r>
              <a:rPr lang="en-US" altLang="en-US"/>
              <a:t>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66900" y="1272540"/>
            <a:ext cx="5638165" cy="3073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class upcounter and downcounter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0030" y="546735"/>
            <a:ext cx="6189345" cy="5379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s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imple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ounter 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Setting Counter Limits</a:t>
            </a:r>
            <a:r>
              <a:rPr lang="en-AU" altLang="en-US"/>
              <a:t>. </a:t>
            </a:r>
            <a:r>
              <a:rPr lang="en-US" altLang="en-US"/>
              <a:t>You need to control the upper and lower count limits of both counter subclasses.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max and min properties (type int) to counter for upper and lower count</a:t>
            </a:r>
            <a:r>
              <a:rPr lang="en-AU" altLang="en-US"/>
              <a:t> </a:t>
            </a:r>
            <a:r>
              <a:rPr lang="en-US" altLang="en-US"/>
              <a:t>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check_limit method to counter with two input int arguments. The</a:t>
            </a:r>
            <a:r>
              <a:rPr lang="en-AU" altLang="en-US"/>
              <a:t> </a:t>
            </a:r>
            <a:r>
              <a:rPr lang="en-US" altLang="en-US"/>
              <a:t>method should assign the greater of the two arguments to max and the lesser to min.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check_set method to counter with a single input int argument set: If the set argument is not within the max-min limits, assign count from min</a:t>
            </a:r>
            <a:r>
              <a:rPr lang="en-AU" altLang="en-US"/>
              <a:t> </a:t>
            </a:r>
            <a:r>
              <a:rPr lang="en-US" altLang="en-US"/>
              <a:t>and display a warning message. Otherwise, assign count from set.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arguments for the max and min limits to the constructors so they can be set for</a:t>
            </a:r>
            <a:r>
              <a:rPr lang="en-AU" altLang="en-US"/>
              <a:t> </a:t>
            </a:r>
            <a:r>
              <a:rPr lang="en-US" altLang="en-US"/>
              <a:t>each class instance. The upcounter and downcounter constructors should pass the</a:t>
            </a:r>
            <a:r>
              <a:rPr lang="en-AU" altLang="en-US"/>
              <a:t> </a:t>
            </a:r>
            <a:r>
              <a:rPr lang="en-US" altLang="en-US"/>
              <a:t>limit arguments to the counter constructor.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counter constructor, call check_limit with the two limit arguments to</a:t>
            </a:r>
            <a:r>
              <a:rPr lang="en-AU" altLang="en-US"/>
              <a:t> </a:t>
            </a:r>
            <a:r>
              <a:rPr lang="en-US" altLang="en-US"/>
              <a:t>ensure that max and min are consistent and check_set to ensure the initial count</a:t>
            </a:r>
            <a:r>
              <a:rPr lang="en-AU" altLang="en-US"/>
              <a:t> </a:t>
            </a:r>
            <a:r>
              <a:rPr lang="en-US" altLang="en-US"/>
              <a:t>value is within 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In the load method, call check_set to ensure that the load value is within limits.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the upcounter and downcounter next()methods to count between the</a:t>
            </a:r>
            <a:r>
              <a:rPr lang="en-AU" altLang="en-US"/>
              <a:t> </a:t>
            </a:r>
            <a:r>
              <a:rPr lang="en-US" altLang="en-US"/>
              <a:t>two limits, e.g., upcounter counts up to max and then rolls over to min.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Modify your test code to check the new functionality. Simulate and debug as needed.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6761</Words>
  <Application>WPS Presentation</Application>
  <PresentationFormat>Widescreen</PresentationFormat>
  <Paragraphs>467</Paragraphs>
  <Slides>21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40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Specification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1. Creating the simple Counter Design</vt:lpstr>
      <vt:lpstr>PowerPoint 演示文稿</vt:lpstr>
      <vt:lpstr>2. Creating the Register Design</vt:lpstr>
      <vt:lpstr>2. Testing the simple Counter Design</vt:lpstr>
      <vt:lpstr>PowerPoint 演示文稿</vt:lpstr>
      <vt:lpstr>4.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HÙNG PHẠM VIỆT</cp:lastModifiedBy>
  <cp:revision>18</cp:revision>
  <dcterms:created xsi:type="dcterms:W3CDTF">2022-03-22T09:25:00Z</dcterms:created>
  <dcterms:modified xsi:type="dcterms:W3CDTF">2025-06-13T15:44:03Z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1033-12.2.0.21179</vt:lpwstr>
  </property>
</Properties>
</file>