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36" r:id="rId8"/>
    <p:sldId id="4125" r:id="rId9"/>
    <p:sldId id="4106" r:id="rId10"/>
    <p:sldId id="4119" r:id="rId11"/>
    <p:sldId id="4135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76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76"/>
        <p:guide orient="horz" pos="3696"/>
        <p:guide pos="360"/>
        <p:guide pos="1176"/>
        <p:guide pos="2611"/>
        <p:guide pos="4152"/>
        <p:guide pos="6000"/>
        <p:guide pos="2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45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3199.333 6320.000,'10.000'0.000,"8.000"0.000,-5.000 0.000,1.000 0.000,2.000 0.000,3.000 0.000,6.000 1.000,7.000 1.000,8.000 1.000,17.000 4.000,-17.000-3.000,8.000 1.000,53.000 6.000,16.000 1.000,-5.000 0.000,5.000-1.000,18.000 2.000,-1.000-2.000,-2.000 0.000,-5.000-2.000,-51.000-5.000,13.000 1.000,1.000-1.000,34.000 0.000,-6.000-1.000,-11.000-1.000,-13.000-1.000,-13.000 0.000,-16.000-1.000,-9.000-1.000,-15.000 1.000,-11.000 0.000,-10.000-1.000,-8.000 1.000,-2.000-3.000,-1.000-2.000,10.000-1.000,-4.000 1.000,2.000 0.000,2.000 0.000,-7.000 1.000,0.000 1.000,6.000-1.000,7.000-3.000,0.000 2.000,-6.000 1.000,0.000 0.000,-1.000 0.000,-3.000 1.000,5.000-2.000,-9.000 2.000,4.000-2.000,-6.000-1.000,-20.000-2.000,-7.000 5.000,3.000 1.000,-4.000 0.000,-1.000 0.000,-4.000 0.000,-4.000-1.000,-20.000 0.000,-5.000-1.000,-19.000 0.000,-9.000 0.000,-9.000 0.000,-6.000-1.000,-2.000-1.000,0.000 1.000,-14.000 0.000,-5.000 0.000,2.000 0.000,6.000 0.000,11.000 2.000,7.000 0.000,2.000 0.000,13.000 2.000,22.000 0.000,9.000 0.000,5.000 0.000,8.000 1.000,7.000 0.000,6.000 0.000,4.000 0.000,4.000 1.000,-7.000-1.000,3.000 0.000,1.000 0.000,3.000 1.000,-4.000-1.000,4.000 0.000,21.000-1.000,8.000 1.000,-1.000 0.000,4.000 0.000,5.000 0.000,21.000 0.000,11.000 0.000,1.000 0.000,12.000 0.000,7.000 0.000,-10.000 0.000,5.000 0.000,37.000 0.000,1.000 0.000,-3.000 0.000,7.000 0.000,-5.000 0.000,-42.000 0.000,-2.000 0.000,7.000 0.000,-6.000 0.000,13.000 0.000,-15.000 0.000,-15.000 0.000,-14.000 0.000,-10.000 0.000,-11.000 0.000,-2.000 0.000,-27.000 0.000,-7.000 0.000,1.000 0.000,-2.000 0.000,-5.000 1.000,-7.000 0.000,-1.000 1.000,-35.000 3.000,-11.000 1.000,-13.000 1.000,-8.000-1.000,20.000-2.000,-8.000 1.000,-57.000 0.000,-11.000-1.000,-65.000-1.000,-25.000-1.000,43.000 0.000,4.000-1.000,-11.000 0.000,17.000-1.000,24.000 0.000,26.000 0.000,46.000 0.000,-1.000 0.000,26.000 0.000,22.000-1.000,18.000 1.000,14.000 0.000,9.000 0.000,22.000 0.000,0.000 0.000,6.000-1.000,4.000 1.000,1.000 0.000,3.000 0.000,3.000 0.000,4.000 0.000,5.000 0.000,9.000 0.000,-6.000 0.000,7.000 0.000,33.000 0.000,8.000 0.000,7.000-1.000,-13.000-1.000,7.000 1.000,58.000 0.000,19.000-1.000,69.000 0.000,28.000 1.000,-69.000 0.000,1.000 1.000,-1.000-1.000,-26.000 1.000,-1.000 0.000,45.000-1.000,-10.000 1.000,-29.000 0.000,-31.000 0.000,-11.000 0.000,28.000 0.000,-28.000 0.000,-30.000 0.000,-26.000 0.000,-22.000 0.000,-19.000 0.000,-14.000 0.000,-37.000 0.000,-5.000 0.000,-7.000 1.000,-7.000-1.000,-7.000 0.000,12.000 0.000,-12.000 0.000,-7.000 0.000,-38.000 0.000,-11.000 0.000,-10.000 0.000,-8.000 0.000,-9.000 0.000,-8.000 0.000,-35.000 0.000,-24.000 0.000,-15.000 0.000,-6.000 0.000,-3.000 0.000,2.000-1.000,9.000 1.000,7.000 0.000,14.000 0.000,75.000 0.000,8.000 0.000,-33.000 0.000,23.000 0.000,22.000 0.000,15.000 0.000,23.000 0.000,17.000 0.000,15.000 0.000,31.000 0.000,2.000 0.000,11.000 0.000,7.000 0.000,7.000 0.000,5.000 0.000,10.000 0.000,3.000 0.000,4.000 0.000,25.000 0.000,0.000 0.000,7.000 0.000,32.000 0.000,7.000 0.000,-24.000 0.000,-22.000 0.000,4.000 0.000,72.000 0.000,7.000 0.000,-1.000 0.000,-6.000 0.000,-24.000 0.000,-10.000 0.000,-47.000 0.000,44.000 0.000,-24.000 0.000,-24.000 0.000,-22.000 0.000,-19.000 0.000,-14.000 0.000,-38.000 0.000,-4.000 0.000,-6.000 0.000,13.000 0.000,-33.000 0.000,-12.000 0.000,-7.000 0.000,35.000 0.000,-45.000 0.000,-11.000 0.000,-26.000 0.000,-11.000 0.000,-26.000 0.000,-9.000 0.000,25.000 0.000,12.000 0.000,-4.000 0.000,-57.000 0.000,2.000 0.000,9.000 0.000,13.000 0.000,16.000 0.000,17.000 0.000,18.000 0.000,18.000 0.000,30.000 0.000,2.000 0.000,15.000 0.000,13.000 0.000,11.000 0.000,6.000 0.000,29.000 0.000,2.000 0.000,3.000 0.000,-3.000 0.000,4.000 0.000,23.000 0.000,11.000-1.000,27.000-2.000,11.000-2.000,23.000-1.000,14.000-1.000,6.000 1.000,-24.000 1.000,6.000 1.000,3.000 0.000,-1.000 0.000,13.000 0.000,9.000 0.000,40.000-1.000,-2.000 0.000,-10.000 0.000,-14.000 2.000,-21.000 0.000,-21.000 0.000,-23.000 2.000,-21.000 0.000,-20.000 0.000,-15.000 0.000,-15.000 1.000,-9.000 0.000,-34.000 0.000,3.000 1.000,-7.000-1.000,-4.000 0.000,6.000 0.000,-4.000 0.000,-19.000 0.000,-7.000 0.000,-5.000 0.000,15.000 1.000,-2.000-1.000,-45.000 2.000,-11.000-1.000,-36.000 2.000,-12.000 1.000,-2.000-1.000,5.000 0.000,-13.000 0.000,9.000-1.000,48.000 0.000,9.000-1.000,19.000 0.000,8.000-1.000,-15.000 1.000,17.000 1.000,18.000-1.000,14.000 1.000,12.000 0.000,9.000 0.000,22.000 2.000,0.000-4.000,1.000 1.000,2.000-1.000,3.000 0.000,-5.000 0.000,2.000 0.000,3.000 0.000,11.000 0.000,3.000 0.000,2.000 0.000,0.000 0.000,2.000 0.000,9.000 0.000,4.000 0.000,-14.000 0.000,2.000 0.000,20.000 0.000,-1.000 0.000,6.000 0.000,-4.000-1.000,-6.000 1.000,-6.000 0.000,-6.000 0.000,-7.000 0.000,-7.000 0.000,-6.000 0.000,-7.000 0.000,0.000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45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4813.333 3000.000,'-11.000'1.000,"-3.000"1.000,-5.000 1.000,-5.000 1.000,-6.000 1.000,-2.000 0.000,-5.000 1.000,-4.000 0.000,16.000-2.000,-1.000 0.000,-14.000 2.000,0.000-1.000,-6.000-1.000,1.000 0.000,1.000-2.000,0.000 0.000,0.000 0.000,5.000-1.000,3.000 0.000,2.000-1.000,-5.000 0.000,3.000 0.000,3.000 0.000,4.000 0.000,1.000 0.000,0.000-1.000,2.000 1.000,3.000 0.000,1.000 0.000,1.000 0.000,2.000 0.000,2.000 0.000,1.000 0.000,-1.000-1.000,0.000 1.000,1.000 0.000,-3.000 0.000,0.000 0.000,-3.000 0.000,0.000 0.000,6.000 0.000,5.000 0.000,0.000 0.000,-6.000 0.000,3.000 0.000,3.000 0.000,-3.000 0.000,26.000 1.000,1.000-1.000,6.000 0.000,13.000 0.000,8.000 0.000,1.000-1.000,6.000-2.000,31.000-1.000,18.000 1.000,-20.000 0.000,7.000 0.000,40.000 0.000,3.000 1.000,-25.000 0.000,-3.000 1.000,-10.000 0.000,-14.000 1.000,-4.000-1.000,23.000 1.000,-16.000 0.000,-18.000 0.000,-17.000 0.000,-13.000 0.000,-11.000 0.000,-7.000 0.000,-24.000 0.000,-10.000 0.000,6.000 1.000,-3.000-1.000,-10.000 0.000,-7.000 1.000,-6.000 1.000,-5.000 0.000,-4.000-1.000,-8.000 1.000,-23.000-1.000,-15.000 0.000,-15.000 0.000,1.000 0.000,3.000-1.000,28.000 1.000,-18.000-1.000,7.000 0.000,10.000 0.000,13.000 0.000,12.000 0.000,14.000 0.000,12.000 0.000,9.000 0.000,10.000 0.000,23.000-2.000,-1.000 1.000,2.000-1.000,3.000 0.000,2.000-2.000,-2.000 2.000,0.000-1.000,-2.000 1.000,0.000-1.000,-1.000 1.000,12.000-4.000,1.000 0.000,-10.000 2.000,4.000-2.000,0.000 1.000,8.000-4.000,-2.000 1.000,-3.000 1.000,-4.000 1.000,-3.000 1.000,-3.000 1.000,-2.000 1.000,1.000-1.000,-16.000-9.000,-10.000 6.000,-1.000 2.000,-4.000-1.000,-11.000-2.000,-5.000-1.000,-1.000 2.000,-2.000 0.000,-4.000 0.000,-6.000 1.000,1.000 1.000,-3.000 0.000,9.000 1.000,-1.000 1.000,-10.000-1.000,-17.000-2.000,0.000 0.000,6.000 0.000,10.000 1.000,9.000 1.000,11.000 1.000,9.000 0.000,9.000 2.000,4.000-1.000,22.000 1.000,12.000 1.000,9.000 2.000,7.000-1.000,-3.000 1.000,26.000 1.000,8.000 0.000,-10.000 0.000,3.000 0.000,-12.000-1.000,0.000 0.000,-4.000 0.000,22.000-1.000,0.000 1.000,-3.000-1.000,-15.000 0.000,-2.000-1.000,11.000 1.000,-8.000-1.000,-7.000 0.000,-11.000 0.000,-9.000 0.000,-9.000 0.000,-6.000 0.000,-25.000 0.000,2.000 0.000,1.000 0.000,-3.000-1.000,-14.000 1.000,-7.000 0.000,-1.000 0.000,-5.000 0.000,-16.000 0.000,-13.000 0.000,11.000 0.000,-3.000 0.000,-2.000 0.000,-10.000 0.000,-1.000 0.000,-1.000 0.000,0.000 0.000,-4.000 0.000,10.000 0.000,12.000 1.000,13.000-1.000,11.000 0.000,12.000 0.000,9.000 0.000,4.000 0.000,32.000 0.000,5.000 0.000,10.000 0.000,10.000 0.000,9.000 0.000,9.000 3.000,34.000 1.000,16.000 0.000,-28.000-1.000,2.000-1.000,32.000 1.000,-3.000 0.000,-15.000-1.000,-5.000-1.000,-40.000 0.000,7.000 0.000,-3.000 1.000,17.000 0.000,-13.000 1.000,-14.000-1.000,-12.000 0.000,-12.000 0.000,-8.000 0.000,-9.000 0.000,-32.000 13.000,-2.000-6.000,-4.000-1.000,-4.000 0.000,-5.000 0.000,10.000-2.000,-3.000 1.000,-34.000 6.000,-5.000 1.000,6.000-2.000,4.000-1.000,15.000-3.000,12.000-3.000,2.000-1.000,-16.000 2.000,6.000-1.000,5.000-2.000,8.000-1.000,6.000-1.000,6.000 0.000,4.000-1.000,27.000-3.000,2.000 3.000,10.000 0.000,4.000-1.000,6.000 1.000,19.000 0.000,7.000 0.000,-4.000 0.000,1.000 0.000,-36.000 0.000,35.000 0.000,1.000 0.000,1.000 0.000,-3.000 0.000,20.000 0.000,-8.000 0.000,-15.000 0.000,-11.000 0.000,-11.000 0.000,-10.000 1.000,-8.000-1.000,-5.000 0.000,-31.000 0.000,5.000 0.000,-7.000 0.000,-7.000 0.000,-19.000 0.000,-9.000 0.000,-9.000 0.000,-7.000 0.000,8.000 0.000,13.000 0.000,-4.000 0.000,-50.000 0.000,-6.000 0.000,-4.000 0.000,-2.000 0.000,14.000 0.000,3.000 0.000,11.000 0.000,6.000 0.000,6.000 0.000,-9.000-1.000,18.000 1.000,17.000-1.000,17.000 0.000,13.000-1.000,11.000 1.000,38.000-4.000,-2.000 4.000,12.000 0.000,12.000 0.000,9.000 1.000,27.000-1.000,9.000 1.000,-13.000 0.000,3.000 0.000,7.000 0.000,-5.000 0.000,-21.000 0.000,-5.000-1.000,-5.000 1.000,-1.000-2.000,-1.000 1.000,7.000-1.000,-8.000 1.000,-8.000-1.000,-10.000 0.000,-9.000-1.000,-6.000 1.000,-6.000 0.000,-1.000-2.000,-25.000 2.000,-5.000 2.000,0.000 1.000,-2.000 0.000,0.000 1.000,-2.000-1.000,0.000 0.000,0.000 0.000,-1.000 0.000,-2.000 0.000,-19.000-1.000,-6.000 1.000,-5.000 0.000,8.000-1.000,-3.000 0.000,-20.000 1.000,-6.000-1.000,-22.000 0.000,-4.000 0.000,-6.000 0.000,12.000 0.000,24.000 0.000,13.000 0.000,13.000 0.000,11.000 0.000,11.000 0.000,8.000 0.000,5.000 0.000,24.000-1.000,9.000 1.000,6.000 0.000,2.000 0.000,4.000 0.000,2.000 0.000,8.000 0.000,13.000 0.000,4.000 0.000,11.000 0.000,5.000 0.000,0.000 0.000,-19.000 0.000,5.000 0.000,-4.000 0.000,-3.000 1.000,-20.000-1.000,-2.000 0.000,15.000 0.000,-10.000 0.000,-10.000 0.000,-8.000 0.000,-9.000 0.000,-39.000 0.000,5.000 1.000,-11.000 1.000,-7.000 0.000,24.000-1.000,-26.000 1.000,-8.000 0.000,-22.000 2.000,-7.000-1.000,-4.000-1.000,0.000 0.000,6.000 0.000,1.000-1.000,-14.000 0.000,4.000 0.000,8.000 0.000,11.000-1.000,14.000 0.000,13.000 0.000,12.000 0.000,9.000 0.000,5.000 0.000,27.000 0.000,2.000 1.000,3.000 0.000,0.000 0.000,5.000 0.000,21.000 0.000,13.000 1.000,11.000-1.000,9.000 1.000,17.000-1.000,-8.000-1.000,9.000 1.000,3.000 1.000,3.000 0.000,15.000 1.000,2.000 1.000,10.000-1.000,-4.000 0.000,-17.000 0.000,-5.000-1.000,-8.000 0.000,-25.000-1.000,-7.000 0.000,11.000 0.000,-17.000 0.000,-15.000-1.000,-14.000 0.000,-10.000 0.000,-7.000 0.000,-25.000 0.000,-9.000 0.000,10.000 0.000,-10.000 0.000,-6.000 0.000,-2.000 0.000,-5.000 0.000,-4.000 0.000,-17.000-1.000,-4.000 1.000,3.000 0.000,0.000 0.000,-18.000 0.000,-10.000 0.000,-14.000 0.000,1.000 0.000,23.000 0.000,5.000 0.000,21.000 0.000,4.000 0.000,-14.000 0.000,14.000 0.000,12.000 0.000,12.000 0.000,8.000 1.000,44.000-1.000,14.000 0.000,16.000 0.000,16.000 0.000,15.000 0.000,11.000-1.000,7.000-2.000,3.000 0.000,8.000 0.000,3.000 0.000,34.000-1.000,-6.000 1.000,-47.000 1.000,-4.000 0.000,-7.000 1.000,-10.000 0.000,4.000 0.000,-18.000 1.000,-18.000 1.000,-16.000 0.000,-14.000 1.000,-31.000 3.000,-3.000-4.000,0.000-1.000,-2.000 1.000,-24.000 0.000,-9.000-1.000,-10.000 0.000,-6.000 1.000,-7.000-1.000,-5.000 0.000,5.000 0.000,-7.000 0.000,-7.000 0.000,-3.000 0.000,-5.000 0.000,-29.000 0.000,-2.000 0.000,-1.000 0.000,2.000 0.000,50.000 0.000,-10.000 0.000,5.000 0.000,-25.000 0.000,17.000 0.000,17.000-1.000,17.000 1.000,14.000 0.000,13.000 0.000,10.000 0.000,4.000 0.000,21.000 0.000,4.000 0.000,4.000 0.000,4.000 0.000,4.000 0.000,-2.000 0.000,1.000 0.000,10.000 0.000,4.000 1.000,11.000-1.000,0.000 0.000,-11.000 0.000,-3.000 0.000,5.000 0.000,-3.000 0.000,-5.000 0.000,-5.000 0.000,-7.000 0.000,-5.000 0.000,-4.000 0.000,0.000 0.000,-22.000 1.000,-9.000 3.000,4.000-3.000,-3.000 0.000,-4.000 1.000,-4.000-1.000,-4.000 0.000,-22.000 0.000,-6.000 0.000,2.000-1.000,-8.000 0.000,-6.000 1.000,12.000-1.000,-2.000 0.000,-28.000 0.000,6.000 0.000,6.000 0.000,7.000 0.000,16.000 0.000,7.000 0.000,3.000 0.000,13.000 0.000,10.000 0.000,9.000 0.000,21.000-2.000,7.000 0.000,4.000 1.000,6.000-1.000,5.000 0.000,20.000-1.000,11.000 0.000,9.000-1.000,8.000-1.000,-4.000 0.000,2.000 0.000,29.000-2.000,4.000-1.000,-11.000 1.000,-5.000 1.000,-9.000 0.000,-13.000 0.000,-12.000 1.000,-14.000 0.000,-11.000 1.000,-10.000 0.000,-8.000 1.000,-7.000 1.000,-25.000-8.000,3.000 10.000,-4.000-1.000,-6.000 1.000,-2.000 0.000,2.000 0.000,-1.000 0.000,-5.000 0.000,-3.000 0.000,0.000 0.000,-2.000 0.000,0.000 0.000,-3.000 0.000,0.000 0.000,0.000 0.000,-2.000 0.000,3.000 0.000,-2.000 0.000,13.000 0.000,-38.000 1.000,-3.000-1.000,1.000 0.000,16.000 0.000,2.000 0.000,-16.000 0.000,6.000 0.000,4.000 0.000,8.000 0.000,9.000 0.000,9.000 0.000,7.000 0.000,6.000 0.000,1.000 0.000,22.000-1.000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5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3.xml"/><Relationship Id="rId13" Type="http://schemas.openxmlformats.org/officeDocument/2006/relationships/image" Target="../media/image21.png"/><Relationship Id="rId12" Type="http://schemas.openxmlformats.org/officeDocument/2006/relationships/customXml" Target="../ink/ink2.xml"/><Relationship Id="rId11" Type="http://schemas.openxmlformats.org/officeDocument/2006/relationships/image" Target="../media/image20.png"/><Relationship Id="rId10" Type="http://schemas.openxmlformats.org/officeDocument/2006/relationships/customXml" Target="../ink/ink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12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 simple counter design using the following SystemVerilog object-oriented design features: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Class declarations, with explicit constructors and instances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Inheritance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Static properties and methods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Aggregate classes (classes with properties of other class types)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Using Class Polymorphism and Virtual Methods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Achieved Outcomes.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US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lab12-countclass directory with the counter class and its subclasses as</a:t>
            </a:r>
            <a:r>
              <a:rPr lang="en-AU" altLang="en-US"/>
              <a:t> </a:t>
            </a:r>
            <a:r>
              <a:rPr lang="en-US" altLang="en-US"/>
              <a:t>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counter class to declare it as virtual.</a:t>
            </a:r>
            <a:r>
              <a:rPr lang="en-AU" altLang="en-US"/>
              <a:t> 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next method to the counter class to match the next methods in</a:t>
            </a:r>
            <a:r>
              <a:rPr lang="en-AU" altLang="en-US"/>
              <a:t> </a:t>
            </a:r>
            <a:r>
              <a:rPr lang="en-US" altLang="en-US"/>
              <a:t>upcounter and downcounter, so that counter next is overridden by the</a:t>
            </a:r>
            <a:r>
              <a:rPr lang="en-AU" altLang="en-US"/>
              <a:t> </a:t>
            </a:r>
            <a:r>
              <a:rPr lang="en-US" altLang="en-US"/>
              <a:t>next methods of the subclasses. Inside the counter next method, simply display</a:t>
            </a:r>
            <a:r>
              <a:rPr lang="en-AU" altLang="en-US"/>
              <a:t> </a:t>
            </a:r>
            <a:r>
              <a:rPr lang="en-US" altLang="en-US"/>
              <a:t>a message reporting that you are in the counter class.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Comment out your existing verification code and add new code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Declare a counter class handle, but do not construct an instance. As the counter</a:t>
            </a:r>
            <a:r>
              <a:rPr lang="en-AU" altLang="en-US"/>
              <a:t> </a:t>
            </a:r>
            <a:r>
              <a:rPr lang="en-US" altLang="en-US"/>
              <a:t>class is now virtual, trying to create an instance will generate compiler errors.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Create an instance of upcounter and assign this to the 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Call next from the 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The next call from the counter handle should call</a:t>
            </a:r>
            <a:r>
              <a:rPr lang="en-AU" altLang="en-US"/>
              <a:t> </a:t>
            </a:r>
            <a:r>
              <a:rPr lang="en-US" altLang="en-US"/>
              <a:t>the counter next implementation, even though the handle contains a subclass</a:t>
            </a:r>
            <a:r>
              <a:rPr lang="en-AU" altLang="en-US"/>
              <a:t> </a:t>
            </a:r>
            <a:r>
              <a:rPr lang="en-US" altLang="en-US"/>
              <a:t>instance.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US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lab12-countclass directory with the counter class and its subclasses as</a:t>
            </a:r>
            <a:r>
              <a:rPr lang="en-AU" altLang="en-US"/>
              <a:t> </a:t>
            </a:r>
            <a:r>
              <a:rPr lang="en-US" altLang="en-US"/>
              <a:t>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verification code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Declare another upcounter handle and use $cast to copy the upcounter</a:t>
            </a:r>
            <a:r>
              <a:rPr lang="en-AU" altLang="en-US"/>
              <a:t> </a:t>
            </a:r>
            <a:r>
              <a:rPr lang="en-US" altLang="en-US"/>
              <a:t>instance from the counter handle to this new upcounter handle.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next call from the new upcounter handle.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The next call from the new upcounter handle</a:t>
            </a:r>
            <a:r>
              <a:rPr lang="en-AU" altLang="en-US"/>
              <a:t> </a:t>
            </a:r>
            <a:r>
              <a:rPr lang="en-US" altLang="en-US"/>
              <a:t>should call the upcounter next implementation.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code to declare the next method of the counter class as virtual.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 Since next is now virtual, you should see that calling</a:t>
            </a:r>
            <a:r>
              <a:rPr lang="en-AU" altLang="en-US"/>
              <a:t> </a:t>
            </a:r>
            <a:r>
              <a:rPr lang="en-US" altLang="en-US"/>
              <a:t>next from both the counter handle (containing an upcounter instance) and</a:t>
            </a:r>
            <a:r>
              <a:rPr lang="en-AU" altLang="en-US"/>
              <a:t> </a:t>
            </a:r>
            <a:r>
              <a:rPr lang="en-US" altLang="en-US"/>
              <a:t>from an upcounter handle are directed to the upcounter next implementation.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80" y="731520"/>
            <a:ext cx="3924300" cy="815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830" y="1876425"/>
            <a:ext cx="6225540" cy="2072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30" y="4288155"/>
            <a:ext cx="6184900" cy="1861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5455" y="1353820"/>
            <a:ext cx="5217160" cy="43205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5139055" y="1057910"/>
            <a:ext cx="2014855" cy="626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6455" y="541655"/>
            <a:ext cx="152400" cy="372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59765" y="1659255"/>
            <a:ext cx="1287145" cy="287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4365" y="4029710"/>
            <a:ext cx="194945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test features as specification above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7160" y="607695"/>
            <a:ext cx="9005570" cy="5049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Ink 3"/>
              <p14:cNvContentPartPr/>
              <p14:nvPr/>
            </p14:nvContentPartPr>
            <p14:xfrm>
              <a:off x="1642110" y="3961130"/>
              <a:ext cx="2498090" cy="139065"/>
            </p14:xfrm>
          </p:contentPart>
        </mc:Choice>
        <mc:Fallback xmlns="">
          <p:pic>
            <p:nvPicPr>
              <p:cNvPr id="4" name="Ink 3"/>
            </p:nvPicPr>
            <p:blipFill>
              <a:blip r:embed="rId11"/>
            </p:blipFill>
            <p:spPr>
              <a:xfrm>
                <a:off x="1642110" y="3961130"/>
                <a:ext cx="2498090" cy="139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Ink 6"/>
              <p14:cNvContentPartPr/>
              <p14:nvPr/>
            </p14:nvContentPartPr>
            <p14:xfrm>
              <a:off x="1851025" y="1793240"/>
              <a:ext cx="1595120" cy="163195"/>
            </p14:xfrm>
          </p:contentPart>
        </mc:Choice>
        <mc:Fallback xmlns="">
          <p:pic>
            <p:nvPicPr>
              <p:cNvPr id="7" name="Ink 6"/>
            </p:nvPicPr>
            <p:blipFill>
              <a:blip r:embed="rId13"/>
            </p:blipFill>
            <p:spPr>
              <a:xfrm>
                <a:off x="1851025" y="1793240"/>
                <a:ext cx="1595120" cy="1631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U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sing Class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olymorphism and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V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irtual Methods</a:t>
            </a:r>
            <a:endParaRPr lang="en-AU" altLang="en-US" sz="2200" b="1" dirty="0"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result of test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6595" y="655320"/>
            <a:ext cx="6750050" cy="5065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Presentation</Application>
  <PresentationFormat>Widescreen</PresentationFormat>
  <Paragraphs>189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simple Counter Design</vt:lpstr>
      <vt:lpstr>1. Creating the simple Counter Design Using Class Polymorphism and Virtual Methods</vt:lpstr>
      <vt:lpstr>1. Creating the simple Counter Design</vt:lpstr>
      <vt:lpstr>PowerPoint 演示文稿</vt:lpstr>
      <vt:lpstr>2. Testing the simple Counter Design</vt:lpstr>
      <vt:lpstr>2. Testing the simple Counter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2025-06-13T15:44:45Z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