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06" r:id="rId9"/>
    <p:sldId id="4119" r:id="rId10"/>
    <p:sldId id="4122" r:id="rId11"/>
    <p:sldId id="4123" r:id="rId12"/>
    <p:sldId id="831" r:id="rId13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18"/>
    </p:embeddedFont>
    <p:embeddedFont>
      <p:font typeface="FS PF BeauSans Pro" panose="02000500000000020004" pitchFamily="2" charset="0"/>
      <p:regular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FS Magistral Bold" panose="020B0804030204080304" pitchFamily="34" charset="0"/>
      <p:bold r:id="rId26"/>
    </p:embeddedFont>
    <p:embeddedFont>
      <p:font typeface="FS Magistral Extra Bold" panose="020B0904030204080304" pitchFamily="34" charset="0"/>
      <p:bold r:id="rId27"/>
    </p:embeddedFont>
    <p:embeddedFont>
      <p:font typeface="Calibri Light" panose="020F0302020204030204" charset="0"/>
      <p:regular r:id="rId28"/>
      <p:italic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6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6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6.fntdata"/><Relationship Id="rId32" Type="http://schemas.openxmlformats.org/officeDocument/2006/relationships/font" Target="fonts/font15.fntdata"/><Relationship Id="rId31" Type="http://schemas.openxmlformats.org/officeDocument/2006/relationships/font" Target="fonts/font14.fntdata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20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</a:t>
            </a:r>
            <a:r>
              <a:rPr lang="en-AU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le D</a:t>
            </a:r>
            <a:r>
              <a:rPr lang="en-AU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</a:t>
            </a:r>
            <a:r>
              <a:rPr lang="en-AU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le D</a:t>
            </a:r>
            <a:r>
              <a:rPr lang="en-AU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Sim</a:t>
            </a:r>
            <a:r>
              <a:rPr lang="en-AU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le D</a:t>
            </a:r>
            <a:r>
              <a:rPr lang="en-AU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le D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lab20-simpledpi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stdlibs.c file simply includes the standard and math C libraries.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module dpi in a dpi.sv file and import the following C functions to</a:t>
            </a:r>
            <a:r>
              <a:rPr lang="en-AU" altLang="en-US"/>
              <a:t> </a:t>
            </a:r>
            <a:r>
              <a:rPr lang="en-US" altLang="en-US"/>
              <a:t>appropriate SystemVerilog function declarations: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system – Executes a command on the operating system. The C definition is:</a:t>
            </a:r>
            <a:r>
              <a:rPr lang="en-AU" altLang="en-US"/>
              <a:t> </a:t>
            </a:r>
            <a:r>
              <a:rPr lang="en-US" altLang="en-US"/>
              <a:t>int system (const char* command);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Where the input command is a string containing the system command. The return</a:t>
            </a:r>
            <a:r>
              <a:rPr lang="en-AU" altLang="en-US"/>
              <a:t> </a:t>
            </a:r>
            <a:r>
              <a:rPr lang="en-US" altLang="en-US"/>
              <a:t>int type depends on the command executed (can be ignored in the call).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getenv – Returns the value of an environmental variable. The C definition is:</a:t>
            </a:r>
            <a:r>
              <a:rPr lang="en-AU" altLang="en-US"/>
              <a:t> </a:t>
            </a:r>
            <a:r>
              <a:rPr lang="en-US" altLang="en-US"/>
              <a:t>char* getenv (const char* name);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Where the input name is a string containing the environmental variable name. The</a:t>
            </a:r>
            <a:r>
              <a:rPr lang="en-AU" altLang="en-US"/>
              <a:t> </a:t>
            </a:r>
            <a:r>
              <a:rPr lang="en-US" altLang="en-US"/>
              <a:t>return string type contains the variable value.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sin – Returns the sine of an angle. The C definition is:</a:t>
            </a:r>
            <a:r>
              <a:rPr lang="en-AU" altLang="en-US"/>
              <a:t> </a:t>
            </a:r>
            <a:r>
              <a:rPr lang="en-US" altLang="en-US"/>
              <a:t>double sin (double x);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Where the input x is the angle in radians. The return real type is the sine value.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dpi.sv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1275" y="4620895"/>
            <a:ext cx="6385560" cy="12573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151255" y="5367655"/>
            <a:ext cx="2150110" cy="169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le D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code to test your imported C functions, by, for example: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Executing the system command echo ‘Hello World’.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Execute date to print the current time and day.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Displaying the PATH environmental variable.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Displaying the first eight sine values at Π/4 intervals (see math.sv for</a:t>
            </a:r>
            <a:r>
              <a:rPr lang="en-AU" altLang="en-US"/>
              <a:t> </a:t>
            </a:r>
            <a:r>
              <a:rPr lang="en-US" altLang="en-US"/>
              <a:t>constants).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dpi.sv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5130" y="2185035"/>
            <a:ext cx="599694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Sim</a:t>
            </a:r>
            <a:r>
              <a:rPr lang="en-AU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le D</a:t>
            </a:r>
            <a:r>
              <a:rPr lang="en-AU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le D</a:t>
            </a:r>
            <a:r>
              <a:rPr lang="en-AU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We can use the Cadence simulator to compile and simulate both C and</a:t>
            </a:r>
            <a:r>
              <a:rPr lang="en-AU" altLang="en-US"/>
              <a:t> </a:t>
            </a:r>
            <a:r>
              <a:rPr lang="en-US" altLang="en-US"/>
              <a:t>SystemVerilog code as follows:</a:t>
            </a:r>
            <a:r>
              <a:rPr lang="en-AU" altLang="en-US"/>
              <a:t> </a:t>
            </a:r>
            <a:r>
              <a:rPr lang="en-US" altLang="en-US"/>
              <a:t>xrun stdlibs.c dpi.sv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90" y="1630045"/>
            <a:ext cx="10676255" cy="3476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</a:t>
            </a:r>
            <a:r>
              <a:rPr lang="en-US" altLang="en-US"/>
              <a:t> Import C functions from the standard and math C libraries and execute in SystemVerilog code.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WPS Presentation</Application>
  <PresentationFormat>Widescreen</PresentationFormat>
  <Paragraphs>128</Paragraphs>
  <Slides>10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PowerPoint 演示文稿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25</cp:revision>
  <dcterms:created xsi:type="dcterms:W3CDTF">2022-03-22T09:25:00Z</dcterms:created>
  <dcterms:modified xsi:type="dcterms:W3CDTF">2025-06-14T05:24:51Z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