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6" r:id="rId9"/>
    <p:sldId id="4106" r:id="rId10"/>
    <p:sldId id="4119" r:id="rId11"/>
    <p:sldId id="4122" r:id="rId12"/>
    <p:sldId id="4123" r:id="rId13"/>
    <p:sldId id="831" r:id="rId14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19"/>
    </p:embeddedFont>
    <p:embeddedFont>
      <p:font typeface="FS PF BeauSans Pro" panose="02000500000000020004" pitchFamily="2" charset="0"/>
      <p:regular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FS Magistral Bold" panose="020B0804030204080304" pitchFamily="34" charset="0"/>
      <p:bold r:id="rId27"/>
    </p:embeddedFont>
    <p:embeddedFont>
      <p:font typeface="FS Magistral Extra Bold" panose="020B0904030204080304" pitchFamily="34" charset="0"/>
      <p:bold r:id="rId28"/>
    </p:embeddedFont>
    <p:embeddedFont>
      <p:font typeface="Calibri Light" panose="020F0302020204030204" charset="0"/>
      <p:regular r:id="rId29"/>
      <p:italic r:id="rId30"/>
    </p:embeddedFont>
    <p:embeddedFont>
      <p:font typeface="Calibri" panose="020F050202020403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76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6" userDrawn="1">
          <p15:clr>
            <a:srgbClr val="A4A3A4"/>
          </p15:clr>
        </p15:guide>
        <p15:guide id="11" pos="27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76"/>
        <p:guide orient="horz" pos="3696"/>
        <p:guide pos="360"/>
        <p:guide pos="1176"/>
        <p:guide pos="2611"/>
        <p:guide pos="4152"/>
        <p:guide pos="6006"/>
        <p:guide pos="27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16.fntdata"/><Relationship Id="rId33" Type="http://schemas.openxmlformats.org/officeDocument/2006/relationships/font" Target="fonts/font15.fntdata"/><Relationship Id="rId32" Type="http://schemas.openxmlformats.org/officeDocument/2006/relationships/font" Target="fonts/font14.fntdata"/><Relationship Id="rId31" Type="http://schemas.openxmlformats.org/officeDocument/2006/relationships/font" Target="fonts/font13.fntdata"/><Relationship Id="rId30" Type="http://schemas.openxmlformats.org/officeDocument/2006/relationships/font" Target="fonts/font12.fntdata"/><Relationship Id="rId3" Type="http://schemas.openxmlformats.org/officeDocument/2006/relationships/slide" Target="slides/slide1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22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</a:t>
            </a:r>
            <a:r>
              <a:rPr lang="en-US" altLang="en-US"/>
              <a:t> </a:t>
            </a:r>
            <a:r>
              <a:rPr lang="en-AU" altLang="en-US"/>
              <a:t>t</a:t>
            </a:r>
            <a:r>
              <a:rPr lang="en-US" altLang="en-US"/>
              <a:t>o use a semaphore to synchronize the use by multiple processes of a</a:t>
            </a:r>
            <a:r>
              <a:rPr lang="en-AU" altLang="en-US"/>
              <a:t> </a:t>
            </a:r>
            <a:r>
              <a:rPr lang="en-US" altLang="en-US"/>
              <a:t>resource that can support only one process at a time.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This lab models a limited resource with two users that, at random intervals, attempt to use the</a:t>
            </a:r>
            <a:r>
              <a:rPr lang="en-AU" altLang="en-US"/>
              <a:t> </a:t>
            </a:r>
            <a:r>
              <a:rPr lang="en-US" altLang="en-US"/>
              <a:t>resource for a random amount of simulation time.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Synchroni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z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ing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rocesses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w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ith a Sema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hore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Simulating the Sema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hore Test Case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3"/>
          <p:cNvSpPr txBox="1"/>
          <p:nvPr/>
        </p:nvSpPr>
        <p:spPr>
          <a:xfrm>
            <a:off x="1507490" y="373541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Synchroni</a:t>
            </a:r>
            <a:r>
              <a:rPr lang="en-US" altLang="en-US" sz="2800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z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ing </a:t>
            </a:r>
            <a:r>
              <a:rPr lang="en-US" altLang="en-US" sz="2800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P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rocesses </a:t>
            </a:r>
            <a:r>
              <a:rPr lang="en-US" altLang="en-US" sz="2800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w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ith a Sema</a:t>
            </a:r>
            <a:r>
              <a:rPr lang="en-US" altLang="en-US" sz="2800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p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hore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Synchroni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z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ing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rocesses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w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ith a Sema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hore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lab22-semaphore directory, perform the following</a:t>
            </a:r>
            <a:r>
              <a:rPr lang="en-AU" altLang="en-US"/>
              <a:t>:</a:t>
            </a:r>
            <a:endParaRPr lang="en-AU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Edit the semaphore_m.sv file to complete the semaphore test case according to</a:t>
            </a:r>
            <a:r>
              <a:rPr lang="en-AU" altLang="en-US"/>
              <a:t> </a:t>
            </a:r>
            <a:r>
              <a:rPr lang="en-US" altLang="en-US"/>
              <a:t>the commented instructions to: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Insert statements as instructed to instantiate and initialize the semaphore.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Verify that the semaphore is constructed.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Get the semaphore key (blocking and nonblocking).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Put the key back.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</a:t>
            </a: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2215" y="2002155"/>
            <a:ext cx="5784850" cy="450151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869055" y="4173855"/>
            <a:ext cx="2785110" cy="728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Synchroni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z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ing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rocesses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w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ith a Sema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hore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                 </a:t>
            </a:r>
            <a:endParaRPr lang="en-AU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0510" y="495300"/>
            <a:ext cx="5948045" cy="597662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1616710" y="3683000"/>
            <a:ext cx="2091055" cy="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853565" y="4351655"/>
            <a:ext cx="1854200" cy="59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19910" y="6019800"/>
            <a:ext cx="1752600" cy="67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Synchroni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z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ing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rocesses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w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ith a Sema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hore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6150" y="495935"/>
            <a:ext cx="8375015" cy="574802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1100455" y="2421255"/>
            <a:ext cx="2362200" cy="567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Simulating the Sema</a:t>
            </a:r>
            <a:r>
              <a:rPr lang="en-US" altLang="en-US" sz="2800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p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hore Test Case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2.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Simulating the Sema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hore Test Case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7" indent="0">
              <a:buFont typeface="Wingdings" panose="05000000000000000000" charset="0"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AU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/>
              <a:t>You see that at no time is the resource simultaneously used by both users.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730" y="436880"/>
            <a:ext cx="2221865" cy="6061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1485</Words>
  <Application>WPS Presentation</Application>
  <PresentationFormat>Widescreen</PresentationFormat>
  <Paragraphs>103</Paragraphs>
  <Slides>11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Creating the Simple DPI Design</vt:lpstr>
      <vt:lpstr>1. Creating the Simple DPI Design</vt:lpstr>
      <vt:lpstr>1. Synchronizing Processes with a Semaphore</vt:lpstr>
      <vt:lpstr>PowerPoint 演示文稿</vt:lpstr>
      <vt:lpstr>1. Testing the Simple DPI Design</vt:lpstr>
      <vt:lpstr>PowerPoint 演示文稿</vt:lpstr>
      <vt:lpstr>3.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27</cp:revision>
  <dcterms:created xsi:type="dcterms:W3CDTF">2022-03-22T09:25:00Z</dcterms:created>
  <dcterms:modified xsi:type="dcterms:W3CDTF">2025-06-14T17:09:05Z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