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094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3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a simple loadable, enabled counter design using SystemVerilog and Verilog-2001 constructs</a:t>
            </a:r>
            <a:r>
              <a:rPr lang="en-AU" altLang="en-US"/>
              <a:t> </a:t>
            </a:r>
            <a:r>
              <a:rPr lang="en-US" altLang="en-US"/>
              <a:t>and test it using 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Counter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Counter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data and count are both 5-bit logic vectors.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rst_ is asynchronous and active low.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counter is clocked on the rising edge of clk.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If load is high, the counter is loaded from the input data.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Otherwise, if enable is high, count is incremented.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Otherwise, count is unchanged.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455" y="1423670"/>
            <a:ext cx="515302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Counter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Counter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lab03-count directory, perform the following: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counter.sv, containing a module named counter.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counter model using the following SystemVerilog and 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always_ff procedural block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8195" y="2256155"/>
            <a:ext cx="7014210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Counter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Counter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 testbench is provided in the file counter_test.sv. Simulate the testbench and</a:t>
            </a:r>
            <a:r>
              <a:rPr lang="en-AU" altLang="en-US"/>
              <a:t> </a:t>
            </a:r>
            <a:r>
              <a:rPr lang="en-US" altLang="en-US"/>
              <a:t>counter design.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6090" y="850900"/>
            <a:ext cx="5307330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Counter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counter.sv counter_test.sv  ( Batch Mode)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7145" y="1137285"/>
            <a:ext cx="7044055" cy="5398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Presentation</Application>
  <PresentationFormat>Widescreen</PresentationFormat>
  <Paragraphs>161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Register Design</vt:lpstr>
      <vt:lpstr>PowerPoint 演示文稿</vt:lpstr>
      <vt:lpstr>3. Testing the Register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18</cp:revision>
  <dcterms:created xsi:type="dcterms:W3CDTF">2022-03-22T09:25:00Z</dcterms:created>
  <dcterms:modified xsi:type="dcterms:W3CDTF">2025-06-12T15:32:57Z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