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5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t</a:t>
            </a:r>
            <a:r>
              <a:rPr lang="en-US" altLang="en-US"/>
              <a:t>o use SystemVerilog user-defined types, procedural statements, and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r>
              <a:rPr lang="en-US" altLang="en-US"/>
              <a:t>operators to model an ALU</a:t>
            </a:r>
            <a:r>
              <a:rPr lang="en-AU" altLang="en-US"/>
              <a:t> </a:t>
            </a:r>
            <a:r>
              <a:rPr lang="en-US" altLang="en-US"/>
              <a:t>and test it using the 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ALU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ALU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accum, data and out are all 8-bit logic vectors. opcode is a 3-bit logic</a:t>
            </a:r>
            <a:r>
              <a:rPr lang="en-AU" altLang="en-US"/>
              <a:t> </a:t>
            </a:r>
            <a:r>
              <a:rPr lang="en-US" altLang="en-US"/>
              <a:t>vector for the CPU operation code as defined in Lab 5: Modeling a Sequence</a:t>
            </a:r>
            <a:r>
              <a:rPr lang="en-AU" altLang="en-US"/>
              <a:t> </a:t>
            </a:r>
            <a:r>
              <a:rPr lang="en-US" altLang="en-US"/>
              <a:t>Controller.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zero is a single bit, asynchronous output with the value of 1 when accum equals 0.</a:t>
            </a:r>
            <a:r>
              <a:rPr lang="en-AU" altLang="en-US"/>
              <a:t> </a:t>
            </a:r>
            <a:r>
              <a:rPr lang="en-US" altLang="en-US"/>
              <a:t>Otherwise, zero is 0.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out is synchronized to the negative edge of clk and takes the following values</a:t>
            </a:r>
            <a:r>
              <a:rPr lang="en-AU" altLang="en-US"/>
              <a:t> </a:t>
            </a:r>
            <a:r>
              <a:rPr lang="en-US" altLang="en-US"/>
              <a:t>depending on opcode.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670" y="2392045"/>
            <a:ext cx="5162550" cy="327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0" y="1966595"/>
            <a:ext cx="460057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</a:t>
            </a:r>
            <a:r>
              <a:rPr lang="en-AU" altLang="en-US" sz="2800" dirty="0"/>
              <a:t>ALU</a:t>
            </a:r>
            <a:r>
              <a:rPr lang="en-US" altLang="en-US" sz="2800" dirty="0"/>
              <a:t>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ALU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lab05-alu directory, perform the following</a:t>
            </a:r>
            <a:r>
              <a:rPr lang="en-AU" altLang="en-US"/>
              <a:t>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typedefs.sv package, containing the opcode type declaration, from</a:t>
            </a:r>
            <a:r>
              <a:rPr lang="en-AU" altLang="en-US"/>
              <a:t> </a:t>
            </a:r>
            <a:r>
              <a:rPr lang="en-US" altLang="en-US"/>
              <a:t>the Controller lab.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alu.sv, containing a module named alu.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Write the ALU model using the following SystemVerilog and Verilog constructs: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import for the package</a:t>
            </a:r>
            <a:r>
              <a:rPr lang="en-AU" altLang="en-US"/>
              <a:t>.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Verilog2001 ANSI-C port declarations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timeunit and timeprecision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always_comb procedural block to generate zero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always_ff procedural block to generate out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1543050" lvl="8" indent="457200">
              <a:buFont typeface="Wingdings" panose="05000000000000000000" charset="0"/>
              <a:buNone/>
            </a:pPr>
            <a:r>
              <a:rPr lang="en-AU" altLang="en-US">
                <a:sym typeface="+mn-ea"/>
              </a:rPr>
              <a:t>  typedefs.sv								          alu.sv	 </a:t>
            </a:r>
            <a:endParaRPr lang="en-AU" altLang="en-US"/>
          </a:p>
          <a:p>
            <a:pPr marL="2571750" lvl="5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570" y="3348355"/>
            <a:ext cx="6392545" cy="5816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798310" y="1691005"/>
            <a:ext cx="0" cy="4665345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8670" y="1735455"/>
            <a:ext cx="3754755" cy="4802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</a:t>
            </a:r>
            <a:r>
              <a:rPr lang="en-AU" altLang="en-US" sz="2800" dirty="0"/>
              <a:t>ALU</a:t>
            </a:r>
            <a:r>
              <a:rPr lang="en-US" altLang="en-US" sz="2800" dirty="0"/>
              <a:t>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ALU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Check that your package containing the opcode type declarations is imported into</a:t>
            </a:r>
            <a:r>
              <a:rPr lang="en-AU" altLang="en-US"/>
              <a:t> </a:t>
            </a:r>
            <a:r>
              <a:rPr lang="en-US" altLang="en-US"/>
              <a:t>alu_test.sv.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Simulate the testbench and controller design.</a:t>
            </a:r>
            <a:r>
              <a:rPr lang="en-AU" altLang="en-US"/>
              <a:t> </a:t>
            </a:r>
            <a:r>
              <a:rPr lang="en-US" altLang="en-US"/>
              <a:t>Debug your ALU as required until you see the following message:</a:t>
            </a:r>
            <a:r>
              <a:rPr lang="en-AU" altLang="en-US"/>
              <a:t> </a:t>
            </a:r>
            <a:r>
              <a:rPr lang="en-US" altLang="en-US"/>
              <a:t>ALU TEST PASSED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1830" y="1183005"/>
            <a:ext cx="4750435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ALU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>
                <a:sym typeface="+mn-ea"/>
              </a:rPr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xrun typedefs.sv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xrun </a:t>
            </a:r>
            <a:r>
              <a:rPr lang="en-AU" altLang="en-US">
                <a:sym typeface="+mn-ea"/>
              </a:rPr>
              <a:t>alu</a:t>
            </a:r>
            <a:r>
              <a:rPr lang="en-US" altLang="en-US">
                <a:sym typeface="+mn-ea"/>
              </a:rPr>
              <a:t>.sv </a:t>
            </a:r>
            <a:r>
              <a:rPr lang="en-AU" altLang="en-US">
                <a:sym typeface="+mn-ea"/>
              </a:rPr>
              <a:t>alu</a:t>
            </a:r>
            <a:r>
              <a:rPr lang="en-US" altLang="en-US">
                <a:sym typeface="+mn-ea"/>
              </a:rPr>
              <a:t>_test.sv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>
                <a:sym typeface="+mn-ea"/>
              </a:rPr>
              <a:t>The result as below: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1890" y="1721485"/>
            <a:ext cx="9271635" cy="4785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WPS Presentation</Application>
  <PresentationFormat>Widescreen</PresentationFormat>
  <Paragraphs>167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Register Design</vt:lpstr>
      <vt:lpstr>PowerPoint 演示文稿</vt:lpstr>
      <vt:lpstr>3. Testing the Register Design</vt:lpstr>
      <vt:lpstr>3. Testing the Register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17</cp:revision>
  <dcterms:created xsi:type="dcterms:W3CDTF">2022-03-22T09:25:00Z</dcterms:created>
  <dcterms:modified xsi:type="dcterms:W3CDTF">2025-06-12T16:12:34Z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