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06" r:id="rId9"/>
    <p:sldId id="4119" r:id="rId10"/>
    <p:sldId id="4126" r:id="rId11"/>
    <p:sldId id="4117" r:id="rId12"/>
    <p:sldId id="4120" r:id="rId13"/>
    <p:sldId id="4127" r:id="rId14"/>
    <p:sldId id="4128" r:id="rId15"/>
    <p:sldId id="4121" r:id="rId16"/>
    <p:sldId id="4129" r:id="rId17"/>
    <p:sldId id="4130" r:id="rId18"/>
    <p:sldId id="4122" r:id="rId19"/>
    <p:sldId id="4123" r:id="rId20"/>
    <p:sldId id="831" r:id="rId21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6"/>
    </p:embeddedFont>
    <p:embeddedFont>
      <p:font typeface="FS PF BeauSans Pro" panose="02000500000000020004" pitchFamily="2" charset="0"/>
      <p:regular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FS Magistral Bold" panose="020B0804030204080304" pitchFamily="34" charset="0"/>
      <p:bold r:id="rId34"/>
    </p:embeddedFont>
    <p:embeddedFont>
      <p:font typeface="FS Magistral Extra Bold" panose="020B0904030204080304" pitchFamily="34" charset="0"/>
      <p:bold r:id="rId35"/>
    </p:embeddedFont>
    <p:embeddedFont>
      <p:font typeface="Calibri Light" panose="020F0302020204030204" charset="0"/>
      <p:regular r:id="rId36"/>
      <p:italic r:id="rId37"/>
    </p:embeddedFont>
    <p:embeddedFont>
      <p:font typeface="Calibri" panose="020F050202020403020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6.fntdata"/><Relationship Id="rId40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4.fntdata"/><Relationship Id="rId38" Type="http://schemas.openxmlformats.org/officeDocument/2006/relationships/font" Target="fonts/font13.fntdata"/><Relationship Id="rId37" Type="http://schemas.openxmlformats.org/officeDocument/2006/relationships/font" Target="fonts/font12.fntdata"/><Relationship Id="rId36" Type="http://schemas.openxmlformats.org/officeDocument/2006/relationships/font" Target="fonts/font11.fntdata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3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8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Reviewing the CPU Testbench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Review the supplied testbench in the file cpu_test.sv. The testbench verifies</a:t>
            </a:r>
            <a:r>
              <a:rPr lang="en-AU" altLang="en-US"/>
              <a:t> </a:t>
            </a:r>
            <a:r>
              <a:rPr lang="en-US" altLang="en-US"/>
              <a:t>your CPU design using three diagnostic programs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The testbench displays a message requesting the number of the diagnostic</a:t>
            </a:r>
            <a:r>
              <a:rPr lang="en-AU" altLang="en-US"/>
              <a:t> </a:t>
            </a:r>
            <a:r>
              <a:rPr lang="en-US" altLang="en-US"/>
              <a:t>program and waits for user input.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When the user enters a test number and continues the simulation, the testbench</a:t>
            </a:r>
            <a:r>
              <a:rPr lang="en-AU" altLang="en-US"/>
              <a:t> </a:t>
            </a:r>
            <a:r>
              <a:rPr lang="en-US" altLang="en-US"/>
              <a:t>loads the specified test microcode, resets the CPU and outputs debug messages</a:t>
            </a:r>
            <a:r>
              <a:rPr lang="en-AU" altLang="en-US"/>
              <a:t> </a:t>
            </a:r>
            <a:r>
              <a:rPr lang="en-US" altLang="en-US"/>
              <a:t>while it waits for the CPU to indicate the end of test by asserting the halt signal.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When halt is received, the testbench verifies that the Program Counter address</a:t>
            </a:r>
            <a:r>
              <a:rPr lang="en-AU" altLang="en-US"/>
              <a:t> </a:t>
            </a:r>
            <a:r>
              <a:rPr lang="en-US" altLang="en-US"/>
              <a:t>is correct for the given test. If the address is incorrect, the test fails.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The testbench then re-displays the request for test message, and again waits for</a:t>
            </a:r>
            <a:r>
              <a:rPr lang="en-AU" altLang="en-US"/>
              <a:t> </a:t>
            </a:r>
            <a:r>
              <a:rPr lang="en-US" altLang="en-US"/>
              <a:t>user input.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cpu_test.sv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5" y="1028065"/>
            <a:ext cx="3322320" cy="4675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9485" y="1625600"/>
            <a:ext cx="4071620" cy="3811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2235" y="1224915"/>
            <a:ext cx="4463415" cy="4418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CPU Diagnostic Programs</a:t>
            </a:r>
            <a:endParaRPr lang="en-US" altLang="en-US"/>
          </a:p>
          <a:p>
            <a:pPr indent="0">
              <a:buFont typeface="Wingdings" panose="05000000000000000000" charset="0"/>
              <a:buNone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CPUtest1.dat – Basic Diagnostic Test: This program tests several of the</a:t>
            </a:r>
            <a:r>
              <a:rPr lang="en-AU" altLang="en-US"/>
              <a:t> </a:t>
            </a:r>
            <a:r>
              <a:rPr lang="en-US" altLang="en-US"/>
              <a:t>VeriRISC instructions. If all the instructions execute correctly, the CPU will</a:t>
            </a:r>
            <a:r>
              <a:rPr lang="en-AU" altLang="en-US"/>
              <a:t> </a:t>
            </a:r>
            <a:r>
              <a:rPr lang="en-US" altLang="en-US"/>
              <a:t>encounter an HLT instruction at Program Counter address (cpu.pc_addr) 0x17. If</a:t>
            </a:r>
            <a:r>
              <a:rPr lang="en-AU" altLang="en-US"/>
              <a:t> </a:t>
            </a:r>
            <a:r>
              <a:rPr lang="en-US" altLang="en-US"/>
              <a:t>the CPU halts at some other address, examine the CPUtest1.dat program file to</a:t>
            </a:r>
            <a:r>
              <a:rPr lang="en-AU" altLang="en-US"/>
              <a:t> </a:t>
            </a:r>
            <a:r>
              <a:rPr lang="en-US" altLang="en-US"/>
              <a:t>determine which instruction failed. This file is well commented so you can see what</a:t>
            </a:r>
            <a:r>
              <a:rPr lang="en-AU" altLang="en-US"/>
              <a:t> </a:t>
            </a:r>
            <a:r>
              <a:rPr lang="en-US" altLang="en-US"/>
              <a:t>is supposed to happen.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CPUtest2.dat – Advanced Diagnostic Test: This program loads and runs the</a:t>
            </a:r>
            <a:r>
              <a:rPr lang="en-AU" altLang="en-US"/>
              <a:t> </a:t>
            </a:r>
            <a:r>
              <a:rPr lang="en-US" altLang="en-US"/>
              <a:t>advanced diagnostic program, which tests additional VeriRISC instructions. If all the</a:t>
            </a:r>
            <a:r>
              <a:rPr lang="en-AU" altLang="en-US"/>
              <a:t> </a:t>
            </a:r>
            <a:r>
              <a:rPr lang="en-US" altLang="en-US"/>
              <a:t>instructions execute correctly, the CPU will encounter an HLT instruction at Program</a:t>
            </a:r>
            <a:r>
              <a:rPr lang="en-AU" altLang="en-US"/>
              <a:t> </a:t>
            </a:r>
            <a:r>
              <a:rPr lang="en-US" altLang="en-US"/>
              <a:t>Counter address (cpu.pc_addr) 0x10. If the CPU halts at some other address,</a:t>
            </a:r>
            <a:r>
              <a:rPr lang="en-AU" altLang="en-US"/>
              <a:t> </a:t>
            </a:r>
            <a:r>
              <a:rPr lang="en-US" altLang="en-US"/>
              <a:t>examine the CPUtest2.dat file to determine which instruction failed.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CPUtest3.dat – The Fibonacci Calculator: This test loads and runs a program</a:t>
            </a:r>
            <a:r>
              <a:rPr lang="en-AU" altLang="en-US"/>
              <a:t> </a:t>
            </a:r>
            <a:r>
              <a:rPr lang="en-US" altLang="en-US"/>
              <a:t>that calculates the Fibonacci number sequence from 0 to 144 and stores the results in</a:t>
            </a:r>
            <a:r>
              <a:rPr lang="en-AU" altLang="en-US"/>
              <a:t> </a:t>
            </a:r>
            <a:r>
              <a:rPr lang="en-US" altLang="en-US"/>
              <a:t>memory. If all the instructions execute correctly, the CPU will encounter an HLT</a:t>
            </a:r>
            <a:r>
              <a:rPr lang="en-AU" altLang="en-US"/>
              <a:t> </a:t>
            </a:r>
            <a:r>
              <a:rPr lang="en-US" altLang="en-US"/>
              <a:t>instruction at Program Counter address (cpu.pc_addr) 0x0C. If the CPU halts at</a:t>
            </a:r>
            <a:r>
              <a:rPr lang="en-AU" altLang="en-US"/>
              <a:t> </a:t>
            </a:r>
            <a:r>
              <a:rPr lang="en-US" altLang="en-US"/>
              <a:t>some other address, examine the CPUtest3.dat file to determine which</a:t>
            </a:r>
            <a:r>
              <a:rPr lang="en-AU" altLang="en-US"/>
              <a:t> </a:t>
            </a:r>
            <a:r>
              <a:rPr lang="en-US" altLang="en-US"/>
              <a:t>instruction failed.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Testing the CPU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xrun typedefs.sv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Compile and simulate the CPU design and testbench.</a:t>
            </a:r>
            <a:r>
              <a:rPr lang="en-AU" altLang="en-US"/>
              <a:t> </a:t>
            </a:r>
            <a:r>
              <a:rPr lang="en-US" altLang="en-US"/>
              <a:t>You might find it easier to list all the files and simulation options in a text file and</a:t>
            </a:r>
            <a:r>
              <a:rPr lang="en-AU" altLang="en-US"/>
              <a:t> </a:t>
            </a:r>
            <a:r>
              <a:rPr lang="en-US" altLang="en-US"/>
              <a:t>pass the file into the simulator using the –f xrun option: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-f filelist.txt -access rwc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You will also need the -access rwc simulator option to set the test number.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Enter the following commands when you get the prompt: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ncsim&gt; deposit test_number 1; run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ncsim&gt; deposit test_number 2; run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ncsim&gt; deposit test_number 3; run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2" indent="0">
              <a:buFont typeface="Wingdings" panose="05000000000000000000" charset="0"/>
              <a:buNone/>
            </a:pPr>
            <a:r>
              <a:rPr lang="en-AU" altLang="en-US"/>
              <a:t>test 1								test 2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185" y="999490"/>
            <a:ext cx="4653280" cy="4859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15" y="1207135"/>
            <a:ext cx="352044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test 3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035" y="519430"/>
            <a:ext cx="2872105" cy="5819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9425" y="452120"/>
            <a:ext cx="3013075" cy="588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3695" y="1046480"/>
            <a:ext cx="35433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a</a:t>
            </a:r>
            <a:r>
              <a:rPr lang="en-US" altLang="en-US"/>
              <a:t>ssemble the blocks of the CPU using SystemVerilog connectivity enhancements,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T</a:t>
            </a:r>
            <a:r>
              <a:rPr lang="en-US" altLang="en-US"/>
              <a:t>est the</a:t>
            </a:r>
            <a:r>
              <a:rPr lang="en-AU" altLang="en-US"/>
              <a:t> </a:t>
            </a:r>
            <a:r>
              <a:rPr lang="en-US" altLang="en-US"/>
              <a:t>design using the supplied testbench and diagnostic programs.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RISC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RISC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CPU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CPU architecture is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Program Counter (counter) provides the program address.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MUX (scale_mux) selects between the program address or the address field of</a:t>
            </a:r>
            <a:r>
              <a:rPr lang="en-AU" altLang="en-US"/>
              <a:t> </a:t>
            </a:r>
            <a:r>
              <a:rPr lang="en-US" altLang="en-US"/>
              <a:t>the instruction.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Memory (memory) accepts data and provides instructions and data.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Instruction Register (register) accepts instructions from the memory.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Accumulator Register (register) accepts data from the ALU.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ALU (alu) accepts memory and accumulator data and the opcode field of the</a:t>
            </a:r>
            <a:r>
              <a:rPr lang="en-AU" altLang="en-US"/>
              <a:t> </a:t>
            </a:r>
            <a:r>
              <a:rPr lang="en-US" altLang="en-US"/>
              <a:t>instruction and provides new data to the accumulator and memory.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all components of the CPU are working properly, it will: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Fetch an instruction from the memory.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Decode the instruction.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Fetch a data operand from memory if required by the instruction.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Execute the instruction, processing mathematical operations, if required.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Store results back into either the memory or the accumulator.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This process is repeated for every instruction in a program until an HLT instruction is found.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I/O interface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I/O interface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7825" y="492125"/>
            <a:ext cx="5982335" cy="576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RISC CPU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Assembling the CPU Model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Working in the lab08-cpu directory, perform the following.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Review the cpu.sv file, containing the cpu module declaration, which instantiates</a:t>
            </a:r>
            <a:r>
              <a:rPr lang="en-AU" altLang="en-US"/>
              <a:t> </a:t>
            </a:r>
            <a:r>
              <a:rPr lang="en-US" altLang="en-US"/>
              <a:t>and connects all the components of the CPU.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Copy all the components from the sv_src directory into lab08-cpu. If you did</a:t>
            </a:r>
            <a:r>
              <a:rPr lang="en-AU" altLang="en-US"/>
              <a:t> </a:t>
            </a:r>
            <a:r>
              <a:rPr lang="en-US" altLang="en-US"/>
              <a:t>not complete all the previous labs, you can find components in the sv_src/files</a:t>
            </a:r>
            <a:r>
              <a:rPr lang="en-AU" altLang="en-US"/>
              <a:t> </a:t>
            </a:r>
            <a:r>
              <a:rPr lang="en-US" altLang="en-US"/>
              <a:t>directory.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Make sure that your package containing the enumerated type declaration for</a:t>
            </a:r>
            <a:r>
              <a:rPr lang="en-AU" altLang="en-US"/>
              <a:t> </a:t>
            </a:r>
            <a:r>
              <a:rPr lang="en-US" altLang="en-US"/>
              <a:t>opcode_t is also copied into lab08-cpu, and make sure the package is</a:t>
            </a:r>
            <a:r>
              <a:rPr lang="en-AU" altLang="en-US"/>
              <a:t> </a:t>
            </a:r>
            <a:r>
              <a:rPr lang="en-US" altLang="en-US"/>
              <a:t>imported into the cpu module.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2295" y="2851150"/>
            <a:ext cx="8138160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      cpu.sv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480" y="495300"/>
            <a:ext cx="3923030" cy="5787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9865" y="629285"/>
            <a:ext cx="2802255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RISC CPU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5635</Words>
  <Application>WPS Presentation</Application>
  <PresentationFormat>Widescreen</PresentationFormat>
  <Paragraphs>328</Paragraphs>
  <Slides>18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1. Specification</vt:lpstr>
      <vt:lpstr>PowerPoint 演示文稿</vt:lpstr>
      <vt:lpstr>2. Creating the Register Design</vt:lpstr>
      <vt:lpstr>2. Creating the RISC CPU Design</vt:lpstr>
      <vt:lpstr>PowerPoint 演示文稿</vt:lpstr>
      <vt:lpstr>3. Testing the Register Design</vt:lpstr>
      <vt:lpstr>3. Testing the RISC CPU Design</vt:lpstr>
      <vt:lpstr>3. Testing the RISC CPU Design</vt:lpstr>
      <vt:lpstr>3. Testing the Register Design</vt:lpstr>
      <vt:lpstr>3. Testing the RISC CPU Design</vt:lpstr>
      <vt:lpstr>3. Testing the RISC CPU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17</cp:revision>
  <dcterms:created xsi:type="dcterms:W3CDTF">2022-03-22T09:25:00Z</dcterms:created>
  <dcterms:modified xsi:type="dcterms:W3CDTF">2025-06-13T04:26:53Z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