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06" r:id="rId8"/>
    <p:sldId id="4119" r:id="rId9"/>
    <p:sldId id="4117" r:id="rId10"/>
    <p:sldId id="4120" r:id="rId11"/>
    <p:sldId id="4121" r:id="rId12"/>
    <p:sldId id="4122" r:id="rId13"/>
    <p:sldId id="4123" r:id="rId14"/>
    <p:sldId id="831" r:id="rId15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0"/>
    </p:embeddedFont>
    <p:embeddedFont>
      <p:font typeface="FS PF BeauSans Pro" panose="02000500000000020004" pitchFamily="2" charset="0"/>
      <p:regular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FS Magistral Bold" panose="020B0804030204080304" pitchFamily="34" charset="0"/>
      <p:bold r:id="rId28"/>
    </p:embeddedFont>
    <p:embeddedFont>
      <p:font typeface="FS Magistral Extra Bold" panose="020B0904030204080304" pitchFamily="34" charset="0"/>
      <p:bold r:id="rId29"/>
    </p:embeddedFont>
    <p:embeddedFont>
      <p:font typeface="Calibri Light" panose="020F0302020204030204" charset="0"/>
      <p:regular r:id="rId30"/>
      <p:italic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48"/>
        <p:guide orient="horz" pos="3696"/>
        <p:guide pos="360"/>
        <p:guide pos="1176"/>
        <p:guide pos="2611"/>
        <p:guide pos="4152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16.fntdata"/><Relationship Id="rId34" Type="http://schemas.openxmlformats.org/officeDocument/2006/relationships/font" Target="fonts/font15.fntdata"/><Relationship Id="rId33" Type="http://schemas.openxmlformats.org/officeDocument/2006/relationships/font" Target="fonts/font14.fntdata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9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b="1" dirty="0"/>
              <a:t>4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t</a:t>
            </a:r>
            <a:r>
              <a:rPr lang="en-US" altLang="en-US"/>
              <a:t>o use a testbench for a simple register to explore clocking block</a:t>
            </a:r>
            <a:r>
              <a:rPr lang="en-AU" altLang="en-US"/>
              <a:t> </a:t>
            </a:r>
            <a:r>
              <a:rPr lang="en-US" altLang="en-US"/>
              <a:t>behavior.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US" altLang="en-US"/>
              <a:t>Simulate the testbench and register design in GUI mode</a:t>
            </a:r>
            <a:r>
              <a:rPr lang="en-AU" altLang="en-US"/>
              <a:t> and open waveform for tracing </a:t>
            </a:r>
            <a:r>
              <a:rPr lang="en-US" altLang="en-US"/>
              <a:t>clocking block signals</a:t>
            </a:r>
            <a:r>
              <a:rPr lang="en-AU" altLang="en-US"/>
              <a:t>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Creating the Simple Clocking 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lock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Simple Clocking 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lock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AU" alt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Nhóm 68"/>
          <p:cNvGrpSpPr/>
          <p:nvPr/>
        </p:nvGrpSpPr>
        <p:grpSpPr>
          <a:xfrm>
            <a:off x="1280461" y="4781920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6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AU" alt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63"/>
          <p:cNvSpPr txBox="1"/>
          <p:nvPr/>
        </p:nvSpPr>
        <p:spPr>
          <a:xfrm>
            <a:off x="1491615" y="48034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Outcomes.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Specification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The register is 8-bit rising-edge triggered, with asynchronous, active low reset.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I/O interface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9365" y="1137285"/>
            <a:ext cx="8620760" cy="4037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Creating the Simple Clocking Block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Simple Clocking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B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lock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lab09-cb directory, perform the following. The register is supplied in the file</a:t>
            </a:r>
            <a:r>
              <a:rPr lang="en-AU" altLang="en-US"/>
              <a:t> </a:t>
            </a:r>
            <a:r>
              <a:rPr lang="en-US" altLang="en-US"/>
              <a:t>flipflop.sv together with a partial testbench in the flipflop_test.sv file.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0425" y="1535430"/>
            <a:ext cx="7565390" cy="4302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the </a:t>
            </a:r>
            <a:r>
              <a:rPr lang="en-US" altLang="en-US" sz="28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Simple Clocking </a:t>
            </a:r>
            <a:r>
              <a:rPr lang="en-US" altLang="en-US" sz="2800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B</a:t>
            </a:r>
            <a:r>
              <a:rPr lang="en-US" altLang="en-US" sz="28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lock</a:t>
            </a:r>
            <a:r>
              <a:rPr lang="en-US" altLang="en-US" sz="2800" dirty="0"/>
              <a:t>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Simple Clocking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B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lock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Modify the testbench: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clocking block whose clocking event is the rising edge of clk and which</a:t>
            </a:r>
            <a:r>
              <a:rPr lang="en-AU" altLang="en-US"/>
              <a:t> </a:t>
            </a:r>
            <a:r>
              <a:rPr lang="en-US" altLang="en-US"/>
              <a:t>uses qin, reset, and qout for the clocking items.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Use default skews of #1step for input and 4ns for output in the clocking block.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Use cycle delays to drive the reset high and then low after 3 clock periods.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Create a loop that drives new data on qin in every cycle via the clocking block.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1680" y="2209165"/>
            <a:ext cx="3679190" cy="430212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8127365" y="3742055"/>
            <a:ext cx="3564890" cy="2607945"/>
          </a:xfrm>
          <a:prstGeom prst="rect">
            <a:avLst/>
          </a:prstGeom>
          <a:noFill/>
          <a:ln>
            <a:solidFill>
              <a:srgbClr val="F71C3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Simple Clocking </a:t>
            </a:r>
            <a:r>
              <a:rPr lang="en-US" altLang="en-US" sz="2200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B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lock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Simulate the testbench and register design in GUI mode. View the register and</a:t>
            </a:r>
            <a:r>
              <a:rPr lang="en-AU" altLang="en-US"/>
              <a:t> </a:t>
            </a:r>
            <a:r>
              <a:rPr lang="en-US" altLang="en-US"/>
              <a:t>clocking block signals (specifically qout and cb.qout) in a waveform viewer to</a:t>
            </a:r>
            <a:r>
              <a:rPr lang="en-AU" altLang="en-US"/>
              <a:t> </a:t>
            </a:r>
            <a:r>
              <a:rPr lang="en-US" altLang="en-US"/>
              <a:t>see the timing behavior of the clocking block.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flipflop.sv flipflop_test.sv -access rwc -gui</a:t>
            </a:r>
            <a:r>
              <a:rPr lang="en-AU" altLang="en-US"/>
              <a:t>				      </a:t>
            </a:r>
            <a:r>
              <a:rPr lang="en-AU" altLang="en-US">
                <a:sym typeface="+mn-ea"/>
              </a:rPr>
              <a:t>synchronyze and </a:t>
            </a:r>
            <a:r>
              <a:rPr lang="en-AU" altLang="en-US"/>
              <a:t>delay #4ns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2" indent="0">
              <a:buFont typeface="Wingdings" panose="05000000000000000000" charset="0"/>
              <a:buNone/>
            </a:pPr>
            <a:r>
              <a:rPr lang="en-AU" altLang="en-US"/>
              <a:t>drive reset low after 3 cycle clock, synchronyze and delay #4ns 		delay and sample #1step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0760" y="1534795"/>
            <a:ext cx="8835390" cy="437451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9185910" y="1362710"/>
            <a:ext cx="1312545" cy="1482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980565" y="3293110"/>
            <a:ext cx="3361690" cy="271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804910" y="3208655"/>
            <a:ext cx="42545" cy="2853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2129</Words>
  <Application>WPS Presentation</Application>
  <PresentationFormat>Widescreen</PresentationFormat>
  <Paragraphs>175</Paragraphs>
  <Slides>12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PowerPoint 演示文稿</vt:lpstr>
      <vt:lpstr>2. Creating the Register Design</vt:lpstr>
      <vt:lpstr>PowerPoint 演示文稿</vt:lpstr>
      <vt:lpstr>3. Testing the Register Design</vt:lpstr>
      <vt:lpstr>3. Testing the Register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17</cp:revision>
  <dcterms:created xsi:type="dcterms:W3CDTF">2022-03-22T09:25:00Z</dcterms:created>
  <dcterms:modified xsi:type="dcterms:W3CDTF">2025-06-13T06:30:55Z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1033-12.2.0.21179</vt:lpwstr>
  </property>
</Properties>
</file>