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0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10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mem_test.sv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40" y="751205"/>
            <a:ext cx="5397500" cy="535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5670" y="1032510"/>
            <a:ext cx="6108700" cy="48729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6510" y="3124200"/>
            <a:ext cx="5113655" cy="3140710"/>
          </a:xfrm>
          <a:prstGeom prst="rect">
            <a:avLst/>
          </a:prstGeom>
          <a:ln>
            <a:solidFill>
              <a:srgbClr val="ED1B2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33745" y="1153160"/>
            <a:ext cx="6069330" cy="2381250"/>
          </a:xfrm>
          <a:prstGeom prst="rect">
            <a:avLst/>
          </a:prstGeom>
          <a:ln>
            <a:solidFill>
              <a:srgbClr val="ED1B2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8020" y="610870"/>
            <a:ext cx="1664335" cy="587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585" y="610870"/>
            <a:ext cx="1678305" cy="5874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9960" y="610870"/>
            <a:ext cx="1691640" cy="5874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1465" y="520065"/>
            <a:ext cx="1657985" cy="595439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970655" y="871855"/>
            <a:ext cx="635000" cy="829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626600" y="5969000"/>
            <a:ext cx="913765" cy="2876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26455" y="719455"/>
            <a:ext cx="635000" cy="829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09255" y="719455"/>
            <a:ext cx="635000" cy="829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989820" y="719455"/>
            <a:ext cx="635000" cy="829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to use constrained scope-based randomization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r>
              <a:rPr lang="en-US" altLang="en-US"/>
              <a:t>for data and address</a:t>
            </a:r>
            <a:r>
              <a:rPr lang="en-AU" altLang="en-US"/>
              <a:t> </a:t>
            </a:r>
            <a:r>
              <a:rPr lang="en-US" altLang="en-US"/>
              <a:t>values.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lab10-memrnd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design,interface and top-level module from lab07-</a:t>
            </a:r>
            <a:r>
              <a:rPr lang="en-AU" altLang="en-US"/>
              <a:t> </a:t>
            </a:r>
            <a:r>
              <a:rPr lang="en-US" altLang="en-US"/>
              <a:t>intf into lab10-memrnd.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Add new task into mem_if.sv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top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sp>
        <p:nvSpPr>
          <p:cNvPr id="7" name="Rectangles 6"/>
          <p:cNvSpPr/>
          <p:nvPr/>
        </p:nvSpPr>
        <p:spPr>
          <a:xfrm>
            <a:off x="3938905" y="2115820"/>
            <a:ext cx="7630160" cy="4138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326380" y="2616200"/>
            <a:ext cx="1473200" cy="322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TB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833995" y="3070860"/>
            <a:ext cx="1077595" cy="2396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interface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946005" y="2616200"/>
            <a:ext cx="1473200" cy="322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DUT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843395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8949690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3470910" y="4410710"/>
            <a:ext cx="4284345" cy="1524000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Modifying the Memory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new “Random Data” test to your testbench to write and check random data for</a:t>
            </a:r>
            <a:r>
              <a:rPr lang="en-AU" altLang="en-US"/>
              <a:t> </a:t>
            </a:r>
            <a:r>
              <a:rPr lang="en-US" altLang="en-US"/>
              <a:t>every address. Simulate the design to confirm the randomization.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 printable ASCII character (8'h20 - 8'h7F).</a:t>
            </a:r>
            <a:r>
              <a:rPr lang="en-AU" altLang="en-US"/>
              <a:t> </a:t>
            </a:r>
            <a:r>
              <a:rPr lang="en-US" altLang="en-US"/>
              <a:t>Modify your read and write memory debug messages to print the character generated</a:t>
            </a:r>
            <a:r>
              <a:rPr lang="en-AU" altLang="en-US"/>
              <a:t> </a:t>
            </a:r>
            <a:r>
              <a:rPr lang="en-US" altLang="en-US"/>
              <a:t>(use the %c format specifier). 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A-Z or a-z (8'h41-8'h5a, 8'h61-8'h7a).</a:t>
            </a:r>
            <a:r>
              <a:rPr lang="en-AU" altLang="en-US"/>
              <a:t> </a:t>
            </a:r>
            <a:r>
              <a:rPr lang="en-US" altLang="en-US"/>
              <a:t>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Apply weights to the constraints so that 80% of the time, randomization chooses an</a:t>
            </a:r>
            <a:r>
              <a:rPr lang="en-AU" altLang="en-US"/>
              <a:t> </a:t>
            </a:r>
            <a:r>
              <a:rPr lang="en-US" altLang="en-US"/>
              <a:t>uppercase letter and 20% of the time it chooses a lowercase letter. Check your</a:t>
            </a:r>
            <a:r>
              <a:rPr lang="en-AU" altLang="en-US"/>
              <a:t> </a:t>
            </a:r>
            <a:r>
              <a:rPr lang="en-US" altLang="en-US"/>
              <a:t>constraint in simulation.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2373</Words>
  <Application>WPS Presentation</Application>
  <PresentationFormat>Widescreen</PresentationFormat>
  <Paragraphs>232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22</cp:revision>
  <dcterms:created xsi:type="dcterms:W3CDTF">2022-03-22T09:25:00Z</dcterms:created>
  <dcterms:modified xsi:type="dcterms:W3CDTF">2025-06-20T11:58:52Z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