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16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4" firstSlideNum="0" showSpecialPlsOnTitleSld="0" embedTrueTypeFonts="1" saveSubsetFonts="1">
  <p:sldMasterIdLst>
    <p:sldMasterId id="2147483648" r:id="rId1"/>
  </p:sldMasterIdLst>
  <p:notesMasterIdLst>
    <p:notesMasterId r:id="rId4"/>
  </p:notesMasterIdLst>
  <p:sldIdLst>
    <p:sldId id="257" r:id="rId3"/>
    <p:sldId id="4089" r:id="rId5"/>
    <p:sldId id="4100" r:id="rId6"/>
    <p:sldId id="4094" r:id="rId7"/>
    <p:sldId id="4124" r:id="rId8"/>
    <p:sldId id="4125" r:id="rId9"/>
    <p:sldId id="4127" r:id="rId10"/>
    <p:sldId id="4126" r:id="rId11"/>
    <p:sldId id="4128" r:id="rId12"/>
    <p:sldId id="4129" r:id="rId13"/>
    <p:sldId id="4130" r:id="rId14"/>
    <p:sldId id="4131" r:id="rId15"/>
    <p:sldId id="4132" r:id="rId16"/>
    <p:sldId id="4133" r:id="rId17"/>
    <p:sldId id="4134" r:id="rId18"/>
    <p:sldId id="4106" r:id="rId19"/>
    <p:sldId id="4119" r:id="rId20"/>
    <p:sldId id="4135" r:id="rId21"/>
    <p:sldId id="4122" r:id="rId22"/>
    <p:sldId id="4123" r:id="rId23"/>
    <p:sldId id="831" r:id="rId24"/>
  </p:sldIdLst>
  <p:sldSz cx="12192000" cy="6858000"/>
  <p:notesSz cx="7010400" cy="9296400"/>
  <p:embeddedFontLst>
    <p:embeddedFont>
      <p:font typeface="FS PF BeauSans Pro Light" panose="02000500000000020004" pitchFamily="2" charset="0"/>
      <p:regular r:id="rId29"/>
    </p:embeddedFont>
    <p:embeddedFont>
      <p:font typeface="FS PF BeauSans Pro" panose="02000500000000020004" pitchFamily="2" charset="0"/>
      <p:regular r:id="rId30"/>
    </p:embeddedFont>
    <p:embeddedFont>
      <p:font typeface="Tahoma" panose="020B0604030504040204" pitchFamily="34" charset="0"/>
      <p:regular r:id="rId31"/>
      <p:bold r:id="rId32"/>
    </p:embeddedFont>
    <p:embeddedFont>
      <p:font typeface="Century Gothic" panose="020B0502020202020204" pitchFamily="34" charset="0"/>
      <p:regular r:id="rId33"/>
      <p:bold r:id="rId34"/>
      <p:italic r:id="rId35"/>
      <p:boldItalic r:id="rId36"/>
    </p:embeddedFont>
    <p:embeddedFont>
      <p:font typeface="FS Magistral Bold" panose="020B0804030204080304" pitchFamily="34" charset="0"/>
      <p:bold r:id="rId37"/>
    </p:embeddedFont>
    <p:embeddedFont>
      <p:font typeface="FS Magistral Extra Bold" panose="020B0904030204080304" pitchFamily="34" charset="0"/>
      <p:bold r:id="rId38"/>
    </p:embeddedFont>
    <p:embeddedFont>
      <p:font typeface="Calibri Light" panose="020F0302020204030204" charset="0"/>
      <p:regular r:id="rId39"/>
      <p:italic r:id="rId40"/>
    </p:embeddedFont>
    <p:embeddedFont>
      <p:font typeface="Calibri" panose="020F0502020204030204" charset="0"/>
      <p:regular r:id="rId41"/>
      <p:bold r:id="rId42"/>
      <p:italic r:id="rId43"/>
      <p:boldItalic r:id="rId4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1" userDrawn="1">
          <p15:clr>
            <a:srgbClr val="A4A3A4"/>
          </p15:clr>
        </p15:guide>
        <p15:guide id="2" pos="4263" userDrawn="1">
          <p15:clr>
            <a:srgbClr val="A4A3A4"/>
          </p15:clr>
        </p15:guide>
        <p15:guide id="3" orient="horz" pos="2698" userDrawn="1">
          <p15:clr>
            <a:srgbClr val="A4A3A4"/>
          </p15:clr>
        </p15:guide>
        <p15:guide id="4" orient="horz" pos="3148" userDrawn="1">
          <p15:clr>
            <a:srgbClr val="A4A3A4"/>
          </p15:clr>
        </p15:guide>
        <p15:guide id="5" orient="horz" pos="3696" userDrawn="1">
          <p15:clr>
            <a:srgbClr val="A4A3A4"/>
          </p15:clr>
        </p15:guide>
        <p15:guide id="6" pos="360" userDrawn="1">
          <p15:clr>
            <a:srgbClr val="A4A3A4"/>
          </p15:clr>
        </p15:guide>
        <p15:guide id="7" pos="1176" userDrawn="1">
          <p15:clr>
            <a:srgbClr val="A4A3A4"/>
          </p15:clr>
        </p15:guide>
        <p15:guide id="8" pos="2611" userDrawn="1">
          <p15:clr>
            <a:srgbClr val="A4A3A4"/>
          </p15:clr>
        </p15:guide>
        <p15:guide id="9" pos="4152" userDrawn="1">
          <p15:clr>
            <a:srgbClr val="A4A3A4"/>
          </p15:clr>
        </p15:guide>
        <p15:guide id="10" pos="6000" userDrawn="1">
          <p15:clr>
            <a:srgbClr val="A4A3A4"/>
          </p15:clr>
        </p15:guide>
        <p15:guide id="11" pos="273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B2F"/>
    <a:srgbClr val="DB2728"/>
    <a:srgbClr val="F71C31"/>
    <a:srgbClr val="C50000"/>
    <a:srgbClr val="8D0000"/>
    <a:srgbClr val="C10000"/>
    <a:srgbClr val="C40000"/>
    <a:srgbClr val="404040"/>
    <a:srgbClr val="E18B6F"/>
    <a:srgbClr val="D031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87655" autoAdjust="0"/>
  </p:normalViewPr>
  <p:slideViewPr>
    <p:cSldViewPr snapToGrid="0" showGuides="1">
      <p:cViewPr varScale="1">
        <p:scale>
          <a:sx n="75" d="100"/>
          <a:sy n="75" d="100"/>
        </p:scale>
        <p:origin x="1123" y="43"/>
      </p:cViewPr>
      <p:guideLst>
        <p:guide orient="horz" pos="2151"/>
        <p:guide pos="4263"/>
        <p:guide orient="horz" pos="2698"/>
        <p:guide orient="horz" pos="3148"/>
        <p:guide orient="horz" pos="3696"/>
        <p:guide pos="360"/>
        <p:guide pos="1176"/>
        <p:guide pos="2611"/>
        <p:guide pos="4152"/>
        <p:guide pos="6000"/>
        <p:guide pos="27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4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4" Type="http://schemas.openxmlformats.org/officeDocument/2006/relationships/font" Target="fonts/font16.fntdata"/><Relationship Id="rId43" Type="http://schemas.openxmlformats.org/officeDocument/2006/relationships/font" Target="fonts/font15.fntdata"/><Relationship Id="rId42" Type="http://schemas.openxmlformats.org/officeDocument/2006/relationships/font" Target="fonts/font14.fntdata"/><Relationship Id="rId41" Type="http://schemas.openxmlformats.org/officeDocument/2006/relationships/font" Target="fonts/font13.fntdata"/><Relationship Id="rId40" Type="http://schemas.openxmlformats.org/officeDocument/2006/relationships/font" Target="fonts/font12.fntdata"/><Relationship Id="rId4" Type="http://schemas.openxmlformats.org/officeDocument/2006/relationships/notesMaster" Target="notesMasters/notesMaster1.xml"/><Relationship Id="rId39" Type="http://schemas.openxmlformats.org/officeDocument/2006/relationships/font" Target="fonts/font11.fntdata"/><Relationship Id="rId38" Type="http://schemas.openxmlformats.org/officeDocument/2006/relationships/font" Target="fonts/font10.fntdata"/><Relationship Id="rId37" Type="http://schemas.openxmlformats.org/officeDocument/2006/relationships/font" Target="fonts/font9.fntdata"/><Relationship Id="rId36" Type="http://schemas.openxmlformats.org/officeDocument/2006/relationships/font" Target="fonts/font8.fntdata"/><Relationship Id="rId35" Type="http://schemas.openxmlformats.org/officeDocument/2006/relationships/font" Target="fonts/font7.fntdata"/><Relationship Id="rId34" Type="http://schemas.openxmlformats.org/officeDocument/2006/relationships/font" Target="fonts/font6.fntdata"/><Relationship Id="rId33" Type="http://schemas.openxmlformats.org/officeDocument/2006/relationships/font" Target="fonts/font5.fntdata"/><Relationship Id="rId32" Type="http://schemas.openxmlformats.org/officeDocument/2006/relationships/font" Target="fonts/font4.fntdata"/><Relationship Id="rId31" Type="http://schemas.openxmlformats.org/officeDocument/2006/relationships/font" Target="fonts/font3.fntdata"/><Relationship Id="rId30" Type="http://schemas.openxmlformats.org/officeDocument/2006/relationships/font" Target="fonts/font2.fntdata"/><Relationship Id="rId3" Type="http://schemas.openxmlformats.org/officeDocument/2006/relationships/slide" Target="slides/slide1.xml"/><Relationship Id="rId29" Type="http://schemas.openxmlformats.org/officeDocument/2006/relationships/font" Target="fonts/font1.fntdata"/><Relationship Id="rId28" Type="http://schemas.openxmlformats.org/officeDocument/2006/relationships/commentAuthors" Target="commentAuthors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6-13T22:44:03"/>
    </inkml:context>
    <inkml:brush xml:id="br0">
      <inkml:brushProperty name="width" value="0.08819" units="cm"/>
      <inkml:brushProperty name="height" value="0.35278" units="cm"/>
      <inkml:brushProperty name="color" value="#fff700"/>
      <inkml:brushProperty name="tip" value="rectangle"/>
      <inkml:brushProperty name="rasterOp" value="maskPen"/>
      <inkml:brushProperty name="ignorePressure" value="0"/>
    </inkml:brush>
  </inkml:definitions>
  <inkml:trace contextRef="#ctx0" brushRef="#br0">266.333 1800.000,'10.000'1.000,"2.000"2.000,4.000 0.000,5.000 1.000,3.000 1.000,3.000 1.000,3.000-1.000,0.000 2.000,2.000-1.000,0.000 0.000,1.000 1.000,0.000-1.000,-1.000 1.000,1.000-1.000,-1.000 1.000,1.000-1.000,-1.000 1.000,0.000-1.000,0.000 0.000,0.000 1.000,-3.000-2.000,-1.000 0.000,1.000-2.000,4.000 1.000,-1.000-2.000,-2.000-1.000,-6.000 0.000,1.000 0.000,-1.000 0.000,-2.000-1.000,-1.000 0.000,2.000 0.000,-2.000 0.000,-3.000 0.000,-2.000 0.000,-5.000-1.000,5.000 1.000,-3.000 0.000,0.000 0.000,-2.000 0.000,1.000 0.000,0.000 0.000,-1.000 0.000,0.000-1.000,1.000 1.000,1.000 0.000,1.000 0.000,2.000 0.000,5.000 0.000,0.000 0.000,0.000 0.000,1.000 0.000,-5.000 0.000,-4.000 0.000,0.000 0.000,7.000 0.000,-1.000 0.000,-1.000 0.000,-2.000 0.000,-1.000 0.000,-1.000 1.000,-3.000-1.000,1.000 0.000,-1.000 0.000,0.000-1.000,0.000 0.000,5.000 0.000,0.000-1.000,-1.000 0.000,1.000 1.000,-2.000 0.000,-4.000 0.000,1.000 0.000,9.000 0.000,-1.000-1.000,0.000-1.000,0.000 1.000,0.000 0.000,-1.000 0.000,-1.000 0.000,2.000 0.000,0.000 0.000,1.000 0.000,-1.000 0.000,5.000 0.000,0.000-1.000,-3.000 0.000,-3.000 0.000,-1.000 1.000,-2.000-1.000,-2.000 2.000,-2.000-1.000,3.000 1.000,-4.000 0.000,1.000-1.000,-2.000-5.000,0.000 1.000,1.000 0.000,0.000 3.000,3.000 1.000,-3.000-2.000,-6.000-6.000,-5.000-2.000,-10.000 11.000,-8.000 1.000,8.000 0.000,-9.000 0.000,-5.000 0.000,-1.000 0.000,-1.000 0.000,-1.000 0.000,0.000-1.000,-5.000 1.000,-1.000 0.000,6.000 0.000,2.000 0.000,-2.000 0.000,2.000 0.000,1.000 0.000,1.000 0.000,9.000 0.000,-3.000 0.000,-2.000 0.000,-10.000-2.000,0.000 0.000,1.000 1.000,0.000-1.000,1.000 1.000,-1.000-1.000,-5.000 1.000,1.000 0.000,7.000 1.000,1.000 0.000,-2.000-1.000,3.000-1.000,2.000 1.000,2.000-1.000,7.000 1.000,-2.000 0.000,-1.000 0.000,-8.000 0.000,1.000-1.000,-1.000 2.000,0.000-1.000,1.000 1.000,0.000-1.000,-1.000 1.000,0.000 0.000,5.000 0.000,0.000 0.000,0.000 0.000,1.000 0.000,1.000 0.000,1.000 0.000,-4.000 0.000,6.000 0.000,-3.000 0.000,0.000 0.000,0.000 0.000,-2.000 0.000,-2.000 1.000,1.000-1.000,7.000 0.000,-4.000 0.000,-1.000 0.000,-10.000 0.000,1.000 0.000,2.000 0.000,6.000 0.000,1.000 0.000,0.000 0.000,1.000 0.000,0.000 0.000,0.000 0.000,-5.000 0.000,-1.000 0.000,1.000 0.000,0.000 0.000,1.000-1.000,1.000 1.000,1.000 1.000,0.000 1.000,1.000 0.000,1.000-1.000,1.000 1.000,2.000 0.000,1.000-1.000,3.000 0.000,-4.000 0.000,25.000 0.000,2.000-1.000,8.000 0.000,-6.000 0.000,3.000 0.000,1.000 0.000,-8.000 0.000,18.000 0.000,4.000 0.000,2.000 0.000,-12.000 0.000,1.000 0.000,24.000 0.000,5.000 0.000,19.000 0.000,6.000 0.000,1.000 0.000,-15.000 0.000,3.000 0.000,1.000 0.000,-1.000 0.000,-1.000 0.000,1.000 0.000,-2.000 0.000,-1.000 0.000,-33.000 0.000,35.000 0.000,-4.000 0.000,-6.000 0.000,-14.000 0.000,-5.000 0.000,7.000 0.000,-8.000 0.000,-8.000 0.000,-7.000 0.000,-6.000 0.000,-5.000 0.000,0.000 0.000,1.000 0.000,6.000 0.000,-1.000 0.000,-4.000 0.000,2.000 0.000,1.000 0.000,2.000 0.000,-2.000 0.000,-1.000 0.000,-1.000 1.000,5.000 0.000,-1.000 1.000,0.000-1.000,3.000 1.000,-4.000-1.000,-2.000 1.000,2.000 0.000,-31.000 1.000,2.000 0.000,1.000-1.000,-1.000 0.000,-2.000 0.000,4.000 0.000,-2.000-1.000,-14.000 2.000,-3.000 1.000,-4.000 0.000,-3.000-1.000,14.000-1.000,-1.000 0.000,-12.000 0.000,-3.000 0.000,-2.000-1.000,1.000 0.000,-2.000 0.000,-2.000 0.000,-12.000-1.000,3.000 0.000,4.000 1.000,3.000-1.000,5.000-1.000,8.000 1.000,2.000 0.000,2.000 0.000,-1.000 0.000,-7.000 0.000,0.000 0.000,15.000 0.000,0.000 0.000,-8.000 0.000,-12.000 0.000,4.000 0.000,9.000 0.000,2.000-1.000,0.000 1.000,3.000 0.000,3.000 0.000,2.000 0.000,0.000 0.000,5.000 0.000,-1.000 0.000,-5.000 0.000,1.000 0.000,4.000 0.000,2.000 0.000,0.000 0.000,2.000 0.000,-9.000 0.000,-3.000 0.000,1.000 0.000,-1.000 1.000,0.000-1.000,-1.000 0.000,-1.000 0.000,4.000 0.000,-1.000 0.000,1.000 0.000,1.000 0.000,1.000 0.000,-4.000 0.000,3.000 0.000,3.000 0.000,1.000 0.000,5.000 0.000,0.000 0.000,-7.000 0.000,4.000 0.000,3.000 0.000,21.000 0.000,0.000 0.000,10.000 0.000,-4.000 0.000,7.000 0.000,4.000 0.000,5.000 0.000,5.000 0.000,23.000 0.000,14.000 0.000,-8.000 0.000,6.000 0.000,14.000 0.000,6.000 0.000,3.000 0.000,1.000 0.000,-39.000 0.000,0.000 0.000,22.000 0.000,22.000 0.000,-3.000 0.000,-6.000 0.000,-8.000 0.000,-8.000 0.000,-12.000 0.000,-8.000 0.000,-8.000 0.000,-9.000 0.000,-7.000 0.000,-8.000 0.000,-6.000 0.000,-6.000 0.000,-2.000 0.000,5.000 0.000,-5.000 0.000,1.000 0.000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6-13T22:44:03"/>
    </inkml:context>
    <inkml:brush xml:id="br0">
      <inkml:brushProperty name="width" value="0.08819" units="cm"/>
      <inkml:brushProperty name="height" value="0.35278" units="cm"/>
      <inkml:brushProperty name="color" value="#fff700"/>
      <inkml:brushProperty name="tip" value="rectangle"/>
      <inkml:brushProperty name="rasterOp" value="maskPen"/>
      <inkml:brushProperty name="ignorePressure" value="0"/>
    </inkml:brush>
  </inkml:definitions>
  <inkml:trace contextRef="#ctx0" brushRef="#br0">7559.333 2826.000,'12.000'1.000,"3.000"0.000,5.000 1.000,6.000 0.000,5.000 1.000,4.000 0.000,0.000 0.000,1.000 0.000,-14.000-1.000,2.000-1.000,14.000 0.000,18.000 2.000,5.000 1.000,-4.000-1.000,6.000 0.000,1.000 1.000,2.000-1.000,-1.000-1.000,13.000 1.000,-4.000-1.000,-6.000 0.000,-5.000 0.000,-12.000-2.000,-14.000 1.000,1.000-1.000,26.000 0.000,0.000 1.000,-2.000-1.000,0.000 0.000,-2.000-1.000,0.000 1.000,-25.000 0.000,0.000 0.000,0.000 0.000,1.000 0.000,14.000 0.000,2.000 0.000,15.000 0.000,1.000 0.000,-1.000 0.000,-3.000 0.000,-15.000-1.000,-14.000 1.000,-1.000 0.000,17.000 0.000,-5.000 0.000,-5.000 0.000,-8.000 0.000,-9.000 0.000,-7.000 0.000,-6.000 0.000,-1.000 0.000,-21.000 1.000,-9.000-1.000,7.000 0.000,-2.000 0.000,-4.000 0.000,-2.000 0.000,0.000 0.000,-6.000 0.000,-3.000 0.000,-3.000 0.000,-6.000 0.000,-8.000 0.000,-6.000 0.000,18.000 0.000,-2.000 0.000,-27.000 0.000,-7.000 0.000,-15.000 0.000,-5.000 0.000,-6.000 0.000,-1.000 0.000,3.000 0.000,0.000 0.000,2.000 0.000,8.000 0.000,9.000 0.000,11.000 0.000,9.000 0.000,10.000 0.000,6.000 0.000,4.000 0.000,3.000 2.000,4.000 0.000,9.000 0.000,1.000 1.000,6.000-1.000,1.000 0.000,-8.000 2.000,-1.000 0.000,2.000-1.000,1.000 0.000,2.000 0.000,0.000-1.000,-2.000 0.000,0.000 1.000,2.000-1.000,-1.000 1.000,-7.000-1.000,-1.000 1.000,5.000-2.000,0.000 1.000,2.000-1.000,0.000 0.000,-8.000 2.000,-2.000-1.000,1.000 0.000,7.000 0.000,2.000 1.000,5.000-1.000,1.000 0.000,-9.000 2.000,10.000-2.000,-6.000 1.000,4.000 1.000,0.000 1.000,1.000-2.000,1.000-1.000,0.000 0.000,-3.000-2.000,2.000 1.000,1.000 1.000,1.000 3.000,-5.000 0.000,-2.000 0.000,6.000-3.000,-9.000 1.000,10.000-1.000,-6.000-1.000,5.000 0.000,24.000-1.000,-3.000-1.000,10.000 1.000,-1.000 0.000,3.000 0.000,-8.000 0.000,7.000 0.000,2.000 0.000,19.000 0.000,4.000 0.000,4.000 0.000,8.000 0.000,8.000 0.000,8.000 0.000,24.000 0.000,9.000 0.000,-19.000 1.000,-2.000-1.000,6.000 0.000,-6.000 0.000,-10.000 0.000,-11.000 0.000,-30.000 0.000,-3.000 0.000,12.000 0.000,-11.000 0.000,-10.000 0.000,-7.000 0.000,-3.000 0.000,-24.000 0.000,0.000 0.000,-8.000 0.000,5.000 0.000,-5.000 0.000,-5.000 0.000,-5.000 0.000,-4.000 0.000,-1.000 0.000,-1.000 0.000,-5.000 0.000,14.000 0.000,-4.000 0.000,-22.000 0.000,-6.000 0.000,9.000 0.000,-3.000 0.000,3.000 0.000,-28.000 0.000,0.000 0.000,4.000 0.000,17.000 0.000,3.000 0.000,-13.000 0.000,8.000 0.000,8.000 0.000,11.000 0.000,11.000 0.000,9.000 0.000,8.000 0.000,21.000 0.000,0.000 0.000,2.000-1.000,-2.000 0.000,7.000-3.000,9.000-1.000,11.000-1.000,3.000 1.000,-6.000 0.000,0.000 2.000,4.000-1.000,-1.000 0.000,-17.000 2.000,-1.000-1.000,2.000 1.000,-2.000 0.000,-2.000 0.000,-2.000 0.000,3.000-2.000,-3.000 1.000,-5.000-1.000,3.000-2.000,-26.000-8.000,-2.000 8.000,-2.000 0.000,-2.000 0.000,-3.000-1.000,0.000 1.000,-5.000-1.000,-2.000 0.000,-2.000-1.000,0.000 0.000,-9.000-2.000,-1.000 0.000,-1.000 0.000,2.000 1.000,10.000 2.000,8.000 2.000,2.000 1.000,-13.000-2.000,6.000 1.000,6.000 2.000,5.000 1.000,4.000 0.000,0.000 1.000,6.000 10.000,6.000 5.000,0.000 0.000,-1.000 1.000,-2.000 7.000,1.000-8.000,1.000 1.000,-1.000-2.000,1.000-1.000,0.000 5.000,0.000-7.000,1.000 5.000,2.000-4.000,5.000-1.000,8.000-1.000,-2.000-5.000,4.000-1.000,2.000 0.000,4.000-1.000,4.000 0.000,10.000-1.000,-2.000 0.000,8.000 0.000,2.000-1.000,0.000 0.000,-4.000 0.000,-2.000 0.000,-3.000 0.000,-3.000 0.000,-3.000 0.000,-3.000 0.000,-3.000 0.000,-8.000 0.000,-1.000 0.000,-3.000 0.000,8.000-1.000,-3.000 1.000,-3.000-1.000,-3.000-1.000,3.000-1.000,-21.000-5.000,-4.000 8.000,-9.000 0.000,-3.000 0.000,-7.000 0.000,2.000 0.000,-4.000 0.000,-1.000 0.000,9.000 1.000,0.000-1.000,-23.000 0.000,-5.000 0.000,-5.000 0.000,-1.000 0.000,23.000 0.000,-1.000 0.000,-14.000 0.000,2.000 0.000,1.000 0.000,3.000 0.000,-8.000 0.000,9.000 0.000,10.000 0.000,7.000 1.000,7.000 0.000,7.000 0.000,0.000 1.000,18.000 5.000,8.000-1.000,0.000-1.000,-4.000-2.000,2.000 0.000,0.000-1.000,1.000 0.000,4.000 0.000,2.000-1.000,2.000 1.000,10.000-1.000,5.000-1.000,5.000 1.000,6.000-1.000,-3.000 0.000,-7.000 0.000,4.000 0.000,41.000 0.000,8.000 0.000,7.000 1.000,-2.000-1.000,-6.000 2.000,-25.000-1.000,17.000 2.000,-9.000 0.000,-21.000 0.000,-8.000 0.000,-6.000-1.000,-8.000 1.000,-9.000-1.000,-7.000-1.000,-2.000 1.000,-30.000-1.000,5.000-1.000,-3.000 0.000,-7.000 0.000,-4.000 0.000,4.000 0.000,-2.000 0.000,3.000 0.000,0.000 0.000,1.000 0.000,-10.000 0.000,0.000 0.000,12.000 0.000,-2.000-1.000,-13.000 1.000,-2.000 0.000,-12.000 0.000,-3.000 0.000,1.000 0.000,10.000 0.000,3.000 0.000,11.000 0.000,3.000 0.000,-2.000 0.000,4.000 0.000,-1.000 0.000,3.000-2.000,4.000 1.000,3.000-1.000,-5.000-1.000,28.000-2.000,3.000 5.000,12.000 0.000,-3.000 0.000,3.000 1.000,-4.000-1.000,13.000 0.000,7.000 0.000,-23.000 0.000,29.000 0.000,5.000 0.000,3.000 0.000,-9.000 0.000,3.000 0.000,10.000 0.000,1.000 0.000,-13.000 0.000,9.000 0.000,-3.000 0.000,17.000 0.000,-9.000 0.000,-11.000 0.000,-11.000 0.000,-10.000-1.000,-8.000 1.000,-7.000 0.000,-39.000 0.000,-2.000 0.000,-7.000 0.000,-7.000-1.000,5.000-1.000,-4.000 0.000,18.000 0.000,-42.000-4.000,-6.000-2.000,-5.000-1.000,-1.000 0.000,-1.000-1.000,1.000 1.000,-7.000-1.000,-1.000 0.000,5.000 1.000,8.000 0.000,10.000 2.000,11.000 2.000,7.000 0.000,11.000 1.000,10.000 2.000,8.000 0.000,2.000 1.000,22.000 3.000,-24.000-10.000,-5.000-4.000,7.000 5.000,-2.000 1.000,-1.000 0.000,-1.000 0.000,1.000 1.000,1.000 1.000,-7.000-2.000,5.000 2.000,0.000 0.000,1.000 0.000,2.000 1.000,2.000 1.000,-4.000-2.000,5.000-1.000,19.000-1.000,4.000 5.000,2.000 1.000,-4.000-1.000,4.000 1.000,1.000 0.000,0.000 0.000,1.000 0.000,6.000 0.000,2.000 0.000,-12.000 0.000,26.000 0.000,1.000 0.000,1.000 0.000,-15.000 0.000,0.000 0.000,15.000 0.000,0.000 0.000,2.000 0.000,4.000 0.000,-4.000 0.000,-15.000 1.000,-2.000-1.000,-3.000 0.000,-4.000 0.000,2.000 0.000,-6.000 0.000,-4.000 0.000,0.000 0.000,-22.000 0.000,0.000 0.000,-3.000 0.000,3.000 0.000,-3.000 1.000,-15.000 1.000,4.000 0.000,-1.000-1.000,7.000 0.000,-1.000 0.000,-21.000 1.000,-6.000 1.000,-17.000-1.000,-6.000 1.000,-3.000-1.000,20.000 0.000,2.000-1.000,4.000 0.000,4.000 0.000,5.000 0.000,5.000-1.000,7.000 1.000,4.000-1.000,-6.000 0.000,9.000 0.000,7.000 0.000,31.000 4.000,5.000-2.000,7.000-1.000,-2.000 1.000,1.000 0.000,-5.000 0.000,2.000 0.000,-4.000-1.000,14.000 2.000,2.000-1.000,1.000 1.000,-7.000 0.000,2.000 0.000,18.000 3.000,1.000 2.000,9.000 0.000,2.000 1.000,-1.000 1.000,3.000-1.000,-3.000 0.000,-5.000-1.000,-7.000-1.000,-9.000 0.000,-6.000-1.000,-10.000 0.000,-8.000-2.000,-7.000 0.000,-2.000 1.000,-18.000 1.000,-3.000-3.000,0.000 2.000,-1.000 2.000,2.000 0.000,-6.000 4.000,5.000-6.000,-1.000 1.000,1.000-2.000,0.000 0.000,-6.000 2.000,7.000-1.000,20.000 5.000,0.000-7.000,7.000-2.000,6.000 1.000,3.000 0.000,-8.000-2.000,1.000 1.000,8.000 0.000,1.000 0.000,2.000-1.000,1.000 1.000,4.000-1.000,18.000 0.000,6.000 0.000,5.000 0.000,-24.000 0.000,3.000 0.000,27.000 0.000,4.000 0.000,12.000 0.000,-2.000 0.000,-10.000 0.000,-2.000 0.000,-6.000 0.000,-17.000 0.000,-5.000 0.000,9.000 0.000,-10.000 0.000,-9.000-1.000,-8.000 1.000,-7.000 0.000,-5.000 0.000,0.000 0.000,0.000 1.000,4.000-1.000,-6.000 0.000,0.000 0.000,3.000-1.000,0.000 0.000,0.000-1.000,0.000 0.000,0.000 0.000,-1.000 1.000,-1.000-1.000,-2.000 1.000,-1.000 0.000,3.000-2.000,-3.000-3.000,-20.000 0.000,-4.000 6.000,-1.000 0.000,-6.000 0.000,-9.000-1.000,-6.000-1.000,-1.000 0.000,-4.000 1.000,-3.000-1.000,-3.000 1.000,-4.000 0.000,-17.000 0.000,2.000 0.000,-14.000 0.000,-4.000 0.000,-1.000-1.000,1.000 0.000,3.000-1.000,4.000 0.000,1.000 0.000,11.000 0.000,13.000 0.000,12.000 1.000,10.000 0.000,10.000 1.000,7.000 0.000,23.000 0.000,1.000 1.000,1.000 0.000,0.000 0.000,3.000 0.000,5.000 0.000,1.000 1.000,5.000 1.000,8.000 2.000,8.000 0.000,3.000 0.000,-10.000-2.000,2.000 1.000,1.000-1.000,2.000 1.000,0.000 0.000,1.000-1.000,0.000 1.000,-1.000 0.000,-20.000-2.000,25.000 2.000,-3.000 0.000,-5.000 0.000,-2.000-1.000,-8.000 0.000,-7.000 0.000,-7.000-1.000,-1.000 0.000,-25.000-1.000,0.000 0.000,-3.000 0.000,-5.000 0.000,-3.000 0.000,0.000 0.000,3.000 0.000,-2.000 0.000,-21.000 0.000,-2.000 0.000,-17.000 0.000,-7.000-1.000,-3.000 1.000,14.000 0.000,-4.000 0.000,-2.000 0.000,-1.000 0.000,0.000 0.000,-2.000 0.000,2.000 0.000,3.000 0.000,33.000 0.000,-41.000 0.000,9.000 0.000,11.000 0.000,11.000 0.000,9.000 0.000,9.000 0.000,8.000 1.000,0.000-1.000,30.000 2.000,-2.000-1.000,2.000 1.000,-1.000-1.000,2.000 0.000,9.000 1.000,4.000-1.000,4.000 0.000,2.000 0.000,-1.000-1.000,3.000 1.000,24.000-1.000,6.000 1.000,17.000-1.000,9.000 0.000,4.000 0.000,6.000 0.000,13.000 0.000,-3.000 0.000,-24.000 0.000,-6.000 0.000,-22.000 0.000,-3.000 0.000,-12.000 0.000,20.000 0.000,-13.000 0.000,-11.000 0.000,-11.000 0.000,-9.000-1.000,-9.000 1.000,-3.000 0.000,-26.000 0.000,-6.000 0.000,4.000 0.000,2.000 0.000,-8.000 0.000,-2.000 0.000,-2.000 0.000,9.000 0.000,-1.000 1.000,-15.000-1.000,-1.000 0.000,1.000 0.000,-1.000 0.000,-2.000 0.000,8.000 0.000,0.000 0.000,-15.000 0.000,-1.000 0.000,-1.000-1.000,-1.000 0.000,19.000 0.000,1.000 0.000,-12.000-1.000,-16.000 0.000,0.000 0.000,13.000 1.000,3.000 0.000,-2.000 0.000,4.000 0.000,7.000 1.000,1.000 0.000,4.000-1.000,6.000 1.000,2.000 0.000,-4.000 0.000,4.000 0.000,5.000 0.000,-3.000 0.000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6-13T22:44:03"/>
    </inkml:context>
    <inkml:brush xml:id="br0">
      <inkml:brushProperty name="width" value="0.08819" units="cm"/>
      <inkml:brushProperty name="height" value="0.35278" units="cm"/>
      <inkml:brushProperty name="color" value="#fff700"/>
      <inkml:brushProperty name="tip" value="rectangle"/>
      <inkml:brushProperty name="rasterOp" value="maskPen"/>
      <inkml:brushProperty name="ignorePressure" value="0"/>
    </inkml:brush>
  </inkml:definitions>
  <inkml:trace contextRef="#ctx0" brushRef="#br0">12239.333 6173.000,'-11.000'0.000,"-1.000"0.000,-3.000 0.000,-6.000 0.000,7.000 2.000,1.000 0.000,2.000 0.000,-1.000-1.000,0.000 1.000,2.000 1.000,-6.000 1.000,3.000 1.000,1.000 1.000,8.000 4.000,9.000-1.000,12.000-4.000,-6.000-3.000,4.000 1.000,12.000 1.000,4.000 0.000,4.000 0.000,0.000-1.000,7.000 0.000,11.000-1.000,10.000 0.000,6.000-1.000,5.000 0.000,2.000-1.000,1.000 0.000,0.000 1.000,4.000-1.000,-8.000-1.000,-20.000 1.000,-9.000 0.000,-4.000 0.000,-10.000 0.000,-8.000 0.000,-8.000 0.000,-2.000 0.000,-28.000-1.000,5.000 1.000,-4.000 0.000,-3.000 0.000,-2.000 0.000,-1.000 0.000,1.000 0.000,5.000 0.000,-1.000 0.000,-16.000 0.000,7.000 0.000,7.000 0.000,-9.000 0.000,-2.000 0.000,-1.000 1.000,-11.000-1.000,0.000 0.000,2.000 0.000,3.000 0.000,1.000 0.000,-7.000 1.000,-1.000 0.000,9.000 1.000,1.000 0.000,-1.000-1.000,3.000 1.000,4.000-1.000,3.000 0.000,10.000 0.000,-1.000 0.000,1.000 0.000,-3.000 2.000,2.000 0.000,3.000 0.000,1.000 1.000,-5.000 3.000,6.000 1.000,11.000 2.000,10.000-9.000,11.000-1.000,-4.000 0.000,1.000 0.000,3.000 0.000,-8.000 0.000,43.000 0.000,15.000 0.000,-7.000 0.000,6.000 0.000,13.000 0.000,3.000-1.000,24.000 1.000,3.000 0.000,-24.000 0.000,-6.000 0.000,-2.000 0.000,-13.000 0.000,-14.000 0.000,-12.000 0.000,-13.000 0.000,-9.000 0.000,-11.000 1.000,-35.000 4.000,1.000-3.000,-8.000 0.000,-7.000-1.000,-11.000 0.000,-13.000 0.000,-4.000 0.000,-2.000-1.000,-1.000 1.000,-1.000 0.000,-1.000 1.000,58.000-1.000,-57.000 2.000,-3.000 0.000,-9.000 1.000,2.000 0.000,16.000 0.000,6.000 0.000,8.000-1.000,14.000-1.000,5.000 1.000,-6.000 1.000,9.000 0.000,9.000-1.000,6.000-1.000,2.000 2.000,26.000-2.000,0.000-2.000,-1.000 0.000,4.000 0.000,-3.000 0.000,3.000 0.000,6.000 0.000,3.000 0.000,-11.000 0.000,24.000 0.000,4.000 0.000,2.000 0.000,-16.000 0.000,0.000 0.000,25.000 0.000,-2.000-1.000,-3.000 1.000,0.000 0.000,-1.000 0.000,-10.000 0.000,13.000 0.000,-4.000 0.000,-11.000 1.000,-6.000-1.000,-7.000 0.000,-6.000 1.000,-6.000 0.000,-16.000 7.000,-11.000-5.000,-4.000 0.000,-3.000 0.000,7.000-2.000,-4.000 1.000,-21.000 1.000,-7.000 0.000,1.000 0.000,-4.000-1.000,11.000 0.000,-3.000-1.000,4.000 0.000,-21.000 0.000,0.000 0.000,1.000-1.000,13.000 1.000,2.000-1.000,-15.000 0.000,6.000 0.000,6.000 1.000,10.000 1.000,8.000 0.000,9.000-1.000,6.000 1.000,2.000 0.000,23.000 0.000,3.000-1.000,4.000-1.000,0.000 0.000,3.000 0.000,14.000 0.000,2.000 0.000,7.000 0.000,4.000 0.000,-1.000 0.000,0.000 0.000,4.000 0.000,-1.000 0.000,-12.000 0.000,-2.000 0.000,-5.000 0.000,-3.000 0.000,-3.000-1.000,-2.000 1.000,5.000 0.000,-1.000-1.000,-4.000 0.000,0.000 0.000,8.000-1.000,-2.000-1.000,-3.000 0.000,-4.000 0.000,-5.000 0.000,-4.000 0.000,-4.000 1.000,0.000-1.000,-27.000 2.000,-3.000 1.000,5.000 0.000,-10.000 0.000,-6.000 0.000,18.000 0.000,-26.000 0.000,-1.000 0.000,15.000 0.000,1.000 0.000,-10.000 0.000,2.000-1.000,4.000-1.000,2.000 0.000,12.000 1.000,1.000 0.000,-6.000-1.000,4.000 1.000,3.000 0.000,-3.000-1.000,30.000 1.000,0.000 1.000,4.000 0.000,1.000 0.000,4.000 0.000,21.000 0.000,20.000 0.000,27.000 0.000,12.000 0.000,-15.000 0.000,4.000 0.000,12.000 0.000,2.000 1.000,-3.000-2.000,6.000-1.000,5.000-1.000,-23.000 0.000,0.000 0.000,38.000-4.000,-7.000 1.000,-11.000-1.000,-15.000 2.000,-17.000 0.000,-16.000 1.000,-16.000 1.000,-14.000 1.000,-11.000 0.000,-37.000 0.000,-7.000 2.000,-8.000 0.000,-5.000 0.000,-7.000 0.000,-7.000 0.000,-21.000 0.000,-6.000 1.000,-1.000-1.000,0.000 0.000,16.000 0.000,14.000 0.000,1.000 0.000,-14.000 0.000,4.000 0.000,4.000 0.000,4.000 1.000,4.000-1.000,-5.000 0.000,7.000 0.000,11.000 0.000,3.000 1.000,3.000 0.000,2.000 1.000,4.000 0.000,4.000 1.000,4.000-1.000,-3.000 4.000,18.000 3.000,6.000-8.000,2.000-1.000,0.000 0.000,3.000 0.000,5.000 0.000,5.000 0.000,-3.000 0.000,2.000-1.000,-2.000 0.000,12.000 0.000,1.000-1.000,0.000 0.000,-7.000 1.000,2.000 0.000,17.000-2.000,4.000 1.000,-2.000-1.000,-3.000 0.000,-5.000 1.000,-6.000 0.000,-4.000 0.000,-7.000 0.000,-8.000-1.000,-5.000 1.000,-2.000-3.000,-28.000 2.000,-1.000 1.000,-5.000 0.000,-4.000 0.000,-4.000 0.000,-1.000 0.000,0.000 1.000,-4.000 0.000,-3.000 0.000,-3.000 1.000,-2.000-1.000,-3.000 1.000,-4.000 0.000,-1.000 0.000,0.000 0.000,20.000 0.000,-7.000 0.000,0.000 0.000,-16.000 0.000,6.000 0.000,8.000 0.000,7.000 0.000,9.000 0.000,7.000 0.000,36.000 1.000,6.000-1.000,6.000 0.000,4.000 0.000,5.000 0.000,-20.000 0.000,24.000-1.000,8.000 0.000,12.000 0.000,3.000-2.000,3.000-1.000,-12.000 0.000,3.000 0.000,27.000-3.000,-1.000 0.000,2.000-2.000,-6.000 1.000,-8.000 0.000,-12.000 1.000,-13.000 2.000,-12.000 0.000,-11.000 2.000,-9.000 1.000,-45.000-2.000,7.000 4.000,-2.000 0.000,-3.000 1.000,5.000-1.000,-3.000 0.000,-5.000 0.000,0.000 0.000,15.000 1.000,-23.000-1.000,0.000 0.000,2.000 0.000,14.000 0.000,1.000 0.000,-13.000 0.000,3.000 0.000,2.000 1.000,6.000-1.000,4.000 0.000,6.000 0.000,0.000 0.000,26.000 0.000,3.000 0.000,-2.000 0.000,4.000 0.000,17.000 0.000,8.000-1.000,5.000 1.000,3.000 0.000,3.000 0.000,2.000 0.000,17.000 0.000,3.000 0.000,-14.000 0.000,-2.000 0.000,-16.000 0.000,-4.000 0.000,13.000 0.000,-11.000 0.000,-11.000 0.000,-10.000 0.000,-7.000 0.000,-24.000 0.000,-11.000 0.000,-6.000 0.000,0.000 0.000,-2.000 0.000,-1.000 0.000,1.000 0.000,2.000 0.000,3.000-2.000,4.000 0.000,2.000 0.000,4.000 1.000,3.000-1.000,-3.000 0.000,3.000 0.000,1.000 2.000,-1.000 0.000,-4.000 0.000,-10.000 1.000,9.000-1.000,-5.000 0.000,-3.000 0.000,3.000 0.000,-9.000 0.000,-1.000 0.000,0.000 0.000,-2.000 0.000,-2.000 0.000,-1.000 0.000,11.000 0.000,0.000 0.000,0.000 0.000,-1.000 0.000,-3.000-1.000,2.000 1.000,-4.000 0.000,6.000 0.000,6.000 0.000,6.000 0.000,1.000 0.000,29.000 0.000,-3.000 0.000,8.000 0.000,4.000 0.000,-11.000 0.000,2.000 0.000,12.000 0.000,3.000 0.000,7.000 0.000,3.000 0.000,0.000 0.000,-2.000 0.000,-4.000 0.000,-5.000 0.000,-5.000 0.000,-6.000 0.000,-5.000 0.000,-4.000 0.000,-21.000 0.000,-6.000 1.000,-5.000 0.000,-3.000 0.000,-8.000 2.000,-13.000 0.000,-6.000 1.000,3.000 0.000,-6.000 1.000,-3.000 0.000,-1.000 1.000,16.000-2.000,-2.000 0.000,-26.000 2.000,-4.000-1.000,15.000-2.000,-4.000 0.000,-24.000 1.000,-5.000 0.000,72.000-4.000,-84.000 4.000,-2.000-1.000,4.000-1.000,39.000 0.000,2.000-1.000,-43.000 3.000,12.000 1.000,19.000-1.000,14.000 1.000,16.000-1.000,12.000 0.000,10.000 0.000,9.000-1.000,3.000 3.000,19.000 2.000,0.000-2.000,-3.000 2.000,-3.000 2.000,5.000-3.000,0.000-2.000,5.000 0.000,4.000 1.000,4.000 0.000,0.000-1.000,1.000 0.000,-4.000-1.000,0.000 0.000,7.000 0.000,1.000 0.000,-4.000-1.000,1.000 0.000,-3.000-1.000,12.000 3.000,1.000-1.000,1.000 0.000,-7.000-1.000,0.000 0.000,9.000 3.000,-3.000-1.000,-2.000 1.000,-4.000-1.000,-6.000-1.000,-4.000-1.000,-4.000 0.000,1.000 1.000,-25.000-2.000,0.000-5.000,-6.000-1.000,2.000-1.000,-3.000-1.000,5.000 2.000,-1.000 0.000,0.000 0.000,-3.000 0.000,4.000 1.000,-9.000-1.000,-2.000 1.000,4.000 0.000,1.000 1.000,-2.000-1.000,1.000 2.000,1.000-1.000,1.000 0.000,0.000 0.000,2.000 0.000,1.000 0.000,2.000 1.000,2.000 0.000,0.000-1.000,-4.000-2.000,6.000-2.000,-2.000 1.000,0.000 6.000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6-13T22:44:03"/>
    </inkml:context>
    <inkml:brush xml:id="br0">
      <inkml:brushProperty name="width" value="0.08819" units="cm"/>
      <inkml:brushProperty name="height" value="0.35278" units="cm"/>
      <inkml:brushProperty name="color" value="#fff700"/>
      <inkml:brushProperty name="tip" value="rectangle"/>
      <inkml:brushProperty name="rasterOp" value="maskPen"/>
      <inkml:brushProperty name="ignorePressure" value="0"/>
    </inkml:brush>
  </inkml:definitions>
  <inkml:trace contextRef="#ctx0" brushRef="#br0">16266.333 8933.000,'-17.000'0.000,"-4.000"1.000,-7.000 0.000,-8.000 0.000,-5.000 0.000,-6.000 1.000,-7.000 0.000,-7.000 2.000,-1.000 1.000,3.000-1.000,26.000-1.000,0.000-1.000,-7.000 1.000,4.000 0.000,4.000-1.000,4.000 0.000,-3.000 0.000,9.000-1.000,7.000 0.000,-1.000-1.000,28.000 0.000,-2.000 0.000,0.000-1.000,1.000 1.000,3.000 1.000,-3.000-1.000,3.000 0.000,5.000 0.000,18.000 0.000,11.000 0.000,-3.000 0.000,5.000 0.000,14.000 0.000,7.000 0.000,4.000 0.000,3.000 0.000,-15.000 0.000,1.000 0.000,-31.000 0.000,51.000 0.000,-5.000 0.000,-6.000 0.000,-13.000 0.000,-12.000 0.000,-11.000 0.000,-11.000 0.000,-8.000 0.000,-8.000 0.000,-22.000 0.000,-6.000 0.000,0.000 0.000,-10.000 0.000,-4.000 0.000,-2.000 0.000,-2.000 0.000,-1.000 0.000,0.000 0.000,-5.000 0.000,-3.000 0.000,0.000 0.000,-1.000 0.000,1.000 0.000,4.000 0.000,3.000 0.000,5.000 0.000,20.000 0.000,-11.000 0.000,2.000 0.000,-2.000 0.000,2.000 0.000,4.000 0.000,3.000 0.000,3.000 0.000,-6.000 0.000,3.000 0.000,3.000 1.000,10.000 9.000,19.000-9.000,-1.000 0.000,6.000-1.000,4.000 0.000,3.000 0.000,2.000 0.000,1.000 0.000,4.000 0.000,3.000 0.000,1.000 0.000,-1.000 0.000,-2.000 0.000,-12.000 0.000,-1.000 0.000,5.000 0.000,-2.000 0.000,0.000 0.000,-6.000-1.000,-5.000 1.000,-4.000 0.000,-2.000 0.000,-28.000 0.000,-16.000 0.000,-8.000 0.000,-5.000 0.000,-14.000 0.000,-11.000 0.000,-6.000 0.000,-23.000 1.000,-6.000 0.000,-1.000 1.000,28.000-1.000,2.000 1.000,4.000 0.000,5.000 0.000,4.000 1.000,4.000 0.000,6.000 0.000,5.000 1.000,26.000-3.000,-24.000 5.000,10.000-1.000,9.000 0.000,8.000 0.000,7.000 0.000,6.000 4.000,27.000 0.000,-5.000-6.000,4.000 1.000,3.000 0.000,3.000 0.000,5.000 0.000,6.000 0.000,7.000 0.000,7.000 1.000,-21.000-3.000,43.000 3.000,7.000 1.000,5.000-2.000,-14.000 0.000,2.000-1.000,34.000 1.000,1.000 0.000,-16.000-1.000,-7.000 0.000,-32.000-1.000,-4.000 0.000,20.000 1.000,-15.000 1.000,-14.000-1.000,-11.000-1.000,-11.000 0.000,-6.000 1.000,-28.000-2.000,4.000-1.000,-1.000 0.000,-1.000 0.000,-14.000 0.000,-4.000 0.000,-8.000 0.000,-5.000 0.000,-4.000 0.000,-2.000 0.000,-7.000 0.000,2.000 0.000,13.000 0.000,2.000 0.000,11.000 0.000,3.000 0.000,-10.000 2.000,8.000 0.000,8.000 0.000,8.000 0.000,0.000 1.000,27.000-1.000,1.000-1.000,6.000-1.000,5.000 0.000,7.000 0.000,9.000 0.000,-14.000 0.000,4.000 0.000,19.000 0.000,6.000 0.000,6.000 0.000,3.000 0.000,4.000-1.000,5.000 0.000,22.000-1.000,2.000-3.000,-3.000 0.000,-3.000-2.000,-6.000 1.000,-34.000 2.000,-4.000 0.000,19.000-1.000,-14.000 0.000,-12.000 2.000,-10.000 0.000,-11.000 1.000,-7.000 1.000,-24.000-1.000,-11.000 2.000,-8.000 0.000,-12.000 2.000,-11.000 1.000,-7.000 0.000,21.000 0.000,-3.000-1.000,-31.000 2.000,-1.000 0.000,2.000 1.000,4.000 0.000,3.000 2.000,5.000-1.000,6.000 0.000,10.000-1.000,9.000 1.000,7.000-1.000,9.000-1.000,7.000 0.000,4.000 1.000,26.000-1.000,2.000-2.000,5.000 0.000,5.000 0.000,8.000 0.000,7.000-1.000,14.000 1.000,8.000-2.000,3.000 1.000,13.000-1.000,19.000 1.000,8.000-1.000,-6.000 0.000,2.000 0.000,-1.000 0.000,-24.000 0.000,-5.000 1.000,19.000 1.000,-14.000 1.000,-14.000 0.000,-15.000 2.000,-15.000 1.000,-17.000 2.000,-16.000 2.000,-14.000 0.000,-7.000-3.000,-9.000-1.000,-14.000 0.000,-9.000-1.000,-12.000-2.000,-12.000 0.000,-8.000-2.000,11.000 1.000,-4.000-1.000,-41.000 1.000,-4.000 0.000,-2.000 0.000,0.000-1.000,-5.000 0.000,-7.000 0.000,2.000 0.000,8.000 1.000,12.000 1.000,16.000 0.000,16.000 1.000,18.000 0.000,21.000 0.000,10.000 1.000,7.000-1.000,7.000 1.000,5.000-1.000,13.000 10.000,14.000-7.000,7.000 0.000,-6.000-3.000,10.000 1.000,3.000 1.000,3.000-1.000,18.000 4.000,9.000-1.000,8.000-1.000,5.000 0.000,4.000-2.000,11.000-1.000,5.000 0.000,2.000-2.000,-1.000 0.000,-2.000-1.000,-4.000-1.000,-7.000 0.000,-5.000 0.000,-47.000 0.000,38.000 0.000,-13.000 0.000,-13.000 0.000,-12.000-1.000,-9.000 1.000,-9.000 0.000,-37.000 1.000,0.000 0.000,-5.000 1.000,-10.000 0.000,-15.000 0.000,-7.000 0.000,-11.000 0.000,-6.000 1.000,-1.000-1.000,34.000 0.000,-18.000-1.000,0.000 1.000,3.000-1.000,3.000 1.000,6.000-1.000,-3.000 2.000,10.000-1.000,10.000 0.000,9.000 0.000,9.000-1.000,3.000 1.000,39.000 0.000,8.000-2.000,10.000 0.000,12.000 0.000,5.000 0.000,13.000 0.000,9.000 0.000,7.000 0.000,7.000 0.000,29.000 0.000,1.000 0.000,-12.000 0.000,-1.000 0.000,-3.000 0.000,-25.000 0.000,-3.000 0.000,23.000 0.000,-13.000 0.000,-13.000-1.000,-18.000 1.000,-15.000 0.000,-13.000 0.000,-12.000 0.000,-9.000 0.000,-34.000 0.000,3.000 0.000,-7.000 0.000,-7.000 0.000,4.000 0.000,-4.000 1.000,-21.000-1.000,-2.000 0.000,5.000 0.000,-1.000 0.000,2.000 0.000,4.000 0.000,-8.000 0.000,13.000 0.000,2.000 0.000,-7.000 0.000,5.000 1.000,15.000 0.000,2.000 1.000,7.000-1.000,-5.000 0.000,4.000 1.000,2.000 1.000,1.000-1.000,3.000 2.000,3.000-1.000,-5.000 4.000,9.000 1.000,16.000-4.000,6.000-3.000,1.000-1.000,-5.000 0.000,2.000 0.000,3.000 0.000,9.000 0.000,5.000 0.000,9.000 0.000,9.000-1.000,4.000-1.000,-17.000 1.000,1.000 0.000,26.000 0.000,-1.000-1.000,0.000 1.000,-8.000-1.000,-9.000 1.000,-11.000 0.000,-7.000 1.000,-8.000 0.000,-6.000-1.000,-25.000 1.000,-8.000 0.000,-3.000 0.000,2.000 0.000,-2.000 0.000,-14.000 0.000,-2.000 0.000,0.000 0.000,2.000 0.000,16.000 0.000,0.000 0.000,-5.000 0.000,-3.000-2.000,4.000 0.000,6.000 0.000,4.000 0.000,4.000 0.000,0.000-3.000,20.000-5.000,1.000 6.000,2.000 0.000,0.000-1.000,4.000-1.000,3.000-2.000,2.000-1.000,1.000-3.000,2.000-1.000,0.000-2.000,-10.000 6.000,4.000-3.000,-2.000-1.000,0.000 1.000,-1.000 0.000,-2.000 1.000,3.000-5.000,-2.000 0.000,-4.000 4.000,-1.000 1.000,-3.000 0.000,2.000-3.000,-4.000 3.000,-2.000-9.000,-4.000 3.000,-2.000 3.000,-7.000 3.000,2.000 5.000,0.000 2.000,-2.000 0.000,-7.000 0.000,-5.000 2.000,-3.000 0.000,1.000 0.000,-2.000 2.000,0.000-1.000,1.000 1.000,0.000 0.000,2.000 0.000,0.000 0.000,3.000 0.000,0.000 0.000,2.000 0.000,4.000 1.000,2.000 0.000,3.000 1.000,0.000 2.000,19.000 1.000,20.000-3.000,0.000-2.000,-2.000 1.000,6.000-1.000,4.000 0.000,3.000 0.000,3.000-1.000,2.000-1.000,3.000-2.000,1.000-1.000,-23.000 2.000,34.000-6.000,-6.000 0.000,-7.000 0.000,-8.000 0.000,-7.000 1.000,-9.000 2.000,-6.000 0.000,-7.000 2.000,-17.000-3.000,-15.000 6.000,7.000 1.000,-4.000 0.000,-2.000 0.000,-6.000 0.000,-3.000 1.000,-2.000-1.000,-1.000 0.000,9.000 0.000,-2.000 1.000,-20.000 0.000,0.000 1.000,-3.000 2.000,2.000 0.000,6.000 0.000,13.000-1.000,1.000 1.000,5.000 0.000,4.000 0.000,5.000 0.000,4.000 0.000,0.000 3.000,20.000-1.000,-1.000-5.000,3.000 0.000,3.000 0.000,12.000-1.000,2.000 0.000,1.000 1.000,-7.000-1.000,-1.000-1.000,-1.000 1.000,-1.000-1.000,3.000-2.000,-2.000 0.000,-5.000 0.000,-3.000-1.000,0.000-2.000,-22.000-1.000,-13.000 3.000,1.000 2.000,5.000 0.000,-3.000 1.000,-5.000 0.000,-4.000 0.000,6.000 0.000,-1.000 1.000,1.000-1.000,-12.000 1.000,-2.000 0.000,-1.000 1.000,7.000 0.000,-2.000 1.000,-17.000 2.000,-1.000 1.000,0.000 1.000,1.000 1.000,4.000 1.000,3.000 2.000,12.000-2.000,4.000 0.000,4.000 0.000,1.000 2.000,6.000-1.000,6.000-2.000,4.000 5.000,16.000-3.000,-1.000-7.000,3.000 0.000,4.000-1.000,4.000 0.000,1.000-1.000,1.000 0.000,-1.000 0.000,-1.000 0.000,-4.000 0.000,-2.000 0.000,-4.000-1.000,3.000 1.000,-26.000-3.000,-4.000 2.000,-5.000 0.000,-2.000-1.000,5.000 1.000,-2.000 0.000,-17.000 0.000,-3.000 0.000,-3.000 0.000,-4.000 0.000,18.000 1.000,-2.000 0.000,-18.000 3.000,-26.000 5.000,-1.000 3.000,6.000 1.000,8.000 3.000,23.000-5.000,4.000 0.000,3.000 2.000,7.000 1.000,4.000 1.000,9.000-3.000,4.000 0.000,6.000 4.000,6.000-1.000,7.000-2.000,8.000-1.000,8.000-2.000,10.000-1.000,13.000-2.000,6.000-2.000,-8.000-1.000,3.000-1.000,8.000-1.000,1.000 0.000,-10.000-1.000,2.000 0.000,-1.000 0.000,-2.000-1.000,-4.000 1.000,4.000-1.000,-7.000 1.000,-9.000-2.000,-8.000 1.000,-6.000 0.000,-7.000-1.000,0.000-1.000,-24.000-3.000,0.000 4.000,-3.000-1.000,-5.000 0.000,-4.000 0.000,-2.000-1.000,-4.000 0.000,-4.000-1.000,-3.000 1.000,1.000-1.000,-2.000 1.000,-2.000 0.000,-7.000 1.000,8.000 1.000,-4.000 0.000,-38.000 0.000,-7.000 1.000,-1.000 2.000,1.000 2.000,6.000 0.000,11.000 0.000,10.000 1.000,12.000 1.000,11.000 0.000,10.000 0.000,9.000-1.000,7.000 1.000,25.000 6.000,9.000-10.000,4.000 0.000,4.000 0.000,4.000-1.000,18.000 1.000,9.000-1.000,7.000 0.000,-6.000-2.000,4.000-1.000,3.000 0.000,-1.000-2.000,0.000-1.000,2.000-2.000,-7.000 0.000,-6.000 0.000,-16.000 2.000,-5.000-2.000,-1.000-1.000,1.000-3.000,-10.000 0.000,-7.000 0.000,-8.000 1.000,-5.000 2.000,-2.000-6.000,-13.000-2.000,-2.000 7.000,-4.000-1.000,-4.000 1.000,-3.000-2.000,-9.000-3.000,-2.000 2.000,1.000 1.000,1.000 1.000,6.000 3.000,6.000 2.000,0.000 1.000,-15.000-3.000,0.000 2.000,2.000 0.000,1.000 1.000,4.000 0.000,2.000 2.000,3.000 0.000,5.000 0.000,4.000 1.000,2.000 0.000,-1.000-1.000,9.000-9.000,12.000-6.000,-3.000 6.000,2.000 0.000,0.000 1.000,0.000 0.000,-2.000 1.000,-1.000 0.000,0.000 0.000,0.000-1.000,-1.000 2.000,1.000-9.000,-2.000 4.000,-1.000 0.000,-5.000 3.000,-12.000 1.000,-5.000 3.000,8.000 4.000,-10.000 0.000,6.000 2.000,0.000 0.000,1.000 0.000,-1.000 0.000,-11.000-1.000,-3.000 0.000,-6.000 0.000,-3.000 0.000,0.000 1.000,4.000 0.000,2.000 0.000,4.000 0.000,4.000 1.000,5.000-1.000,5.000 1.000,0.000 0.000,25.000 6.000,3.000-1.000,5.000 1.000,3.000 0.000,1.000 1.000,2.000-1.000,4.000-1.000,4.000-1.000,0.000 0.000,-1.000 0.000,-2.000 0.000,-2.000-1.000,-3.000-1.000,-3.000 0.000,3.000 0.000,-7.000-1.000,-4.000 0.000,-3.000-1.000,1.000 0.000,-23.000 4.000,1.000 1.000,1.000-1.000,-2.000 1.000,-3.000 0.000,3.000 1.000,1.000-1.000,2.000-1.000,-1.000-2.000,0.000 4.000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 b="0" i="0">
                <a:latin typeface="FS PF BeauSans Pro Light" panose="0200050000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 b="0" i="0">
                <a:latin typeface="FS PF BeauSans Pro Light" panose="02000500000000020004" pitchFamily="2" charset="0"/>
              </a:defRPr>
            </a:lvl1pPr>
          </a:lstStyle>
          <a:p>
            <a:fld id="{C1A45D35-AD8C-49D3-8F59-90138E146610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 b="0" i="0">
                <a:latin typeface="FS PF BeauSans Pro Light" panose="0200050000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 b="0" i="0">
                <a:latin typeface="FS PF BeauSans Pro Light" panose="02000500000000020004" pitchFamily="2" charset="0"/>
              </a:defRPr>
            </a:lvl1pPr>
          </a:lstStyle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10128" y="6271006"/>
            <a:ext cx="441080" cy="365125"/>
          </a:xfrm>
        </p:spPr>
        <p:txBody>
          <a:bodyPr/>
          <a:lstStyle>
            <a:lvl1pPr algn="ctr">
              <a:defRPr/>
            </a:lvl1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"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1"/>
          <p:cNvSpPr>
            <a:spLocks noGrp="1"/>
          </p:cNvSpPr>
          <p:nvPr>
            <p:ph type="body" sz="quarter" idx="14"/>
          </p:nvPr>
        </p:nvSpPr>
        <p:spPr>
          <a:xfrm>
            <a:off x="2984338" y="2411151"/>
            <a:ext cx="7815742" cy="914400"/>
          </a:xfrm>
        </p:spPr>
        <p:txBody>
          <a:bodyPr>
            <a:normAutofit/>
          </a:bodyPr>
          <a:lstStyle>
            <a:lvl1pPr marL="0" indent="0">
              <a:buNone/>
              <a:defRPr sz="3200" b="0" i="0">
                <a:solidFill>
                  <a:srgbClr val="EE0032"/>
                </a:solidFill>
                <a:latin typeface="FS PF BeauSans Pro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10128" y="6271006"/>
            <a:ext cx="441080" cy="365125"/>
          </a:xfrm>
        </p:spPr>
        <p:txBody>
          <a:bodyPr/>
          <a:lstStyle>
            <a:lvl1pPr algn="ctr">
              <a:defRPr/>
            </a:lvl1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817654" y="2044308"/>
            <a:ext cx="2033588" cy="2033587"/>
            <a:chOff x="922527" y="1355086"/>
            <a:chExt cx="2033588" cy="2033587"/>
          </a:xfrm>
        </p:grpSpPr>
        <p:grpSp>
          <p:nvGrpSpPr>
            <p:cNvPr id="13" name="Google Shape;313;p22"/>
            <p:cNvGrpSpPr/>
            <p:nvPr/>
          </p:nvGrpSpPr>
          <p:grpSpPr bwMode="auto">
            <a:xfrm>
              <a:off x="922527" y="1355086"/>
              <a:ext cx="2033588" cy="2033587"/>
              <a:chOff x="-1266371" y="4076700"/>
              <a:chExt cx="4165600" cy="4165600"/>
            </a:xfrm>
          </p:grpSpPr>
          <p:sp>
            <p:nvSpPr>
              <p:cNvPr id="15" name="Google Shape;314;p22"/>
              <p:cNvSpPr>
                <a:spLocks noChangeArrowheads="1"/>
              </p:cNvSpPr>
              <p:nvPr/>
            </p:nvSpPr>
            <p:spPr bwMode="auto">
              <a:xfrm>
                <a:off x="-1025072" y="4317999"/>
                <a:ext cx="3682999" cy="3683001"/>
              </a:xfrm>
              <a:prstGeom prst="ellipse">
                <a:avLst/>
              </a:prstGeom>
              <a:solidFill>
                <a:srgbClr val="EE00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91425" tIns="45700" rIns="91425" bIns="4570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vi-VN" altLang="vi-VN" sz="1400" b="0" i="0">
                  <a:solidFill>
                    <a:srgbClr val="FFFFFF"/>
                  </a:solidFill>
                  <a:latin typeface="FS PF BeauSans Pro" panose="02000500000000020004" pitchFamily="2" charset="0"/>
                  <a:ea typeface="Century Gothic" panose="020B0502020202020204" pitchFamily="34" charset="0"/>
                  <a:cs typeface="Century Gothic" panose="020B0502020202020204" pitchFamily="34" charset="0"/>
                  <a:sym typeface="Century Gothic" panose="020B0502020202020204" pitchFamily="34" charset="0"/>
                </a:endParaRPr>
              </a:p>
            </p:txBody>
          </p:sp>
          <p:grpSp>
            <p:nvGrpSpPr>
              <p:cNvPr id="16" name="Google Shape;315;p22"/>
              <p:cNvGrpSpPr/>
              <p:nvPr/>
            </p:nvGrpSpPr>
            <p:grpSpPr bwMode="auto">
              <a:xfrm>
                <a:off x="-1266371" y="4076700"/>
                <a:ext cx="4165600" cy="4165600"/>
                <a:chOff x="-1266371" y="4076700"/>
                <a:chExt cx="4165600" cy="4165600"/>
              </a:xfrm>
            </p:grpSpPr>
            <p:sp>
              <p:nvSpPr>
                <p:cNvPr id="17" name="Google Shape;316;p22"/>
                <p:cNvSpPr>
                  <a:spLocks noChangeArrowheads="1"/>
                </p:cNvSpPr>
                <p:nvPr/>
              </p:nvSpPr>
              <p:spPr bwMode="auto">
                <a:xfrm>
                  <a:off x="2697616" y="5348316"/>
                  <a:ext cx="161925" cy="161925"/>
                </a:xfrm>
                <a:prstGeom prst="ellipse">
                  <a:avLst/>
                </a:prstGeom>
                <a:solidFill>
                  <a:srgbClr val="EE003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vi-VN" altLang="vi-VN" sz="1400" b="0" i="0">
                    <a:solidFill>
                      <a:srgbClr val="FFFFFF"/>
                    </a:solidFill>
                    <a:latin typeface="FS PF BeauSans Pro" panose="02000500000000020004" pitchFamily="2" charset="0"/>
                    <a:ea typeface="Century Gothic" panose="020B0502020202020204" pitchFamily="34" charset="0"/>
                    <a:cs typeface="Century Gothic" panose="020B0502020202020204" pitchFamily="34" charset="0"/>
                    <a:sym typeface="Century Gothic" panose="020B0502020202020204" pitchFamily="34" charset="0"/>
                  </a:endParaRPr>
                </a:p>
              </p:txBody>
            </p:sp>
            <p:sp>
              <p:nvSpPr>
                <p:cNvPr id="18" name="Google Shape;317;p22"/>
                <p:cNvSpPr>
                  <a:spLocks noChangeArrowheads="1"/>
                </p:cNvSpPr>
                <p:nvPr/>
              </p:nvSpPr>
              <p:spPr bwMode="auto">
                <a:xfrm>
                  <a:off x="-1266371" y="4076700"/>
                  <a:ext cx="4165600" cy="4165600"/>
                </a:xfrm>
                <a:prstGeom prst="ellipse">
                  <a:avLst/>
                </a:prstGeom>
                <a:noFill/>
                <a:ln w="12700">
                  <a:solidFill>
                    <a:srgbClr val="EE0032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vi-VN" altLang="vi-VN" sz="1400" b="0" i="0">
                    <a:solidFill>
                      <a:srgbClr val="FFFFFF"/>
                    </a:solidFill>
                    <a:latin typeface="FS PF BeauSans Pro" panose="02000500000000020004" pitchFamily="2" charset="0"/>
                    <a:ea typeface="Century Gothic" panose="020B0502020202020204" pitchFamily="34" charset="0"/>
                    <a:cs typeface="Century Gothic" panose="020B0502020202020204" pitchFamily="34" charset="0"/>
                    <a:sym typeface="Century Gothic" panose="020B0502020202020204" pitchFamily="34" charset="0"/>
                  </a:endParaRPr>
                </a:p>
              </p:txBody>
            </p:sp>
            <p:sp>
              <p:nvSpPr>
                <p:cNvPr id="19" name="Google Shape;318;p22"/>
                <p:cNvSpPr>
                  <a:spLocks noChangeArrowheads="1"/>
                </p:cNvSpPr>
                <p:nvPr/>
              </p:nvSpPr>
              <p:spPr bwMode="auto">
                <a:xfrm>
                  <a:off x="-920228" y="7346082"/>
                  <a:ext cx="161925" cy="161925"/>
                </a:xfrm>
                <a:prstGeom prst="ellipse">
                  <a:avLst/>
                </a:prstGeom>
                <a:solidFill>
                  <a:srgbClr val="EE003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vi-VN" altLang="vi-VN" sz="1400" b="0" i="0">
                    <a:solidFill>
                      <a:srgbClr val="FFFFFF"/>
                    </a:solidFill>
                    <a:latin typeface="FS PF BeauSans Pro" panose="02000500000000020004" pitchFamily="2" charset="0"/>
                    <a:ea typeface="Century Gothic" panose="020B0502020202020204" pitchFamily="34" charset="0"/>
                    <a:cs typeface="Century Gothic" panose="020B0502020202020204" pitchFamily="34" charset="0"/>
                    <a:sym typeface="Century Gothic" panose="020B0502020202020204" pitchFamily="34" charset="0"/>
                  </a:endParaRPr>
                </a:p>
              </p:txBody>
            </p:sp>
          </p:grpSp>
        </p:grpSp>
        <p:sp>
          <p:nvSpPr>
            <p:cNvPr id="14" name="Google Shape;319;p22"/>
            <p:cNvSpPr txBox="1">
              <a:spLocks noChangeArrowheads="1"/>
            </p:cNvSpPr>
            <p:nvPr/>
          </p:nvSpPr>
          <p:spPr bwMode="auto">
            <a:xfrm>
              <a:off x="1317732" y="1790223"/>
              <a:ext cx="1366838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75" tIns="34275" rIns="68575" bIns="34275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/>
              <a:r>
                <a:rPr lang="en-US" altLang="vi-VN" sz="1800" b="0" i="0">
                  <a:solidFill>
                    <a:srgbClr val="FFFFFF"/>
                  </a:solidFill>
                  <a:latin typeface="FS Magistral Bold" panose="020B0804030204080304" pitchFamily="34" charset="0"/>
                  <a:ea typeface="Tahoma" panose="020B0604030504040204" pitchFamily="34" charset="0"/>
                  <a:cs typeface="Tahoma" panose="020B0604030504040204" pitchFamily="34" charset="0"/>
                  <a:sym typeface="Century Gothic" panose="020B0502020202020204" pitchFamily="34" charset="0"/>
                </a:rPr>
                <a:t>PART</a:t>
              </a:r>
              <a:endParaRPr lang="vi-VN" altLang="vi-VN" sz="1800" b="0" i="0">
                <a:solidFill>
                  <a:srgbClr val="FFFFFF"/>
                </a:solidFill>
                <a:latin typeface="FS PF BeauSans Pro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Century Gothic" panose="020B0502020202020204" pitchFamily="34" charset="0"/>
              </a:endParaRPr>
            </a:p>
          </p:txBody>
        </p:sp>
      </p:grpSp>
      <p:grpSp>
        <p:nvGrpSpPr>
          <p:cNvPr id="20" name="Google Shape;328;p22"/>
          <p:cNvGrpSpPr/>
          <p:nvPr userDrawn="1"/>
        </p:nvGrpSpPr>
        <p:grpSpPr bwMode="auto">
          <a:xfrm>
            <a:off x="3089456" y="3006308"/>
            <a:ext cx="8321040" cy="72030"/>
            <a:chOff x="5029200" y="2769580"/>
            <a:chExt cx="5680075" cy="45719"/>
          </a:xfrm>
          <a:solidFill>
            <a:srgbClr val="EE0032"/>
          </a:solidFill>
        </p:grpSpPr>
        <p:sp>
          <p:nvSpPr>
            <p:cNvPr id="21" name="Google Shape;329;p22"/>
            <p:cNvSpPr>
              <a:spLocks noChangeArrowheads="1"/>
            </p:cNvSpPr>
            <p:nvPr/>
          </p:nvSpPr>
          <p:spPr bwMode="auto">
            <a:xfrm>
              <a:off x="5029200" y="2769580"/>
              <a:ext cx="723900" cy="45719"/>
            </a:xfrm>
            <a:prstGeom prst="rect">
              <a:avLst/>
            </a:prstGeom>
            <a:grpFill/>
            <a:ln w="9525">
              <a:solidFill>
                <a:srgbClr val="EE0032"/>
              </a:solidFill>
              <a:miter lim="800000"/>
            </a:ln>
          </p:spPr>
          <p:txBody>
            <a:bodyPr lIns="91425" tIns="45700" rIns="91425" bIns="4570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vi-VN" altLang="vi-VN" sz="1400" b="0" i="0">
                <a:solidFill>
                  <a:srgbClr val="EE0032"/>
                </a:solidFill>
                <a:latin typeface="FS PF BeauSans Pro" panose="02000500000000020004" pitchFamily="2" charset="0"/>
                <a:ea typeface="Century Gothic" panose="020B0502020202020204" pitchFamily="34" charset="0"/>
                <a:cs typeface="Century Gothic" panose="020B0502020202020204" pitchFamily="34" charset="0"/>
                <a:sym typeface="Century Gothic" panose="020B0502020202020204" pitchFamily="34" charset="0"/>
              </a:endParaRPr>
            </a:p>
          </p:txBody>
        </p:sp>
        <p:cxnSp>
          <p:nvCxnSpPr>
            <p:cNvPr id="22" name="Google Shape;330;p22"/>
            <p:cNvCxnSpPr>
              <a:cxnSpLocks noChangeShapeType="1"/>
            </p:cNvCxnSpPr>
            <p:nvPr/>
          </p:nvCxnSpPr>
          <p:spPr bwMode="auto">
            <a:xfrm>
              <a:off x="5711825" y="2792439"/>
              <a:ext cx="4997450" cy="0"/>
            </a:xfrm>
            <a:prstGeom prst="straightConnector1">
              <a:avLst/>
            </a:prstGeom>
            <a:grpFill/>
            <a:ln w="9525">
              <a:solidFill>
                <a:srgbClr val="EE0032"/>
              </a:solidFill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5" name="Text Placeholder 24"/>
          <p:cNvSpPr>
            <a:spLocks noGrp="1"/>
          </p:cNvSpPr>
          <p:nvPr>
            <p:ph type="body" sz="quarter" idx="15" hasCustomPrompt="1"/>
          </p:nvPr>
        </p:nvSpPr>
        <p:spPr>
          <a:xfrm>
            <a:off x="1665296" y="2765195"/>
            <a:ext cx="1068145" cy="914400"/>
          </a:xfrm>
        </p:spPr>
        <p:txBody>
          <a:bodyPr>
            <a:normAutofit/>
          </a:bodyPr>
          <a:lstStyle>
            <a:lvl1pPr marL="0" indent="0">
              <a:buNone/>
              <a:defRPr sz="4800" b="0" i="0">
                <a:solidFill>
                  <a:schemeClr val="bg1"/>
                </a:solidFill>
                <a:latin typeface="FS Magistral Extra Bold" panose="020B0904030204080304" pitchFamily="34" charset="0"/>
              </a:defRPr>
            </a:lvl1pPr>
          </a:lstStyle>
          <a:p>
            <a:pPr lvl="0"/>
            <a:r>
              <a:rPr lang="en-US" dirty="0"/>
              <a:t>01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98" y="246388"/>
            <a:ext cx="1933922" cy="70585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ình chữ nhật 70"/>
          <p:cNvSpPr/>
          <p:nvPr/>
        </p:nvSpPr>
        <p:spPr>
          <a:xfrm>
            <a:off x="614722" y="226132"/>
            <a:ext cx="5700474" cy="176066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ED1B2F"/>
              </a:solidFill>
              <a:latin typeface="FS PF BeauSans Pro Light" panose="02000500000000020004" pitchFamily="2" charset="0"/>
            </a:endParaRPr>
          </a:p>
        </p:txBody>
      </p:sp>
      <p:sp>
        <p:nvSpPr>
          <p:cNvPr id="9" name="Hình chữ nhật: Góc Tròn 71"/>
          <p:cNvSpPr/>
          <p:nvPr/>
        </p:nvSpPr>
        <p:spPr>
          <a:xfrm>
            <a:off x="614722" y="37140"/>
            <a:ext cx="11521247" cy="365127"/>
          </a:xfrm>
          <a:prstGeom prst="roundRect">
            <a:avLst>
              <a:gd name="adj" fmla="val 50000"/>
            </a:avLst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ED1B2F"/>
              </a:solidFill>
              <a:latin typeface="FS PF BeauSans Pro Light" panose="02000500000000020004" pitchFamily="2" charset="0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67378" y="37141"/>
            <a:ext cx="486879" cy="365058"/>
            <a:chOff x="67378" y="37141"/>
            <a:chExt cx="486879" cy="365058"/>
          </a:xfrm>
        </p:grpSpPr>
        <p:sp>
          <p:nvSpPr>
            <p:cNvPr id="11" name="Hình chữ nhật 66"/>
            <p:cNvSpPr/>
            <p:nvPr/>
          </p:nvSpPr>
          <p:spPr>
            <a:xfrm>
              <a:off x="301080" y="242700"/>
              <a:ext cx="253176" cy="159499"/>
            </a:xfrm>
            <a:prstGeom prst="rect">
              <a:avLst/>
            </a:prstGeom>
            <a:solidFill>
              <a:srgbClr val="ED1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FS PF BeauSans Pro Light" panose="02000500000000020004" pitchFamily="2" charset="0"/>
              </a:endParaRPr>
            </a:p>
          </p:txBody>
        </p:sp>
        <p:sp>
          <p:nvSpPr>
            <p:cNvPr id="12" name="Hình chữ nhật: Góc Tròn 67"/>
            <p:cNvSpPr/>
            <p:nvPr userDrawn="1"/>
          </p:nvSpPr>
          <p:spPr>
            <a:xfrm>
              <a:off x="67378" y="37141"/>
              <a:ext cx="486879" cy="365058"/>
            </a:xfrm>
            <a:prstGeom prst="roundRect">
              <a:avLst>
                <a:gd name="adj" fmla="val 50000"/>
              </a:avLst>
            </a:prstGeom>
            <a:solidFill>
              <a:srgbClr val="ED1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0" i="0">
                <a:latin typeface="FS Magistral Bold" panose="020B08040302040803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0396" y="36516"/>
            <a:ext cx="11465572" cy="36568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 b="0" i="0" baseline="0">
                <a:solidFill>
                  <a:schemeClr val="bg1"/>
                </a:solidFill>
                <a:latin typeface="FS Magistral Extra Bold" panose="020B0904030204080304" pitchFamily="34" charset="0"/>
              </a:defRPr>
            </a:lvl1pPr>
          </a:lstStyle>
          <a:p>
            <a:r>
              <a:rPr lang="en-US"/>
              <a:t>TIÊU ĐỀ CHÍNH</a:t>
            </a:r>
            <a:endParaRPr lang="en-US"/>
          </a:p>
        </p:txBody>
      </p:sp>
      <p:sp>
        <p:nvSpPr>
          <p:cNvPr id="19" name="Slide Number Placeholder 3"/>
          <p:cNvSpPr txBox="1"/>
          <p:nvPr userDrawn="1"/>
        </p:nvSpPr>
        <p:spPr>
          <a:xfrm>
            <a:off x="11816023" y="6556087"/>
            <a:ext cx="375977" cy="3019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20" name="Round Single Corner Rectangle 19"/>
          <p:cNvSpPr/>
          <p:nvPr userDrawn="1"/>
        </p:nvSpPr>
        <p:spPr>
          <a:xfrm>
            <a:off x="10498667" y="6553200"/>
            <a:ext cx="1693333" cy="304800"/>
          </a:xfrm>
          <a:prstGeom prst="round1Rect">
            <a:avLst>
              <a:gd name="adj" fmla="val 50000"/>
            </a:avLst>
          </a:prstGeom>
          <a:solidFill>
            <a:srgbClr val="EE0033"/>
          </a:solidFill>
          <a:ln>
            <a:solidFill>
              <a:srgbClr val="EE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 Single Corner Rectangle 21"/>
          <p:cNvSpPr/>
          <p:nvPr userDrawn="1"/>
        </p:nvSpPr>
        <p:spPr>
          <a:xfrm>
            <a:off x="0" y="6553200"/>
            <a:ext cx="10728960" cy="304800"/>
          </a:xfrm>
          <a:prstGeom prst="round1Rect">
            <a:avLst>
              <a:gd name="adj" fmla="val 50000"/>
            </a:avLst>
          </a:prstGeom>
          <a:solidFill>
            <a:srgbClr val="B5B4B4"/>
          </a:solidFill>
          <a:ln>
            <a:solidFill>
              <a:srgbClr val="B5B4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341242" y="6578641"/>
            <a:ext cx="19910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pc="300">
                <a:solidFill>
                  <a:schemeClr val="tx1">
                    <a:lumMod val="65000"/>
                    <a:lumOff val="35000"/>
                  </a:schemeClr>
                </a:solidFill>
                <a:latin typeface="FS PF BeauSans Pro Light" panose="02000500000000020004" pitchFamily="2" charset="0"/>
              </a:rPr>
              <a:t>viettel.com.vn</a:t>
            </a:r>
            <a:endParaRPr lang="en-US" sz="1050" spc="300" dirty="0">
              <a:solidFill>
                <a:schemeClr val="tx1">
                  <a:lumMod val="65000"/>
                  <a:lumOff val="35000"/>
                </a:schemeClr>
              </a:solidFill>
              <a:latin typeface="FS PF BeauSans Pro Light" panose="02000500000000020004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547" y="6617688"/>
            <a:ext cx="753866" cy="175822"/>
          </a:xfrm>
          <a:prstGeom prst="rect">
            <a:avLst/>
          </a:prstGeom>
        </p:spPr>
      </p:pic>
      <p:sp>
        <p:nvSpPr>
          <p:cNvPr id="29" name="Text Placeholder 2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41402" y="37141"/>
            <a:ext cx="399681" cy="365058"/>
          </a:xfrm>
        </p:spPr>
        <p:txBody>
          <a:bodyPr>
            <a:no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FS Magistral Extra Bold" panose="020B0904030204080304" pitchFamily="34" charset="0"/>
                <a:cs typeface="FS Magistral Extra Bold" panose="020B0904030204080304" pitchFamily="34" charset="0"/>
              </a:defRPr>
            </a:lvl1pPr>
            <a:lvl2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2pPr>
            <a:lvl3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3pPr>
            <a:lvl4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4pPr>
            <a:lvl5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5pPr>
          </a:lstStyle>
          <a:p>
            <a:pPr lvl="0"/>
            <a:r>
              <a:rPr lang="en-US" dirty="0"/>
              <a:t>1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ình chữ nhật 70"/>
          <p:cNvSpPr/>
          <p:nvPr/>
        </p:nvSpPr>
        <p:spPr>
          <a:xfrm>
            <a:off x="614722" y="226132"/>
            <a:ext cx="5700474" cy="176066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ED1B2F"/>
              </a:solidFill>
              <a:latin typeface="FS PF BeauSans Pro Light" panose="02000500000000020004" pitchFamily="2" charset="0"/>
            </a:endParaRPr>
          </a:p>
        </p:txBody>
      </p:sp>
      <p:sp>
        <p:nvSpPr>
          <p:cNvPr id="9" name="Hình chữ nhật: Góc Tròn 71"/>
          <p:cNvSpPr/>
          <p:nvPr/>
        </p:nvSpPr>
        <p:spPr>
          <a:xfrm>
            <a:off x="614722" y="37140"/>
            <a:ext cx="11521247" cy="365127"/>
          </a:xfrm>
          <a:prstGeom prst="roundRect">
            <a:avLst>
              <a:gd name="adj" fmla="val 50000"/>
            </a:avLst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ED1B2F"/>
              </a:solidFill>
              <a:latin typeface="FS PF BeauSans Pro Light" panose="02000500000000020004" pitchFamily="2" charset="0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67378" y="37141"/>
            <a:ext cx="486879" cy="365058"/>
            <a:chOff x="67378" y="37141"/>
            <a:chExt cx="486879" cy="365058"/>
          </a:xfrm>
        </p:grpSpPr>
        <p:sp>
          <p:nvSpPr>
            <p:cNvPr id="11" name="Hình chữ nhật 66"/>
            <p:cNvSpPr/>
            <p:nvPr/>
          </p:nvSpPr>
          <p:spPr>
            <a:xfrm>
              <a:off x="301080" y="242700"/>
              <a:ext cx="253176" cy="159499"/>
            </a:xfrm>
            <a:prstGeom prst="rect">
              <a:avLst/>
            </a:prstGeom>
            <a:solidFill>
              <a:srgbClr val="ED1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FS PF BeauSans Pro Light" panose="02000500000000020004" pitchFamily="2" charset="0"/>
              </a:endParaRPr>
            </a:p>
          </p:txBody>
        </p:sp>
        <p:sp>
          <p:nvSpPr>
            <p:cNvPr id="12" name="Hình chữ nhật: Góc Tròn 67"/>
            <p:cNvSpPr/>
            <p:nvPr userDrawn="1"/>
          </p:nvSpPr>
          <p:spPr>
            <a:xfrm>
              <a:off x="67378" y="37141"/>
              <a:ext cx="486879" cy="365058"/>
            </a:xfrm>
            <a:prstGeom prst="roundRect">
              <a:avLst>
                <a:gd name="adj" fmla="val 50000"/>
              </a:avLst>
            </a:prstGeom>
            <a:solidFill>
              <a:srgbClr val="ED1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0" i="0">
                <a:latin typeface="FS Magistral Bold" panose="020B08040302040803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0396" y="36516"/>
            <a:ext cx="11465572" cy="36568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 b="0" i="0" baseline="0">
                <a:solidFill>
                  <a:schemeClr val="bg1"/>
                </a:solidFill>
                <a:latin typeface="FS Magistral Extra Bold" panose="020B0904030204080304" pitchFamily="34" charset="0"/>
              </a:defRPr>
            </a:lvl1pPr>
          </a:lstStyle>
          <a:p>
            <a:r>
              <a:rPr lang="en-US"/>
              <a:t>TIÊU ĐỀ CHÍNH</a:t>
            </a:r>
            <a:endParaRPr lang="en-US"/>
          </a:p>
        </p:txBody>
      </p:sp>
      <p:sp>
        <p:nvSpPr>
          <p:cNvPr id="19" name="Slide Number Placeholder 3"/>
          <p:cNvSpPr txBox="1"/>
          <p:nvPr userDrawn="1"/>
        </p:nvSpPr>
        <p:spPr>
          <a:xfrm>
            <a:off x="11816023" y="6556087"/>
            <a:ext cx="375977" cy="3019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20" name="Round Single Corner Rectangle 19"/>
          <p:cNvSpPr/>
          <p:nvPr userDrawn="1"/>
        </p:nvSpPr>
        <p:spPr>
          <a:xfrm>
            <a:off x="10498667" y="6553200"/>
            <a:ext cx="1693333" cy="304800"/>
          </a:xfrm>
          <a:prstGeom prst="round1Rect">
            <a:avLst>
              <a:gd name="adj" fmla="val 50000"/>
            </a:avLst>
          </a:prstGeom>
          <a:solidFill>
            <a:srgbClr val="EE0033"/>
          </a:solidFill>
          <a:ln>
            <a:solidFill>
              <a:srgbClr val="EE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 Single Corner Rectangle 21"/>
          <p:cNvSpPr/>
          <p:nvPr userDrawn="1"/>
        </p:nvSpPr>
        <p:spPr>
          <a:xfrm>
            <a:off x="0" y="6553200"/>
            <a:ext cx="10728960" cy="304800"/>
          </a:xfrm>
          <a:prstGeom prst="round1Rect">
            <a:avLst>
              <a:gd name="adj" fmla="val 50000"/>
            </a:avLst>
          </a:prstGeom>
          <a:solidFill>
            <a:srgbClr val="B5B4B4"/>
          </a:solidFill>
          <a:ln>
            <a:solidFill>
              <a:srgbClr val="B5B4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341242" y="6578641"/>
            <a:ext cx="19910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pc="300">
                <a:solidFill>
                  <a:schemeClr val="tx1">
                    <a:lumMod val="65000"/>
                    <a:lumOff val="35000"/>
                  </a:schemeClr>
                </a:solidFill>
                <a:latin typeface="FS PF BeauSans Pro Light" panose="02000500000000020004" pitchFamily="2" charset="0"/>
              </a:rPr>
              <a:t>viettel.com.vn</a:t>
            </a:r>
            <a:endParaRPr lang="en-US" sz="1050" spc="300" dirty="0">
              <a:solidFill>
                <a:schemeClr val="tx1">
                  <a:lumMod val="65000"/>
                  <a:lumOff val="35000"/>
                </a:schemeClr>
              </a:solidFill>
              <a:latin typeface="FS PF BeauSans Pro Light" panose="02000500000000020004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547" y="6617688"/>
            <a:ext cx="753866" cy="175822"/>
          </a:xfrm>
          <a:prstGeom prst="rect">
            <a:avLst/>
          </a:prstGeom>
        </p:spPr>
      </p:pic>
      <p:sp>
        <p:nvSpPr>
          <p:cNvPr id="29" name="Text Placeholder 2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41402" y="37141"/>
            <a:ext cx="399681" cy="365058"/>
          </a:xfrm>
        </p:spPr>
        <p:txBody>
          <a:bodyPr>
            <a:no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FS Magistral Extra Bold" panose="020B0904030204080304" pitchFamily="34" charset="0"/>
                <a:cs typeface="FS Magistral Extra Bold" panose="020B0904030204080304" pitchFamily="34" charset="0"/>
              </a:defRPr>
            </a:lvl1pPr>
            <a:lvl2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2pPr>
            <a:lvl3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3pPr>
            <a:lvl4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4pPr>
            <a:lvl5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5pPr>
          </a:lstStyle>
          <a:p>
            <a:pPr lvl="0"/>
            <a:r>
              <a:rPr lang="en-US" dirty="0"/>
              <a:t>1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10128" y="6271006"/>
            <a:ext cx="441080" cy="365125"/>
          </a:xfrm>
        </p:spPr>
        <p:txBody>
          <a:bodyPr/>
          <a:lstStyle>
            <a:lvl1pPr algn="ctr">
              <a:defRPr/>
            </a:lvl1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</a:defRPr>
            </a:lvl1pPr>
          </a:lstStyle>
          <a:p>
            <a:fld id="{7A942A72-0058-4325-986E-468BC641B33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0" Type="http://schemas.openxmlformats.org/officeDocument/2006/relationships/notesSlide" Target="../notesSlides/notesSlide9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0" Type="http://schemas.openxmlformats.org/officeDocument/2006/relationships/notesSlide" Target="../notesSlides/notesSlide10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1" Type="http://schemas.openxmlformats.org/officeDocument/2006/relationships/notesSlide" Target="../notesSlides/notesSlide11.xml"/><Relationship Id="rId10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2" Type="http://schemas.openxmlformats.org/officeDocument/2006/relationships/notesSlide" Target="../notesSlides/notesSlide12.xml"/><Relationship Id="rId11" Type="http://schemas.openxmlformats.org/officeDocument/2006/relationships/slideLayout" Target="../slideLayouts/slideLayout3.xml"/><Relationship Id="rId10" Type="http://schemas.openxmlformats.org/officeDocument/2006/relationships/image" Target="../media/image22.png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1" Type="http://schemas.openxmlformats.org/officeDocument/2006/relationships/notesSlide" Target="../notesSlides/notesSlide13.xml"/><Relationship Id="rId10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1" Type="http://schemas.openxmlformats.org/officeDocument/2006/relationships/notesSlide" Target="../notesSlides/notesSlide14.xml"/><Relationship Id="rId10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5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1" Type="http://schemas.openxmlformats.org/officeDocument/2006/relationships/notesSlide" Target="../notesSlides/notesSlide15.xml"/><Relationship Id="rId10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2" Type="http://schemas.openxmlformats.org/officeDocument/2006/relationships/notesSlide" Target="../notesSlides/notesSlide16.xml"/><Relationship Id="rId21" Type="http://schemas.openxmlformats.org/officeDocument/2006/relationships/slideLayout" Target="../slideLayouts/slideLayout3.xml"/><Relationship Id="rId20" Type="http://schemas.openxmlformats.org/officeDocument/2006/relationships/image" Target="../media/image33.png"/><Relationship Id="rId2" Type="http://schemas.microsoft.com/office/2007/relationships/hdphoto" Target="../media/image8.wdp"/><Relationship Id="rId19" Type="http://schemas.openxmlformats.org/officeDocument/2006/relationships/customXml" Target="../ink/ink4.xml"/><Relationship Id="rId18" Type="http://schemas.openxmlformats.org/officeDocument/2006/relationships/image" Target="../media/image32.png"/><Relationship Id="rId17" Type="http://schemas.openxmlformats.org/officeDocument/2006/relationships/customXml" Target="../ink/ink3.xml"/><Relationship Id="rId16" Type="http://schemas.openxmlformats.org/officeDocument/2006/relationships/image" Target="../media/image31.png"/><Relationship Id="rId15" Type="http://schemas.openxmlformats.org/officeDocument/2006/relationships/customXml" Target="../ink/ink2.xml"/><Relationship Id="rId14" Type="http://schemas.openxmlformats.org/officeDocument/2006/relationships/image" Target="../media/image30.png"/><Relationship Id="rId13" Type="http://schemas.openxmlformats.org/officeDocument/2006/relationships/customXml" Target="../ink/ink1.xml"/><Relationship Id="rId12" Type="http://schemas.openxmlformats.org/officeDocument/2006/relationships/image" Target="../media/image29.png"/><Relationship Id="rId11" Type="http://schemas.openxmlformats.org/officeDocument/2006/relationships/image" Target="../media/image28.png"/><Relationship Id="rId10" Type="http://schemas.openxmlformats.org/officeDocument/2006/relationships/image" Target="../media/image27.png"/><Relationship Id="rId1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0" Type="http://schemas.openxmlformats.org/officeDocument/2006/relationships/notesSlide" Target="../notesSlides/notesSlide17.xml"/><Relationship Id="rId1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1" Type="http://schemas.openxmlformats.org/officeDocument/2006/relationships/notesSlide" Target="../notesSlides/notesSlide3.xml"/><Relationship Id="rId10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1" Type="http://schemas.openxmlformats.org/officeDocument/2006/relationships/notesSlide" Target="../notesSlides/notesSlide4.xml"/><Relationship Id="rId10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1" Type="http://schemas.openxmlformats.org/officeDocument/2006/relationships/notesSlide" Target="../notesSlides/notesSlide5.xml"/><Relationship Id="rId10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1" Type="http://schemas.openxmlformats.org/officeDocument/2006/relationships/notesSlide" Target="../notesSlides/notesSlide6.xml"/><Relationship Id="rId10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1" Type="http://schemas.openxmlformats.org/officeDocument/2006/relationships/notesSlide" Target="../notesSlides/notesSlide7.xml"/><Relationship Id="rId10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0" Type="http://schemas.openxmlformats.org/officeDocument/2006/relationships/notesSlide" Target="../notesSlides/notesSlide8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87199" y="2727780"/>
            <a:ext cx="10217595" cy="903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AU" altLang="en-US" sz="4400" b="1" dirty="0">
                <a:solidFill>
                  <a:schemeClr val="bg1"/>
                </a:solidFill>
                <a:latin typeface="FS Magistral Bold" panose="020B0804030204080304" pitchFamily="34" charset="0"/>
                <a:cs typeface="Sarabun Light" panose="00000400000000000000" pitchFamily="2" charset="-34"/>
              </a:rPr>
              <a:t>LAB 11</a:t>
            </a:r>
            <a:endParaRPr lang="en-AU" altLang="en-US" sz="4400" b="1" dirty="0">
              <a:solidFill>
                <a:schemeClr val="bg1"/>
              </a:solidFill>
              <a:latin typeface="FS Magistral Bold" panose="020B0804030204080304" pitchFamily="34" charset="0"/>
              <a:cs typeface="Sarabun Light" panose="00000400000000000000" pitchFamily="2" charset="-3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0362" y="6107940"/>
            <a:ext cx="1143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chemeClr val="bg1"/>
                </a:solidFill>
                <a:latin typeface="FS PF BeauSans Pro" panose="02000500000000020004" pitchFamily="2" charset="0"/>
                <a:cs typeface="Sarabun Light" panose="00000400000000000000" pitchFamily="2" charset="-34"/>
              </a:rPr>
              <a:t>January 2025</a:t>
            </a:r>
            <a:endParaRPr lang="en-US" b="1" i="1" dirty="0">
              <a:solidFill>
                <a:schemeClr val="bg1"/>
              </a:solidFill>
              <a:latin typeface="FS PF BeauSans Pro" panose="02000500000000020004" pitchFamily="2" charset="0"/>
              <a:cs typeface="Sarabun Light" panose="00000400000000000000" pitchFamily="2" charset="-34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979" y="68705"/>
            <a:ext cx="2963398" cy="69114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1. 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Creating the </a:t>
            </a:r>
            <a:r>
              <a:rPr lang="en-AU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s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imple </a:t>
            </a:r>
            <a:r>
              <a:rPr lang="en-AU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C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ounter Design</a:t>
            </a:r>
            <a:endParaRPr 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Indicating Roll-Over and Roll-Under</a:t>
            </a:r>
            <a:r>
              <a:rPr lang="en-AU" altLang="en-US"/>
              <a:t>. </a:t>
            </a:r>
            <a:r>
              <a:rPr lang="en-US" altLang="en-US"/>
              <a:t>You need to indicate when an upcounter instance rolls over, or downcounter instance rolls</a:t>
            </a:r>
            <a:r>
              <a:rPr lang="en-AU" altLang="en-US"/>
              <a:t> </a:t>
            </a:r>
            <a:r>
              <a:rPr lang="en-US" altLang="en-US"/>
              <a:t>under.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Modify upcounter as follows:</a:t>
            </a: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/>
              <a:t>Add a new property carry of type bit, initialized to 0 in the constructor.</a:t>
            </a: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/>
              <a:t>Modify the next method to set carry to 1 only when count rolls over from</a:t>
            </a:r>
            <a:r>
              <a:rPr lang="en-AU" altLang="en-US"/>
              <a:t> </a:t>
            </a:r>
            <a:r>
              <a:rPr lang="en-US" altLang="en-US"/>
              <a:t>max to min; otherwise, carry should be 0.</a:t>
            </a: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Modify downcounter as follows:</a:t>
            </a: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/>
              <a:t>Add a new property borrow of type bit, initialized to 0 in the constructor.</a:t>
            </a: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/>
              <a:t>Modify the next method to set borrow to 1 only when the count rolls under</a:t>
            </a:r>
            <a:r>
              <a:rPr lang="en-AU" altLang="en-US"/>
              <a:t> </a:t>
            </a:r>
            <a:r>
              <a:rPr lang="en-US" altLang="en-US"/>
              <a:t>from min to max, otherwise borrow should be 0.</a:t>
            </a:r>
            <a:endParaRPr lang="en-US" altLang="en-US"/>
          </a:p>
          <a:p>
            <a:pPr lvl="2" indent="0">
              <a:buFont typeface="Arial" panose="020B0604020202020204" pitchFamily="34" charset="0"/>
              <a:buNone/>
            </a:pP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Modify your test code to check the carry and borrow work. Simulate and debug</a:t>
            </a:r>
            <a:r>
              <a:rPr lang="en-AU" altLang="en-US"/>
              <a:t> </a:t>
            </a:r>
            <a:r>
              <a:rPr lang="en-US" altLang="en-US"/>
              <a:t>as needed.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     </a:t>
            </a:r>
            <a:endParaRPr lang="en-AU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1. 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Creating the </a:t>
            </a:r>
            <a:r>
              <a:rPr lang="en-AU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s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imple </a:t>
            </a:r>
            <a:r>
              <a:rPr lang="en-AU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C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ounter Design</a:t>
            </a:r>
            <a:endParaRPr 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Implementing a Static Property and a Static Method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Add a static property to both upcounter and downcounter to count the number</a:t>
            </a:r>
            <a:r>
              <a:rPr lang="en-AU" altLang="en-US"/>
              <a:t> </a:t>
            </a:r>
            <a:r>
              <a:rPr lang="en-US" altLang="en-US"/>
              <a:t>of instances of the class that have been created.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Increment the property in the class constructors.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Add a static method to both classes, which returns the static property.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Modify your test code to check the static properties work. Simulate and debug as</a:t>
            </a:r>
            <a:r>
              <a:rPr lang="en-AU" altLang="en-US"/>
              <a:t> </a:t>
            </a:r>
            <a:r>
              <a:rPr lang="en-US" altLang="en-US"/>
              <a:t>needed.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For a tool to probe class values, the objects must be constructed (probably not yet at</a:t>
            </a:r>
            <a:r>
              <a:rPr lang="en-AU" altLang="en-US"/>
              <a:t> </a:t>
            </a:r>
            <a:r>
              <a:rPr lang="en-US" altLang="en-US"/>
              <a:t>time 0).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     </a:t>
            </a:r>
            <a:endParaRPr lang="en-AU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1. 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Creating the </a:t>
            </a:r>
            <a:r>
              <a:rPr lang="en-AU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s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imple </a:t>
            </a:r>
            <a:r>
              <a:rPr lang="en-AU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C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ounter Design</a:t>
            </a:r>
            <a:endParaRPr 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</a:t>
            </a: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class counter                                                                                 </a:t>
            </a:r>
            <a:endParaRPr lang="en-AU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31620" y="643890"/>
            <a:ext cx="7254240" cy="5320665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>
            <a:off x="1794510" y="1143000"/>
            <a:ext cx="584200" cy="219710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794510" y="3014345"/>
            <a:ext cx="584200" cy="219710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794510" y="4419600"/>
            <a:ext cx="584200" cy="219710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1. 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Creating the </a:t>
            </a:r>
            <a:r>
              <a:rPr lang="en-AU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s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imple </a:t>
            </a:r>
            <a:r>
              <a:rPr lang="en-AU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C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ounter Design</a:t>
            </a:r>
            <a:endParaRPr 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indent="457200">
              <a:buFont typeface="Wingdings" panose="05000000000000000000" charset="0"/>
              <a:buNone/>
            </a:pPr>
            <a:r>
              <a:rPr lang="en-AU" altLang="en-US"/>
              <a:t>                class upcounter							class downcounter</a:t>
            </a:r>
            <a:endParaRPr lang="en-AU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625" y="1339850"/>
            <a:ext cx="5563870" cy="40722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69330" y="1339850"/>
            <a:ext cx="6066790" cy="407162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211455" y="2903855"/>
            <a:ext cx="584200" cy="219710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994400" y="2903855"/>
            <a:ext cx="584200" cy="219710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11455" y="4512945"/>
            <a:ext cx="584200" cy="219710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994400" y="4631690"/>
            <a:ext cx="584200" cy="219710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11455" y="1751965"/>
            <a:ext cx="533400" cy="347345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104255" y="1762760"/>
            <a:ext cx="474345" cy="404495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1. 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Creating the </a:t>
            </a:r>
            <a:r>
              <a:rPr lang="en-AU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s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imple </a:t>
            </a:r>
            <a:r>
              <a:rPr lang="en-AU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C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ounter Design</a:t>
            </a:r>
            <a:endParaRPr 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Defining an Aggregate Class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Define a new aggregate class timer as follows: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hours, minutes and seconds are three instances of upcounter.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The timer constructor has three arguments for the initial hour, minute and second</a:t>
            </a:r>
            <a:r>
              <a:rPr lang="en-AU" altLang="en-US"/>
              <a:t> </a:t>
            </a:r>
            <a:r>
              <a:rPr lang="en-US" altLang="en-US"/>
              <a:t>counts (with default values). The constructor creates each upcounter instance</a:t>
            </a:r>
            <a:r>
              <a:rPr lang="en-AU" altLang="en-US"/>
              <a:t> </a:t>
            </a:r>
            <a:r>
              <a:rPr lang="en-US" altLang="en-US"/>
              <a:t>with the appropriate initial value and sets max and min to operate the timer as a</a:t>
            </a:r>
            <a:r>
              <a:rPr lang="en-AU" altLang="en-US"/>
              <a:t> </a:t>
            </a:r>
            <a:r>
              <a:rPr lang="en-US" altLang="en-US"/>
              <a:t>clock, e.g., the hours instance should have a max of 23 and a min of 0.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The load method has three arguments to set the hour, minute and second counts.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The showval method displays the current hour, minute and second.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The next method increments the timer and displays the new hour, minute and</a:t>
            </a:r>
            <a:r>
              <a:rPr lang="en-AU" altLang="en-US"/>
              <a:t> </a:t>
            </a:r>
            <a:r>
              <a:rPr lang="en-US" altLang="en-US"/>
              <a:t>second. Increment the timer by making calls to the next methods of the</a:t>
            </a:r>
            <a:r>
              <a:rPr lang="en-AU" altLang="en-US"/>
              <a:t> </a:t>
            </a:r>
            <a:r>
              <a:rPr lang="en-US" altLang="en-US"/>
              <a:t>upcounter instance and use the carry properties to control which next</a:t>
            </a:r>
            <a:r>
              <a:rPr lang="en-AU" altLang="en-US"/>
              <a:t> </a:t>
            </a:r>
            <a:r>
              <a:rPr lang="en-US" altLang="en-US"/>
              <a:t>method is called, e.g., the minutes next method is called only when the</a:t>
            </a:r>
            <a:r>
              <a:rPr lang="en-AU" altLang="en-US"/>
              <a:t> </a:t>
            </a:r>
            <a:r>
              <a:rPr lang="en-US" altLang="en-US"/>
              <a:t>seconds carry is 1. Use the showval method to display the new values.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Modify your test code to check the timer works. Use load to set the timer to values</a:t>
            </a:r>
            <a:r>
              <a:rPr lang="en-AU" altLang="en-US"/>
              <a:t> </a:t>
            </a:r>
            <a:r>
              <a:rPr lang="en-US" altLang="en-US"/>
              <a:t>such as 00:00:59 and next to check the roll-over. Simulate and debug as needed.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     </a:t>
            </a:r>
            <a:endParaRPr lang="en-AU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58595" y="1153795"/>
            <a:ext cx="6080760" cy="176657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1. 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Creating the </a:t>
            </a:r>
            <a:r>
              <a:rPr lang="en-AU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s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imple </a:t>
            </a:r>
            <a:r>
              <a:rPr lang="en-AU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C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ounter Design</a:t>
            </a:r>
            <a:endParaRPr 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indent="457200">
              <a:buFont typeface="Wingdings" panose="05000000000000000000" charset="0"/>
              <a:buNone/>
            </a:pPr>
            <a:r>
              <a:rPr lang="en-AU" altLang="en-US"/>
              <a:t>                </a:t>
            </a:r>
            <a:endParaRPr lang="en-AU" altLang="en-US"/>
          </a:p>
          <a:p>
            <a:pPr indent="457200">
              <a:buFont typeface="Wingdings" panose="05000000000000000000" charset="0"/>
              <a:buNone/>
            </a:pPr>
            <a:endParaRPr lang="en-AU" altLang="en-US"/>
          </a:p>
          <a:p>
            <a:pPr marL="3657600" lvl="8" indent="457200">
              <a:buFont typeface="Wingdings" panose="05000000000000000000" charset="0"/>
              <a:buNone/>
            </a:pPr>
            <a:r>
              <a:rPr lang="en-AU" altLang="en-US"/>
              <a:t>class timer</a:t>
            </a:r>
            <a:endParaRPr lang="en-AU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16025" y="675640"/>
            <a:ext cx="8293735" cy="536067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>
            <a:off x="1413510" y="1143000"/>
            <a:ext cx="584200" cy="219710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1413510" y="2103755"/>
            <a:ext cx="584200" cy="219710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413510" y="3945255"/>
            <a:ext cx="584200" cy="219710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2984338" y="2411151"/>
            <a:ext cx="8818886" cy="914400"/>
          </a:xfrm>
        </p:spPr>
        <p:txBody>
          <a:bodyPr>
            <a:normAutofit/>
          </a:bodyPr>
          <a:lstStyle/>
          <a:p>
            <a:r>
              <a:rPr lang="en-US" altLang="en-US" sz="2800" b="1" dirty="0">
                <a:solidFill>
                  <a:srgbClr val="FF0000"/>
                </a:solidFill>
                <a:latin typeface="FS PF BeauSans Pro Light" panose="02000500000000020004" pitchFamily="2" charset="0"/>
                <a:sym typeface="+mn-ea"/>
              </a:rPr>
              <a:t>Testing the </a:t>
            </a:r>
            <a:r>
              <a:rPr lang="en-AU" altLang="en-US" sz="2800" b="1" dirty="0">
                <a:solidFill>
                  <a:srgbClr val="FF0000"/>
                </a:solidFill>
                <a:latin typeface="FS PF BeauSans Pro Light" panose="02000500000000020004" pitchFamily="2" charset="0"/>
                <a:sym typeface="+mn-ea"/>
              </a:rPr>
              <a:t>s</a:t>
            </a:r>
            <a:r>
              <a:rPr lang="en-US" altLang="en-US" sz="2800" b="1" dirty="0">
                <a:solidFill>
                  <a:srgbClr val="FF0000"/>
                </a:solidFill>
                <a:latin typeface="FS PF BeauSans Pro Light" panose="02000500000000020004" pitchFamily="2" charset="0"/>
                <a:sym typeface="+mn-ea"/>
              </a:rPr>
              <a:t>imple </a:t>
            </a:r>
            <a:r>
              <a:rPr lang="en-AU" altLang="en-US" sz="2800" b="1" dirty="0">
                <a:solidFill>
                  <a:srgbClr val="FF0000"/>
                </a:solidFill>
                <a:latin typeface="FS PF BeauSans Pro Light" panose="02000500000000020004" pitchFamily="2" charset="0"/>
                <a:sym typeface="+mn-ea"/>
              </a:rPr>
              <a:t>C</a:t>
            </a:r>
            <a:r>
              <a:rPr lang="en-US" altLang="en-US" sz="2800" b="1" dirty="0">
                <a:solidFill>
                  <a:srgbClr val="FF0000"/>
                </a:solidFill>
                <a:latin typeface="FS PF BeauSans Pro Light" panose="02000500000000020004" pitchFamily="2" charset="0"/>
                <a:sym typeface="+mn-ea"/>
              </a:rPr>
              <a:t>ounter Design</a:t>
            </a:r>
            <a:endParaRPr lang="en-US" altLang="en-US" sz="2800" b="1" dirty="0">
              <a:solidFill>
                <a:srgbClr val="FF0000"/>
              </a:solidFill>
              <a:latin typeface="FS PF BeauSans Pro Light" panose="02000500000000020004" pitchFamily="2" charset="0"/>
              <a:sym typeface="+mn-e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02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2. 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Testing the </a:t>
            </a:r>
            <a:r>
              <a:rPr lang="en-AU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s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imple </a:t>
            </a:r>
            <a:r>
              <a:rPr lang="en-AU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C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ounter Design</a:t>
            </a:r>
            <a:endParaRPr lang="en-US" alt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test feature class timer</a:t>
            </a:r>
            <a:endParaRPr lang="en-AU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9970" y="582930"/>
            <a:ext cx="8384540" cy="5103495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V="1">
            <a:off x="786765" y="1692910"/>
            <a:ext cx="931545" cy="440690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812165" y="2988310"/>
            <a:ext cx="931545" cy="440690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812165" y="4419600"/>
            <a:ext cx="931545" cy="440690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2. 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Testing the </a:t>
            </a:r>
            <a:r>
              <a:rPr lang="en-AU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s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imple </a:t>
            </a:r>
            <a:r>
              <a:rPr lang="en-AU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C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ounter Design</a:t>
            </a:r>
            <a:endParaRPr lang="en-US" alt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425" y="574040"/>
            <a:ext cx="4140200" cy="56826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67885" y="524510"/>
            <a:ext cx="2456180" cy="59429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26985" y="655955"/>
            <a:ext cx="1553210" cy="58229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683115" y="524510"/>
            <a:ext cx="2355215" cy="595439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4" name="Ink 13"/>
              <p14:cNvContentPartPr/>
              <p14:nvPr/>
            </p14:nvContentPartPr>
            <p14:xfrm>
              <a:off x="169545" y="1142365"/>
              <a:ext cx="1228090" cy="86360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14"/>
            </p:blipFill>
            <p:spPr>
              <a:xfrm>
                <a:off x="169545" y="1142365"/>
                <a:ext cx="1228090" cy="86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5" name="Ink 14"/>
              <p14:cNvContentPartPr/>
              <p14:nvPr/>
            </p14:nvContentPartPr>
            <p14:xfrm>
              <a:off x="4586605" y="1767205"/>
              <a:ext cx="1717675" cy="18923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16"/>
            </p:blipFill>
            <p:spPr>
              <a:xfrm>
                <a:off x="4586605" y="1767205"/>
                <a:ext cx="1717675" cy="189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6" name="Ink 15"/>
              <p14:cNvContentPartPr/>
              <p14:nvPr/>
            </p14:nvContentPartPr>
            <p14:xfrm>
              <a:off x="7660640" y="3919855"/>
              <a:ext cx="1570355" cy="196215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18"/>
            </p:blipFill>
            <p:spPr>
              <a:xfrm>
                <a:off x="7660640" y="3919855"/>
                <a:ext cx="1570355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7" name="Ink 16"/>
              <p14:cNvContentPartPr/>
              <p14:nvPr/>
            </p14:nvContentPartPr>
            <p14:xfrm>
              <a:off x="9593580" y="5629275"/>
              <a:ext cx="1654810" cy="407670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20"/>
            </p:blipFill>
            <p:spPr>
              <a:xfrm>
                <a:off x="9593580" y="5629275"/>
                <a:ext cx="1654810" cy="40767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2984338" y="2411151"/>
            <a:ext cx="8818886" cy="91440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Achieved Outcomes.</a:t>
            </a:r>
            <a:endParaRPr lang="en-US" alt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</a:t>
            </a:r>
            <a:r>
              <a:rPr lang="en-AU" altLang="en-US" dirty="0"/>
              <a:t>3</a:t>
            </a:r>
            <a:endParaRPr lang="en-AU" alt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>
                <a:latin typeface="FS PF BeauSans Pro Light" panose="02000500000000020004" pitchFamily="2" charset="0"/>
              </a:rPr>
              <a:t>CONTENTS</a:t>
            </a:r>
            <a:endParaRPr 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57184" y="1019686"/>
            <a:ext cx="92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EE0033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01</a:t>
            </a:r>
            <a:endParaRPr lang="en-US" sz="3600" b="1" dirty="0">
              <a:solidFill>
                <a:srgbClr val="EE0033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55336" y="2335903"/>
            <a:ext cx="92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EE0033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02</a:t>
            </a:r>
            <a:endParaRPr lang="en-US" sz="3600" b="1" dirty="0">
              <a:solidFill>
                <a:srgbClr val="EE0033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75221" y="3637512"/>
            <a:ext cx="92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EE0033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03</a:t>
            </a:r>
            <a:endParaRPr lang="en-US" sz="3600" b="1" dirty="0">
              <a:solidFill>
                <a:srgbClr val="EE0033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3" name="Nhóm 68"/>
          <p:cNvGrpSpPr/>
          <p:nvPr/>
        </p:nvGrpSpPr>
        <p:grpSpPr>
          <a:xfrm>
            <a:off x="1282309" y="1116838"/>
            <a:ext cx="6113124" cy="452029"/>
            <a:chOff x="3016935" y="1403691"/>
            <a:chExt cx="6028997" cy="598769"/>
          </a:xfrm>
          <a:solidFill>
            <a:srgbClr val="EE0033"/>
          </a:solidFill>
        </p:grpSpPr>
        <p:sp>
          <p:nvSpPr>
            <p:cNvPr id="54" name="Hình chữ nhật 70"/>
            <p:cNvSpPr/>
            <p:nvPr/>
          </p:nvSpPr>
          <p:spPr>
            <a:xfrm>
              <a:off x="3016935" y="1713618"/>
              <a:ext cx="3076575" cy="2887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5" name="Hình chữ nhật: Góc Tròn 71"/>
            <p:cNvSpPr/>
            <p:nvPr/>
          </p:nvSpPr>
          <p:spPr>
            <a:xfrm>
              <a:off x="3016935" y="1403691"/>
              <a:ext cx="6028997" cy="59876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1491558" y="1135283"/>
            <a:ext cx="5921406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Creating the </a:t>
            </a:r>
            <a:r>
              <a:rPr lang="en-AU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s</a:t>
            </a:r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imple </a:t>
            </a:r>
            <a:r>
              <a:rPr lang="en-AU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C</a:t>
            </a:r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ounter Design</a:t>
            </a:r>
            <a:endParaRPr lang="en-US" altLang="en-US" sz="2200" b="1" dirty="0">
              <a:solidFill>
                <a:schemeClr val="bg1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7" name="Nhóm 68"/>
          <p:cNvGrpSpPr/>
          <p:nvPr/>
        </p:nvGrpSpPr>
        <p:grpSpPr>
          <a:xfrm>
            <a:off x="1280461" y="2433055"/>
            <a:ext cx="6132504" cy="452029"/>
            <a:chOff x="3016935" y="1403691"/>
            <a:chExt cx="6028997" cy="598769"/>
          </a:xfrm>
          <a:solidFill>
            <a:srgbClr val="EE0033"/>
          </a:solidFill>
        </p:grpSpPr>
        <p:sp>
          <p:nvSpPr>
            <p:cNvPr id="58" name="Hình chữ nhật 70"/>
            <p:cNvSpPr/>
            <p:nvPr/>
          </p:nvSpPr>
          <p:spPr>
            <a:xfrm>
              <a:off x="3016935" y="1713618"/>
              <a:ext cx="3076575" cy="2887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9" name="Hình chữ nhật: Góc Tròn 71"/>
            <p:cNvSpPr/>
            <p:nvPr/>
          </p:nvSpPr>
          <p:spPr>
            <a:xfrm>
              <a:off x="3016935" y="1403691"/>
              <a:ext cx="6028997" cy="59876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1489710" y="2451500"/>
            <a:ext cx="5905724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Testing the </a:t>
            </a:r>
            <a:r>
              <a:rPr lang="en-AU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s</a:t>
            </a:r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imple </a:t>
            </a:r>
            <a:r>
              <a:rPr lang="en-AU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C</a:t>
            </a:r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ounter</a:t>
            </a:r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 Design</a:t>
            </a:r>
            <a:endParaRPr lang="en-US" altLang="en-US" sz="2200" b="1" dirty="0">
              <a:solidFill>
                <a:schemeClr val="bg1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2" name="Hình chữ nhật 70"/>
          <p:cNvSpPr/>
          <p:nvPr/>
        </p:nvSpPr>
        <p:spPr>
          <a:xfrm>
            <a:off x="1321727" y="3960083"/>
            <a:ext cx="3119505" cy="217971"/>
          </a:xfrm>
          <a:prstGeom prst="rect">
            <a:avLst/>
          </a:prstGeom>
          <a:solidFill>
            <a:srgbClr val="EE0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b="1">
              <a:solidFill>
                <a:srgbClr val="ED1B2F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3" name="Hình chữ nhật: Góc Tròn 71"/>
          <p:cNvSpPr/>
          <p:nvPr/>
        </p:nvSpPr>
        <p:spPr>
          <a:xfrm>
            <a:off x="1321727" y="3726110"/>
            <a:ext cx="6073706" cy="452029"/>
          </a:xfrm>
          <a:prstGeom prst="roundRect">
            <a:avLst>
              <a:gd name="adj" fmla="val 50000"/>
            </a:avLst>
          </a:prstGeom>
          <a:solidFill>
            <a:srgbClr val="EE0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b="1">
              <a:solidFill>
                <a:srgbClr val="ED1B2F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489710" y="3736680"/>
            <a:ext cx="5905723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200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Achieved Outcomes.</a:t>
            </a:r>
            <a:endParaRPr lang="en-US" altLang="en-US" sz="2200" b="1" dirty="0">
              <a:solidFill>
                <a:schemeClr val="bg1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63"/>
          <p:cNvSpPr txBox="1"/>
          <p:nvPr/>
        </p:nvSpPr>
        <p:spPr>
          <a:xfrm>
            <a:off x="1405255" y="4828245"/>
            <a:ext cx="5905723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Tegister Design</a:t>
            </a:r>
            <a:endParaRPr lang="en-US" altLang="en-US" sz="2200" b="1" dirty="0">
              <a:solidFill>
                <a:schemeClr val="bg1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dirty="0">
                <a:latin typeface="FS PF BeauSans Pro Light" panose="02000500000000020004" pitchFamily="2" charset="0"/>
                <a:ea typeface="+mn-ea"/>
                <a:cs typeface="+mn-cs"/>
              </a:rPr>
              <a:t>4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. </a:t>
            </a:r>
            <a:r>
              <a:rPr lang="en-US" altLang="en-US" sz="2200" dirty="0">
                <a:latin typeface="FS PF BeauSans Pro Light" panose="02000500000000020004" pitchFamily="2" charset="0"/>
                <a:cs typeface="FS PF BeauSans Pro Light" panose="02000500000000020004" pitchFamily="2" charset="0"/>
                <a:sym typeface="+mn-ea"/>
              </a:rPr>
              <a:t>Achieved Outcomes</a:t>
            </a:r>
            <a:endParaRPr lang="en-AU" altLang="en-US" sz="2200" dirty="0">
              <a:latin typeface="FS PF BeauSans Pro Light" panose="02000500000000020004" pitchFamily="2" charset="0"/>
              <a:ea typeface="+mn-ea"/>
              <a:cs typeface="FS PF BeauSans Pro Light" panose="02000500000000020004" pitchFamily="2" charset="0"/>
              <a:sym typeface="+mn-e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742950" lvl="1" indent="-285750">
              <a:buFont typeface="Wingdings" panose="05000000000000000000" charset="0"/>
              <a:buChar char="q"/>
            </a:pPr>
            <a:r>
              <a:rPr lang="en-US" altLang="en-US"/>
              <a:t>Create a simple counter design using the following SystemVerilog object-oriented design features:</a:t>
            </a:r>
            <a:endParaRPr lang="en-US" altLang="en-US"/>
          </a:p>
          <a:p>
            <a:pPr marL="1200150" lvl="2" indent="-285750">
              <a:buFont typeface="Wingdings" panose="05000000000000000000" charset="0"/>
              <a:buChar char="Ø"/>
            </a:pPr>
            <a:r>
              <a:rPr lang="en-US" altLang="en-US"/>
              <a:t>Class declarations, with explicit constructors and instances</a:t>
            </a:r>
            <a:endParaRPr lang="en-US" altLang="en-US"/>
          </a:p>
          <a:p>
            <a:pPr marL="1200150" lvl="2" indent="-285750">
              <a:buFont typeface="Wingdings" panose="05000000000000000000" charset="0"/>
              <a:buChar char="Ø"/>
            </a:pPr>
            <a:r>
              <a:rPr lang="en-US" altLang="en-US"/>
              <a:t>Inheritance</a:t>
            </a:r>
            <a:endParaRPr lang="en-US" altLang="en-US"/>
          </a:p>
          <a:p>
            <a:pPr marL="1200150" lvl="2" indent="-285750">
              <a:buFont typeface="Wingdings" panose="05000000000000000000" charset="0"/>
              <a:buChar char="Ø"/>
            </a:pPr>
            <a:r>
              <a:rPr lang="en-US" altLang="en-US"/>
              <a:t>Static properties and methods</a:t>
            </a:r>
            <a:endParaRPr lang="en-US" altLang="en-US"/>
          </a:p>
          <a:p>
            <a:pPr marL="1200150" lvl="2" indent="-285750">
              <a:buFont typeface="Wingdings" panose="05000000000000000000" charset="0"/>
              <a:buChar char="Ø"/>
            </a:pPr>
            <a:r>
              <a:rPr lang="en-US" altLang="en-US"/>
              <a:t>Aggregate classes (classes with properties of other class types)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</a:t>
            </a:r>
            <a:endParaRPr lang="en-AU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532" y="2161622"/>
            <a:ext cx="12169468" cy="123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7200" b="1" dirty="0">
                <a:solidFill>
                  <a:srgbClr val="ED1B2F"/>
                </a:solidFill>
                <a:latin typeface="FS Magistral Bold" panose="020B0804030204080304" pitchFamily="34" charset="0"/>
                <a:cs typeface="Sarabun Light" panose="00000400000000000000" pitchFamily="2" charset="-34"/>
              </a:rPr>
              <a:t>THANK YOU!</a:t>
            </a:r>
            <a:endParaRPr lang="en-US" sz="7200" b="1" dirty="0">
              <a:solidFill>
                <a:srgbClr val="ED1B2F"/>
              </a:solidFill>
              <a:latin typeface="FS Magistral Bold" panose="020B0804030204080304" pitchFamily="34" charset="0"/>
              <a:cs typeface="Sarabun Light" panose="00000400000000000000" pitchFamily="2" charset="-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18" b="35556"/>
          <a:stretch>
            <a:fillRect/>
          </a:stretch>
        </p:blipFill>
        <p:spPr>
          <a:xfrm>
            <a:off x="9917569" y="41573"/>
            <a:ext cx="2230285" cy="47190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2984338" y="2411151"/>
            <a:ext cx="8818886" cy="914400"/>
          </a:xfrm>
        </p:spPr>
        <p:txBody>
          <a:bodyPr>
            <a:normAutofit/>
          </a:bodyPr>
          <a:lstStyle/>
          <a:p>
            <a:r>
              <a:rPr lang="en-US" altLang="en-US" sz="2800" b="1" dirty="0">
                <a:solidFill>
                  <a:srgbClr val="FF0000"/>
                </a:solidFill>
                <a:latin typeface="FS PF BeauSans Pro Light" panose="02000500000000020004" pitchFamily="2" charset="0"/>
                <a:sym typeface="+mn-ea"/>
              </a:rPr>
              <a:t>Creating the </a:t>
            </a:r>
            <a:r>
              <a:rPr lang="en-AU" altLang="en-US" sz="2800" b="1" dirty="0">
                <a:solidFill>
                  <a:srgbClr val="FF0000"/>
                </a:solidFill>
                <a:latin typeface="FS PF BeauSans Pro Light" panose="02000500000000020004" pitchFamily="2" charset="0"/>
                <a:sym typeface="+mn-ea"/>
              </a:rPr>
              <a:t>s</a:t>
            </a:r>
            <a:r>
              <a:rPr lang="en-US" altLang="en-US" sz="2800" b="1" dirty="0">
                <a:solidFill>
                  <a:srgbClr val="FF0000"/>
                </a:solidFill>
                <a:latin typeface="FS PF BeauSans Pro Light" panose="02000500000000020004" pitchFamily="2" charset="0"/>
                <a:sym typeface="+mn-ea"/>
              </a:rPr>
              <a:t>imple </a:t>
            </a:r>
            <a:r>
              <a:rPr lang="en-AU" altLang="en-US" sz="2800" b="1" dirty="0">
                <a:solidFill>
                  <a:srgbClr val="FF0000"/>
                </a:solidFill>
                <a:latin typeface="FS PF BeauSans Pro Light" panose="02000500000000020004" pitchFamily="2" charset="0"/>
                <a:sym typeface="+mn-ea"/>
              </a:rPr>
              <a:t>C</a:t>
            </a:r>
            <a:r>
              <a:rPr lang="en-US" altLang="en-US" sz="2800" b="1" dirty="0">
                <a:solidFill>
                  <a:srgbClr val="FF0000"/>
                </a:solidFill>
                <a:latin typeface="FS PF BeauSans Pro Light" panose="02000500000000020004" pitchFamily="2" charset="0"/>
                <a:sym typeface="+mn-ea"/>
              </a:rPr>
              <a:t>ounter Design</a:t>
            </a:r>
            <a:endParaRPr lang="en-US" altLang="en-US" sz="2800" b="1" dirty="0">
              <a:solidFill>
                <a:srgbClr val="FF0000"/>
              </a:solidFill>
              <a:latin typeface="FS PF BeauSans Pro Light" panose="02000500000000020004" pitchFamily="2" charset="0"/>
              <a:sym typeface="+mn-e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01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1. 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Creating the </a:t>
            </a:r>
            <a:r>
              <a:rPr lang="en-AU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s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imple </a:t>
            </a:r>
            <a:r>
              <a:rPr lang="en-AU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C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ounter Design</a:t>
            </a:r>
            <a:endParaRPr 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Creating a Simple Class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Working in the lab11-countclass directory, perform the following.</a:t>
            </a: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/>
              <a:t>Edit the file counter.sv to declare a class as described in this diagram.</a:t>
            </a: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/>
              <a:t>Create instances of class counter and use the methods. Simulate and debug as</a:t>
            </a:r>
            <a:r>
              <a:rPr lang="en-AU" altLang="en-US"/>
              <a:t> </a:t>
            </a:r>
            <a:r>
              <a:rPr lang="en-US" altLang="en-US"/>
              <a:t>needed.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     </a:t>
            </a:r>
            <a:endParaRPr lang="en-AU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68730" y="1601470"/>
            <a:ext cx="7239000" cy="27241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1. 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Creating the </a:t>
            </a:r>
            <a:r>
              <a:rPr lang="en-AU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s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imple </a:t>
            </a:r>
            <a:r>
              <a:rPr lang="en-AU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C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ounter Design</a:t>
            </a:r>
            <a:endParaRPr 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Adding a Class Constructor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Working in the lab11-countclass directory, perform the following.</a:t>
            </a: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/>
              <a:t>Add a class constructor with one int argument to set the initial value of count.</a:t>
            </a:r>
            <a:r>
              <a:rPr lang="en-AU" altLang="en-US"/>
              <a:t> </a:t>
            </a:r>
            <a:r>
              <a:rPr lang="en-US" altLang="en-US"/>
              <a:t>Give the argument a default value of 0.</a:t>
            </a: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/>
              <a:t>Modify your code to test the constructor. Simulate and debug as needed.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     </a:t>
            </a:r>
            <a:endParaRPr lang="en-AU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21685" y="1628140"/>
            <a:ext cx="4460240" cy="29483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1. 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Creating the </a:t>
            </a:r>
            <a:r>
              <a:rPr lang="en-AU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s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imple </a:t>
            </a:r>
            <a:r>
              <a:rPr lang="en-AU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C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ounter Design</a:t>
            </a:r>
            <a:endParaRPr 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</a:t>
            </a: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class couter                                                                         </a:t>
            </a:r>
            <a:endParaRPr lang="en-AU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18665" y="668020"/>
            <a:ext cx="6537325" cy="53352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1. 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Creating the </a:t>
            </a:r>
            <a:r>
              <a:rPr lang="en-AU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s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imple </a:t>
            </a:r>
            <a:r>
              <a:rPr lang="en-AU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C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ounter Design</a:t>
            </a:r>
            <a:endParaRPr 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Defining Derived Classes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Extend the counter class by declaring two subclasses, upcounter and</a:t>
            </a:r>
            <a:r>
              <a:rPr lang="en-AU" altLang="en-US"/>
              <a:t> </a:t>
            </a:r>
            <a:r>
              <a:rPr lang="en-US" altLang="en-US"/>
              <a:t>downcounter, as follows: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upcounter and downcounter inherit the count property from counter.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upcounter and downcounter have explicit constructors, with a single</a:t>
            </a:r>
            <a:r>
              <a:rPr lang="en-AU" altLang="en-US"/>
              <a:t> </a:t>
            </a:r>
            <a:r>
              <a:rPr lang="en-US" altLang="en-US"/>
              <a:t>argument, which pass the argument to the counter constructor.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The upcounter next method increments count and display the value for</a:t>
            </a:r>
            <a:r>
              <a:rPr lang="en-AU" altLang="en-US"/>
              <a:t> </a:t>
            </a:r>
            <a:r>
              <a:rPr lang="en-US" altLang="en-US"/>
              <a:t>debugging.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The downcounter next method decrements count and displays the value for</a:t>
            </a:r>
            <a:r>
              <a:rPr lang="en-AU" altLang="en-US"/>
              <a:t> </a:t>
            </a:r>
            <a:r>
              <a:rPr lang="en-US" altLang="en-US"/>
              <a:t>debugging.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Create instantiations of both subclasses and verify their methods. Simulate and debug</a:t>
            </a:r>
            <a:r>
              <a:rPr lang="en-AU" altLang="en-US"/>
              <a:t> </a:t>
            </a:r>
            <a:r>
              <a:rPr lang="en-US" altLang="en-US"/>
              <a:t>as needed.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     </a:t>
            </a:r>
            <a:endParaRPr lang="en-AU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66900" y="1272540"/>
            <a:ext cx="5638165" cy="3073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1. 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Creating the </a:t>
            </a:r>
            <a:r>
              <a:rPr lang="en-AU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s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imple </a:t>
            </a:r>
            <a:r>
              <a:rPr lang="en-AU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C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ounter Design</a:t>
            </a:r>
            <a:endParaRPr 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</a:t>
            </a: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class upcounter and downcounter                                                                           </a:t>
            </a:r>
            <a:endParaRPr lang="en-AU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80030" y="546735"/>
            <a:ext cx="6189345" cy="53797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1. 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Creating the </a:t>
            </a:r>
            <a:r>
              <a:rPr lang="en-AU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s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imple </a:t>
            </a:r>
            <a:r>
              <a:rPr lang="en-AU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C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ounter Design</a:t>
            </a:r>
            <a:endParaRPr 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Setting Counter Limits</a:t>
            </a:r>
            <a:r>
              <a:rPr lang="en-AU" altLang="en-US"/>
              <a:t>. </a:t>
            </a:r>
            <a:r>
              <a:rPr lang="en-US" altLang="en-US"/>
              <a:t>You need to control the upper and lower count limits of both counter subclasses.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Add max and min properties (type int) to counter for upper and lower count</a:t>
            </a:r>
            <a:r>
              <a:rPr lang="en-AU" altLang="en-US"/>
              <a:t> </a:t>
            </a:r>
            <a:r>
              <a:rPr lang="en-US" altLang="en-US"/>
              <a:t>limits.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Add a check_limit method to counter with two input int arguments. The</a:t>
            </a:r>
            <a:r>
              <a:rPr lang="en-AU" altLang="en-US"/>
              <a:t> </a:t>
            </a:r>
            <a:r>
              <a:rPr lang="en-US" altLang="en-US"/>
              <a:t>method should assign the greater of the two arguments to max and the lesser to min.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Add a check_set method to counter with a single input int argument set: If the set argument is not within the max-min limits, assign count from min</a:t>
            </a:r>
            <a:r>
              <a:rPr lang="en-AU" altLang="en-US"/>
              <a:t> </a:t>
            </a:r>
            <a:r>
              <a:rPr lang="en-US" altLang="en-US"/>
              <a:t>and display a warning message. Otherwise, assign count from set.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Add arguments for the max and min limits to the constructors so they can be set for</a:t>
            </a:r>
            <a:r>
              <a:rPr lang="en-AU" altLang="en-US"/>
              <a:t> </a:t>
            </a:r>
            <a:r>
              <a:rPr lang="en-US" altLang="en-US"/>
              <a:t>each class instance. The upcounter and downcounter constructors should pass the</a:t>
            </a:r>
            <a:r>
              <a:rPr lang="en-AU" altLang="en-US"/>
              <a:t> </a:t>
            </a:r>
            <a:r>
              <a:rPr lang="en-US" altLang="en-US"/>
              <a:t>limit arguments to the counter constructor.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In the counter constructor, call check_limit with the two limit arguments to</a:t>
            </a:r>
            <a:r>
              <a:rPr lang="en-AU" altLang="en-US"/>
              <a:t> </a:t>
            </a:r>
            <a:r>
              <a:rPr lang="en-US" altLang="en-US"/>
              <a:t>ensure that max and min are consistent and check_set to ensure the initial count</a:t>
            </a:r>
            <a:r>
              <a:rPr lang="en-AU" altLang="en-US"/>
              <a:t> </a:t>
            </a:r>
            <a:r>
              <a:rPr lang="en-US" altLang="en-US"/>
              <a:t>value is within limits.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In the load method, call check_set to ensure that the load value is within limits.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Modify the upcounter and downcounter next()methods to count between the</a:t>
            </a:r>
            <a:r>
              <a:rPr lang="en-AU" altLang="en-US"/>
              <a:t> </a:t>
            </a:r>
            <a:r>
              <a:rPr lang="en-US" altLang="en-US"/>
              <a:t>two limits, e.g., upcounter counts up to max and then rolls over to min.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Modify your test code to check the new functionality. Simulate and debug as needed.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     </a:t>
            </a:r>
            <a:endParaRPr lang="en-A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6761</Words>
  <Application>WPS Presentation</Application>
  <PresentationFormat>Widescreen</PresentationFormat>
  <Paragraphs>467</Paragraphs>
  <Slides>21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40" baseType="lpstr">
      <vt:lpstr>Arial</vt:lpstr>
      <vt:lpstr>SimSun</vt:lpstr>
      <vt:lpstr>Wingdings</vt:lpstr>
      <vt:lpstr>FS PF BeauSans Pro Light</vt:lpstr>
      <vt:lpstr>FS PF BeauSans Pro</vt:lpstr>
      <vt:lpstr>Tahoma</vt:lpstr>
      <vt:lpstr>Century Gothic</vt:lpstr>
      <vt:lpstr>FS Magistral Bold</vt:lpstr>
      <vt:lpstr>FS Magistral Extra Bold</vt:lpstr>
      <vt:lpstr>Sarabun Light</vt:lpstr>
      <vt:lpstr>Microsoft Sans Serif</vt:lpstr>
      <vt:lpstr>FS PF BeauSans Pro SemiBold</vt:lpstr>
      <vt:lpstr>Corbel</vt:lpstr>
      <vt:lpstr>Wingdings</vt:lpstr>
      <vt:lpstr>Microsoft YaHei</vt:lpstr>
      <vt:lpstr>Arial Unicode MS</vt:lpstr>
      <vt:lpstr>Calibri Light</vt:lpstr>
      <vt:lpstr>Calibri</vt:lpstr>
      <vt:lpstr>Office Theme</vt:lpstr>
      <vt:lpstr>PowerPoint 演示文稿</vt:lpstr>
      <vt:lpstr>CONTENTS</vt:lpstr>
      <vt:lpstr>PowerPoint 演示文稿</vt:lpstr>
      <vt:lpstr>1. Creating the simple Counter Design</vt:lpstr>
      <vt:lpstr>1. Creating the simple Counter Design</vt:lpstr>
      <vt:lpstr>1. Creating the simple Counter Design</vt:lpstr>
      <vt:lpstr>1. Creating the simple Counter Design</vt:lpstr>
      <vt:lpstr>1. Creating the simple Counter Design</vt:lpstr>
      <vt:lpstr>1. Creating the simple Counter Design</vt:lpstr>
      <vt:lpstr>1. Creating the simple Counter Design</vt:lpstr>
      <vt:lpstr>1. Creating the simple Counter Design</vt:lpstr>
      <vt:lpstr>1. Creating the simple Counter Design</vt:lpstr>
      <vt:lpstr>1. Creating the simple Counter Design</vt:lpstr>
      <vt:lpstr>1. Creating the simple Counter Design</vt:lpstr>
      <vt:lpstr>1. Creating the simple Counter Design</vt:lpstr>
      <vt:lpstr>PowerPoint 演示文稿</vt:lpstr>
      <vt:lpstr>2. Testing the simple Counter Design</vt:lpstr>
      <vt:lpstr>2. Testing the simple Counter Design</vt:lpstr>
      <vt:lpstr>PowerPoint 演示文稿</vt:lpstr>
      <vt:lpstr>4. Achieved Outcomes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HÙNG PHẠM VIỆT</cp:lastModifiedBy>
  <cp:revision>19</cp:revision>
  <dcterms:created xsi:type="dcterms:W3CDTF">2022-03-22T09:25:00Z</dcterms:created>
  <dcterms:modified xsi:type="dcterms:W3CDTF">2025-06-20T12:03:00Z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BMPSD">
    <vt:lpwstr>K</vt:lpwstr>
  </property>
  <property fmtid="{D5CDD505-2E9C-101B-9397-08002B2CF9AE}" pid="3" name="ICV">
    <vt:lpwstr>6F4DB82C21B8419F8F46019D2A4739FE_13</vt:lpwstr>
  </property>
  <property fmtid="{D5CDD505-2E9C-101B-9397-08002B2CF9AE}" pid="4" name="KSOProductBuildVer">
    <vt:lpwstr>1033-12.2.0.21546</vt:lpwstr>
  </property>
</Properties>
</file>