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ink/ink1.xml" ContentType="application/inkml+xml"/>
  <Override PartName="/ppt/ink/ink2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 firstSlideNum="0" showSpecialPlsOnTitleSld="0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4089" r:id="rId5"/>
    <p:sldId id="4100" r:id="rId6"/>
    <p:sldId id="4094" r:id="rId7"/>
    <p:sldId id="4124" r:id="rId8"/>
    <p:sldId id="4125" r:id="rId9"/>
    <p:sldId id="4126" r:id="rId10"/>
    <p:sldId id="4106" r:id="rId11"/>
    <p:sldId id="4119" r:id="rId12"/>
    <p:sldId id="4127" r:id="rId13"/>
    <p:sldId id="4121" r:id="rId14"/>
    <p:sldId id="4122" r:id="rId15"/>
    <p:sldId id="4123" r:id="rId16"/>
    <p:sldId id="831" r:id="rId17"/>
  </p:sldIdLst>
  <p:sldSz cx="12192000" cy="6858000"/>
  <p:notesSz cx="7010400" cy="9296400"/>
  <p:embeddedFontLst>
    <p:embeddedFont>
      <p:font typeface="FS PF BeauSans Pro Light" panose="02000500000000020004" pitchFamily="2" charset="0"/>
      <p:regular r:id="rId22"/>
    </p:embeddedFont>
    <p:embeddedFont>
      <p:font typeface="FS PF BeauSans Pro" panose="02000500000000020004" pitchFamily="2" charset="0"/>
      <p:regular r:id="rId23"/>
    </p:embeddedFont>
    <p:embeddedFont>
      <p:font typeface="Tahoma" panose="020B0604030504040204" pitchFamily="34" charset="0"/>
      <p:regular r:id="rId24"/>
      <p:bold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FS Magistral Bold" panose="020B0804030204080304" pitchFamily="34" charset="0"/>
      <p:bold r:id="rId30"/>
    </p:embeddedFont>
    <p:embeddedFont>
      <p:font typeface="FS Magistral Extra Bold" panose="020B0904030204080304" pitchFamily="34" charset="0"/>
      <p:bold r:id="rId31"/>
    </p:embeddedFont>
    <p:embeddedFont>
      <p:font typeface="Calibri Light" panose="020F0302020204030204" charset="0"/>
      <p:regular r:id="rId32"/>
      <p:italic r:id="rId33"/>
    </p:embeddedFont>
    <p:embeddedFont>
      <p:font typeface="Calibri" panose="020F0502020204030204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 userDrawn="1">
          <p15:clr>
            <a:srgbClr val="A4A3A4"/>
          </p15:clr>
        </p15:guide>
        <p15:guide id="2" pos="4263" userDrawn="1">
          <p15:clr>
            <a:srgbClr val="A4A3A4"/>
          </p15:clr>
        </p15:guide>
        <p15:guide id="3" orient="horz" pos="2698" userDrawn="1">
          <p15:clr>
            <a:srgbClr val="A4A3A4"/>
          </p15:clr>
        </p15:guide>
        <p15:guide id="4" orient="horz" pos="3161" userDrawn="1">
          <p15:clr>
            <a:srgbClr val="A4A3A4"/>
          </p15:clr>
        </p15:guide>
        <p15:guide id="5" orient="horz" pos="3696" userDrawn="1">
          <p15:clr>
            <a:srgbClr val="A4A3A4"/>
          </p15:clr>
        </p15:guide>
        <p15:guide id="6" pos="360" userDrawn="1">
          <p15:clr>
            <a:srgbClr val="A4A3A4"/>
          </p15:clr>
        </p15:guide>
        <p15:guide id="7" pos="1176" userDrawn="1">
          <p15:clr>
            <a:srgbClr val="A4A3A4"/>
          </p15:clr>
        </p15:guide>
        <p15:guide id="8" pos="2611" userDrawn="1">
          <p15:clr>
            <a:srgbClr val="A4A3A4"/>
          </p15:clr>
        </p15:guide>
        <p15:guide id="9" pos="4152" userDrawn="1">
          <p15:clr>
            <a:srgbClr val="A4A3A4"/>
          </p15:clr>
        </p15:guide>
        <p15:guide id="10" pos="6005" userDrawn="1">
          <p15:clr>
            <a:srgbClr val="A4A3A4"/>
          </p15:clr>
        </p15:guide>
        <p15:guide id="11" pos="27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B2F"/>
    <a:srgbClr val="DB2728"/>
    <a:srgbClr val="F71C31"/>
    <a:srgbClr val="C50000"/>
    <a:srgbClr val="8D0000"/>
    <a:srgbClr val="C10000"/>
    <a:srgbClr val="C40000"/>
    <a:srgbClr val="404040"/>
    <a:srgbClr val="E18B6F"/>
    <a:srgbClr val="D03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7655" autoAdjust="0"/>
  </p:normalViewPr>
  <p:slideViewPr>
    <p:cSldViewPr snapToGrid="0" showGuides="1">
      <p:cViewPr varScale="1">
        <p:scale>
          <a:sx n="75" d="100"/>
          <a:sy n="75" d="100"/>
        </p:scale>
        <p:origin x="1123" y="43"/>
      </p:cViewPr>
      <p:guideLst>
        <p:guide orient="horz" pos="2126"/>
        <p:guide pos="4263"/>
        <p:guide orient="horz" pos="2698"/>
        <p:guide orient="horz" pos="3161"/>
        <p:guide orient="horz" pos="3696"/>
        <p:guide pos="360"/>
        <p:guide pos="1176"/>
        <p:guide pos="2611"/>
        <p:guide pos="4152"/>
        <p:guide pos="6005"/>
        <p:guide pos="27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font" Target="fonts/font16.fntdata"/><Relationship Id="rId36" Type="http://schemas.openxmlformats.org/officeDocument/2006/relationships/font" Target="fonts/font15.fntdata"/><Relationship Id="rId35" Type="http://schemas.openxmlformats.org/officeDocument/2006/relationships/font" Target="fonts/font14.fntdata"/><Relationship Id="rId34" Type="http://schemas.openxmlformats.org/officeDocument/2006/relationships/font" Target="fonts/font13.fntdata"/><Relationship Id="rId33" Type="http://schemas.openxmlformats.org/officeDocument/2006/relationships/font" Target="fonts/font12.fntdata"/><Relationship Id="rId32" Type="http://schemas.openxmlformats.org/officeDocument/2006/relationships/font" Target="fonts/font11.fntdata"/><Relationship Id="rId31" Type="http://schemas.openxmlformats.org/officeDocument/2006/relationships/font" Target="fonts/font10.fntdata"/><Relationship Id="rId30" Type="http://schemas.openxmlformats.org/officeDocument/2006/relationships/font" Target="fonts/font9.fntdata"/><Relationship Id="rId3" Type="http://schemas.openxmlformats.org/officeDocument/2006/relationships/slide" Target="slides/slide1.xml"/><Relationship Id="rId29" Type="http://schemas.openxmlformats.org/officeDocument/2006/relationships/font" Target="fonts/font8.fntdata"/><Relationship Id="rId28" Type="http://schemas.openxmlformats.org/officeDocument/2006/relationships/font" Target="fonts/font7.fntdata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6-14T00:30:51"/>
    </inkml:context>
    <inkml:brush xml:id="br0">
      <inkml:brushProperty name="width" value="0.08819" units="cm"/>
      <inkml:brushProperty name="height" value="0.35278" units="cm"/>
      <inkml:brushProperty name="color" value="#fff700"/>
      <inkml:brushProperty name="tip" value="rectangle"/>
      <inkml:brushProperty name="rasterOp" value="maskPen"/>
      <inkml:brushProperty name="ignorePressure" value="0"/>
    </inkml:brush>
  </inkml:definitions>
  <inkml:trace contextRef="#ctx0" brushRef="#br0">639.333 2733.000,'10.000'0.000,"1.000"0.000,4.000 0.000,5.000 0.000,-7.000 0.000,2.000 0.000,1.000 0.000,5.000 0.000,-1.000 0.000,1.000 1.000,-5.000 0.000,1.000 0.000,0.000 0.000,1.000 0.000,6.000 1.000,-1.000-1.000,-3.000 0.000,-1.000 0.000,-1.000 0.000,-1.000-1.000,-2.000 1.000,-2.000-1.000,2.000 1.000,-1.000-1.000,2.000 0.000,-2.000 0.000,-1.000 0.000,0.000 0.000,1.000 0.000,-1.000 0.000,0.000 0.000,-1.000 0.000,-1.000 0.000,0.000 0.000,2.000 0.000,0.000 0.000,-2.000 0.000,0.000 0.000,7.000 0.000,-7.000 0.000,0.000-1.000,4.000 1.000,2.000 0.000,-3.000 0.000,-1.000 0.000,-3.000 0.000,1.000 0.000,4.000 0.000,-6.000 1.000,6.000-1.000,-5.000 0.000,1.000 0.000,1.000 0.000,1.000 0.000,-3.000 0.000,0.000 0.000,3.000 0.000,-2.000 0.000,-1.000 0.000,3.000 0.000,-2.000 0.000,1.000 0.000,2.000 0.000,-2.000 0.000,-2.000 0.000,2.000 0.000,3.000 0.000,-2.000 0.000,-1.000 0.000,2.000 0.000,-3.000 0.000,1.000 0.000,3.000 0.000,-3.000 0.000,-2.000 0.000,1.000 0.000,2.000 0.000,-2.000 0.000,-1.000 0.000,1.000 0.000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6-14T00:30:51"/>
    </inkml:context>
    <inkml:brush xml:id="br0">
      <inkml:brushProperty name="width" value="0.08819" units="cm"/>
      <inkml:brushProperty name="height" value="0.35278" units="cm"/>
      <inkml:brushProperty name="color" value="#fff700"/>
      <inkml:brushProperty name="tip" value="rectangle"/>
      <inkml:brushProperty name="rasterOp" value="maskPen"/>
      <inkml:brushProperty name="ignorePressure" value="0"/>
    </inkml:brush>
  </inkml:definitions>
  <inkml:trace contextRef="#ctx0" brushRef="#br0">733.333 2426.000,'0.000'-11.000,"10.000"8.000,0.000 4.000,0.000-1.000,2.000 0.000,6.000 0.000,-7.000 0.000,-1.000 0.000,1.000 0.000,4.000 0.000,1.000 1.000,0.000 0.000,-1.000 0.000,2.000 1.000,0.000-1.000,6.000 1.000,1.000-1.000,0.000 0.000,-2.000 0.000,0.000 0.000,-3.000-1.000,0.000 0.000,-4.000 1.000,0.000-1.000,2.000 0.000,-2.000 0.000,-1.000 0.000,-2.000 0.000,3.000 0.000,-3.000 0.000,0.000 1.000,0.000 1.000,-1.000-1.000,0.000 0.000,0.000 1.000,-1.000-1.000,0.000 0.000,4.000 0.000,-2.000 0.000,0.000 0.000,-1.000 0.000,-1.000-1.000,10.000 1.000,-8.000-1.000,2.000 0.000,0.000 0.000,-3.000 0.000,1.000 0.000,4.000 0.000,1.000 0.000,-4.000 0.000,1.000 0.000,2.000 0.000,0.000 0.000,0.000 0.000,0.000 0.000,2.000 0.000,-1.000 1.000,-2.000 0.000,0.000 0.000,-1.000 1.000,0.000-1.000,-2.000 0.000,0.000 0.000,1.000 0.000,0.000 0.000,1.000 0.000,0.000 0.000,-4.000-1.000,0.000 0.000,4.000 1.000,1.000-1.000,-3.000 0.000,0.000 0.000,3.000 0.000,0.000 0.000,-2.000 0.000,0.000 0.000,3.000 0.000,-1.000 0.000,-5.000 0.000,1.000 0.000,4.000 0.000,1.000 0.000,-4.000 0.000,1.000 0.000,3.000 0.000,0.000 0.000,-1.000 0.000,0.000-1.000,0.000 1.000,0.000 0.000,-1.000 0.000,1.000 0.000,-1.000 0.000,0.000 0.000,0.000 0.000,-1.000 0.000,-2.000 0.000,0.000 0.000,2.000 0.000,0.000 0.000,-3.000 0.000,0.000 0.000,4.000 0.000,1.000 0.000,-3.000 0.000,0.000 0.000,4.000 1.000,0.000-1.000,-2.000 0.000,1.000 0.000,-1.000 0.000,0.000 0.000,1.000 0.000,-1.000 0.000,0.000 0.000,0.000 0.000,-1.000 0.000,0.000 0.000,0.000-1.000,-1.000 0.000,0.000 0.000,-1.000 0.000,7.000-1.000,-7.000 0.000,-1.000 1.000,4.000-1.000,-4.000 1.000,7.000 0.000,-5.000 0.000,-1.000 1.000,0.000-1.000,7.000-2.000,-8.000 2.000,1.000-1.000,6.000 0.000,-7.000 1.000,0.000 0.000,1.000 0.000,0.000-1.000,-1.000 1.000,0.000-1.000,1.000 1.000,2.000-1.000,-1.000 1.000,0.000 0.000,2.000-1.000,0.000 0.000,-3.000 0.000,0.000 1.000,4.000-1.000,0.000 0.000,-2.000 0.000,-1.000 1.000,0.000 0.000,-1.000 0.000,3.000 0.000,-1.000 1.000,-2.000-1.000,-1.000 0.000,1.000 0.000,0.000-1.000,0.000 1.000,-1.000-1.000,7.000-1.000,0.000 1.000,-5.000 1.000,-2.000 0.000,3.000 1.000,-3.000 0.000,3.000-1.000,-2.000-1.000,2.000-1.000,2.000 1.000,1.000 0.000,0.000 0.000,-2.000 2.000,3.000-1.000,-1.000 1.000,-2.000 0.000,-2.000 0.000,2.000 0.000,2.000 0.000,-2.000 0.000,2.000 0.000,-6.000 0.000,1.000 0.000,8.000 1.000,-7.000-1.000,1.000 0.000,0.000 0.000,0.000 0.000,3.000 0.000,2.000 0.000,0.000 0.000,1.000 0.000,3.000 0.000,1.000 0.000,0.000 0.000,1.000 0.000,0.000 0.000,-1.000 0.000,2.000 0.000,-1.000 0.000,-3.000 0.000,-1.000 0.000,2.000-1.000,0.000 1.000,1.000 0.000,0.000 0.000,-4.000 0.000,0.000 0.000,-2.000 0.000,0.000 0.000,-1.000 0.000,0.000-1.000,-2.000 0.000,0.000 0.000,-2.000 0.000,1.000-1.000,-3.000 1.000,1.000 0.000,2.000 0.000,0.000 0.000,-2.000 0.000,-1.000 0.000,1.000 1.000,-1.000 0.000,0.000-1.000,0.000 1.000,0.000 0.000,0.000 0.000,0.000 0.000,0.000 0.000,8.000 0.000,-8.000 0.000,0.000 0.000,2.000 0.000,-2.000 0.000,0.000 0.000,0.000 0.000,0.000 0.000,0.000 0.000,5.000 1.000,-3.000-1.000,3.000 0.000,-1.000 0.000,1.000 0.000,1.000 0.000,-2.000 0.000,-3.000 0.000,0.000 0.000,-1.000 0.000,1.000 0.000,0.000 0.000,0.000 0.000,-1.000 0.000,1.000-1.000,1.000 1.000,-1.000 0.000,2.000 0.000,-1.000 0.000,2.000 0.000,1.000 0.000,0.000 0.000,0.000 0.000,2.000 0.000,0.000 0.000,-6.000 0.000,1.000 0.000,10.000 0.000,-1.000 0.000,-1.000 0.000,-4.000 0.000,-1.000 0.000,3.000 0.000,-2.000 0.000,-2.000 0.000,1.000 0.000,-5.000 0.000,6.000 0.000,-6.000 0.000,0.000 0.000,0.000 0.000,0.000 0.000,2.000 0.000,-1.000 0.000,-1.000 0.000,2.000 1.000,1.000 1.000,0.000 1.000,1.000 0.000,0.000-1.000,-3.000-1.000,2.000 1.000,-3.000-2.000,2.000-1.000,0.000 1.000,0.000 2.000,-3.000 3.000,-1.000 0.000,-1.000 2.000,-2.000 2.000,1.000 2.000,-4.000 0.000,-2.000 0.000,-1.000-1.000,-3.000 1.000,-3.000-1.000,1.000-2.000,0.000 1.000,1.000 1.000,-6.000-8.000,-1.000-2.000,-3.000 0.000,2.000-1.000,-6.000 1.000,8.000 0.000,-1.000 0.000,0.000 0.000,-1.000 0.000,0.000 0.000,0.000 0.000,1.000 0.000,1.000 0.000,-4.000 0.000,1.000 0.000,-4.000 0.000,6.000 1.000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C1A45D35-AD8C-49D3-8F59-90138E14661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7815742" cy="914400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EE0032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7654" y="2044308"/>
            <a:ext cx="2033588" cy="2033587"/>
            <a:chOff x="922527" y="1355086"/>
            <a:chExt cx="2033588" cy="2033587"/>
          </a:xfrm>
        </p:grpSpPr>
        <p:grpSp>
          <p:nvGrpSpPr>
            <p:cNvPr id="13" name="Google Shape;313;p22"/>
            <p:cNvGrpSpPr/>
            <p:nvPr/>
          </p:nvGrpSpPr>
          <p:grpSpPr bwMode="auto">
            <a:xfrm>
              <a:off x="922527" y="1355086"/>
              <a:ext cx="2033588" cy="2033587"/>
              <a:chOff x="-1266371" y="4076700"/>
              <a:chExt cx="4165600" cy="4165600"/>
            </a:xfrm>
          </p:grpSpPr>
          <p:sp>
            <p:nvSpPr>
              <p:cNvPr id="15" name="Google Shape;314;p22"/>
              <p:cNvSpPr>
                <a:spLocks noChangeArrowheads="1"/>
              </p:cNvSpPr>
              <p:nvPr/>
            </p:nvSpPr>
            <p:spPr bwMode="auto">
              <a:xfrm>
                <a:off x="-1025072" y="4317999"/>
                <a:ext cx="3682999" cy="3683001"/>
              </a:xfrm>
              <a:prstGeom prst="ellipse">
                <a:avLst/>
              </a:prstGeom>
              <a:solidFill>
                <a:srgbClr val="EE00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1425" tIns="45700" rIns="91425" bIns="4570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vi-VN" altLang="vi-VN" sz="1400" b="0" i="0">
                  <a:solidFill>
                    <a:srgbClr val="FFFFFF"/>
                  </a:solidFill>
                  <a:latin typeface="FS PF BeauSans Pro" panose="02000500000000020004" pitchFamily="2" charset="0"/>
                  <a:ea typeface="Century Gothic" panose="020B0502020202020204" pitchFamily="34" charset="0"/>
                  <a:cs typeface="Century Gothic" panose="020B0502020202020204" pitchFamily="34" charset="0"/>
                  <a:sym typeface="Century Gothic" panose="020B0502020202020204" pitchFamily="34" charset="0"/>
                </a:endParaRPr>
              </a:p>
            </p:txBody>
          </p:sp>
          <p:grpSp>
            <p:nvGrpSpPr>
              <p:cNvPr id="16" name="Google Shape;315;p22"/>
              <p:cNvGrpSpPr/>
              <p:nvPr/>
            </p:nvGrpSpPr>
            <p:grpSpPr bwMode="auto">
              <a:xfrm>
                <a:off x="-1266371" y="4076700"/>
                <a:ext cx="4165600" cy="4165600"/>
                <a:chOff x="-1266371" y="4076700"/>
                <a:chExt cx="4165600" cy="4165600"/>
              </a:xfrm>
            </p:grpSpPr>
            <p:sp>
              <p:nvSpPr>
                <p:cNvPr id="17" name="Google Shape;316;p22"/>
                <p:cNvSpPr>
                  <a:spLocks noChangeArrowheads="1"/>
                </p:cNvSpPr>
                <p:nvPr/>
              </p:nvSpPr>
              <p:spPr bwMode="auto">
                <a:xfrm>
                  <a:off x="2697616" y="5348316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8" name="Google Shape;317;p22"/>
                <p:cNvSpPr>
                  <a:spLocks noChangeArrowheads="1"/>
                </p:cNvSpPr>
                <p:nvPr/>
              </p:nvSpPr>
              <p:spPr bwMode="auto">
                <a:xfrm>
                  <a:off x="-1266371" y="4076700"/>
                  <a:ext cx="4165600" cy="4165600"/>
                </a:xfrm>
                <a:prstGeom prst="ellipse">
                  <a:avLst/>
                </a:prstGeom>
                <a:noFill/>
                <a:ln w="12700">
                  <a:solidFill>
                    <a:srgbClr val="EE003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9" name="Google Shape;318;p22"/>
                <p:cNvSpPr>
                  <a:spLocks noChangeArrowheads="1"/>
                </p:cNvSpPr>
                <p:nvPr/>
              </p:nvSpPr>
              <p:spPr bwMode="auto">
                <a:xfrm>
                  <a:off x="-920228" y="7346082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</p:grpSp>
        </p:grpSp>
        <p:sp>
          <p:nvSpPr>
            <p:cNvPr id="14" name="Google Shape;319;p22"/>
            <p:cNvSpPr txBox="1">
              <a:spLocks noChangeArrowheads="1"/>
            </p:cNvSpPr>
            <p:nvPr/>
          </p:nvSpPr>
          <p:spPr bwMode="auto">
            <a:xfrm>
              <a:off x="1317732" y="1790223"/>
              <a:ext cx="1366838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5" tIns="34275" rIns="68575" bIns="34275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/>
              <a:r>
                <a:rPr lang="en-US" altLang="vi-VN" sz="1800" b="0" i="0">
                  <a:solidFill>
                    <a:srgbClr val="FFFFFF"/>
                  </a:solidFill>
                  <a:latin typeface="FS Magistral Bold" panose="020B0804030204080304" pitchFamily="34" charset="0"/>
                  <a:ea typeface="Tahoma" panose="020B0604030504040204" pitchFamily="34" charset="0"/>
                  <a:cs typeface="Tahoma" panose="020B0604030504040204" pitchFamily="34" charset="0"/>
                  <a:sym typeface="Century Gothic" panose="020B0502020202020204" pitchFamily="34" charset="0"/>
                </a:rPr>
                <a:t>PART</a:t>
              </a:r>
              <a:endParaRPr lang="vi-VN" altLang="vi-VN" sz="1800" b="0" i="0">
                <a:solidFill>
                  <a:srgbClr val="FFFFFF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Century Gothic" panose="020B0502020202020204" pitchFamily="34" charset="0"/>
              </a:endParaRPr>
            </a:p>
          </p:txBody>
        </p:sp>
      </p:grpSp>
      <p:grpSp>
        <p:nvGrpSpPr>
          <p:cNvPr id="20" name="Google Shape;328;p22"/>
          <p:cNvGrpSpPr/>
          <p:nvPr userDrawn="1"/>
        </p:nvGrpSpPr>
        <p:grpSpPr bwMode="auto">
          <a:xfrm>
            <a:off x="3089456" y="3006308"/>
            <a:ext cx="8321040" cy="72030"/>
            <a:chOff x="5029200" y="2769580"/>
            <a:chExt cx="5680075" cy="45719"/>
          </a:xfrm>
          <a:solidFill>
            <a:srgbClr val="EE0032"/>
          </a:solidFill>
        </p:grpSpPr>
        <p:sp>
          <p:nvSpPr>
            <p:cNvPr id="21" name="Google Shape;329;p22"/>
            <p:cNvSpPr>
              <a:spLocks noChangeArrowheads="1"/>
            </p:cNvSpPr>
            <p:nvPr/>
          </p:nvSpPr>
          <p:spPr bwMode="auto">
            <a:xfrm>
              <a:off x="5029200" y="2769580"/>
              <a:ext cx="723900" cy="45719"/>
            </a:xfrm>
            <a:prstGeom prst="rect">
              <a:avLst/>
            </a:prstGeom>
            <a:grpFill/>
            <a:ln w="9525">
              <a:solidFill>
                <a:srgbClr val="EE0032"/>
              </a:solidFill>
              <a:miter lim="800000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vi-VN" altLang="vi-VN" sz="1400" b="0" i="0">
                <a:solidFill>
                  <a:srgbClr val="EE0032"/>
                </a:solidFill>
                <a:latin typeface="FS PF BeauSans Pro" panose="02000500000000020004" pitchFamily="2" charset="0"/>
                <a:ea typeface="Century Gothic" panose="020B0502020202020204" pitchFamily="34" charset="0"/>
                <a:cs typeface="Century Gothic" panose="020B0502020202020204" pitchFamily="34" charset="0"/>
                <a:sym typeface="Century Gothic" panose="020B0502020202020204" pitchFamily="34" charset="0"/>
              </a:endParaRPr>
            </a:p>
          </p:txBody>
        </p:sp>
        <p:cxnSp>
          <p:nvCxnSpPr>
            <p:cNvPr id="22" name="Google Shape;330;p22"/>
            <p:cNvCxnSpPr>
              <a:cxnSpLocks noChangeShapeType="1"/>
            </p:cNvCxnSpPr>
            <p:nvPr/>
          </p:nvCxnSpPr>
          <p:spPr bwMode="auto">
            <a:xfrm>
              <a:off x="5711825" y="2792439"/>
              <a:ext cx="4997450" cy="0"/>
            </a:xfrm>
            <a:prstGeom prst="straightConnector1">
              <a:avLst/>
            </a:prstGeom>
            <a:grpFill/>
            <a:ln w="9525">
              <a:solidFill>
                <a:srgbClr val="EE0032"/>
              </a:solidFill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1665296" y="2765195"/>
            <a:ext cx="1068145" cy="914400"/>
          </a:xfrm>
        </p:spPr>
        <p:txBody>
          <a:bodyPr>
            <a:normAutofit/>
          </a:bodyPr>
          <a:lstStyle>
            <a:lvl1pPr marL="0" indent="0">
              <a:buNone/>
              <a:defRPr sz="4800" b="0" i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pPr lvl="0"/>
            <a:r>
              <a:rPr lang="en-US" dirty="0"/>
              <a:t>01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8" y="246388"/>
            <a:ext cx="1933922" cy="7058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fld id="{7A942A72-0058-4325-986E-468BC641B33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6" Type="http://schemas.openxmlformats.org/officeDocument/2006/relationships/notesSlide" Target="../notesSlides/notesSlide8.xml"/><Relationship Id="rId15" Type="http://schemas.openxmlformats.org/officeDocument/2006/relationships/slideLayout" Target="../slideLayouts/slideLayout3.xml"/><Relationship Id="rId14" Type="http://schemas.openxmlformats.org/officeDocument/2006/relationships/image" Target="../media/image21.png"/><Relationship Id="rId13" Type="http://schemas.openxmlformats.org/officeDocument/2006/relationships/customXml" Target="../ink/ink2.xml"/><Relationship Id="rId12" Type="http://schemas.openxmlformats.org/officeDocument/2006/relationships/image" Target="../media/image20.png"/><Relationship Id="rId11" Type="http://schemas.openxmlformats.org/officeDocument/2006/relationships/customXml" Target="../ink/ink1.xml"/><Relationship Id="rId10" Type="http://schemas.openxmlformats.org/officeDocument/2006/relationships/image" Target="../media/image19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4" Type="http://schemas.openxmlformats.org/officeDocument/2006/relationships/notesSlide" Target="../notesSlides/notesSlide9.x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25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10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7199" y="2727780"/>
            <a:ext cx="10217595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AU" altLang="en-US" sz="4400" b="1" dirty="0">
                <a:solidFill>
                  <a:schemeClr val="bg1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LAB 13</a:t>
            </a:r>
            <a:endParaRPr lang="en-AU" altLang="en-US" sz="4400" b="1" dirty="0">
              <a:solidFill>
                <a:schemeClr val="bg1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362" y="6107940"/>
            <a:ext cx="114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FS PF BeauSans Pro" panose="02000500000000020004" pitchFamily="2" charset="0"/>
                <a:cs typeface="Sarabun Light" panose="00000400000000000000" pitchFamily="2" charset="-34"/>
              </a:rPr>
              <a:t>January 2025</a:t>
            </a:r>
            <a:endParaRPr lang="en-US" b="1" i="1" dirty="0">
              <a:solidFill>
                <a:schemeClr val="bg1"/>
              </a:solidFill>
              <a:latin typeface="FS PF BeauSans Pro" panose="02000500000000020004" pitchFamily="2" charset="0"/>
              <a:cs typeface="Sarabun Light" panose="00000400000000000000" pitchFamily="2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79" y="68705"/>
            <a:ext cx="2963398" cy="6911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Testing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</a:t>
            </a: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 </a:t>
            </a: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mem_test.sv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150" y="629920"/>
            <a:ext cx="5344795" cy="562673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2495" y="829310"/>
            <a:ext cx="6102985" cy="48939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5" name="Ink 14"/>
              <p14:cNvContentPartPr/>
              <p14:nvPr/>
            </p14:nvContentPartPr>
            <p14:xfrm>
              <a:off x="406400" y="1735455"/>
              <a:ext cx="698500" cy="889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12"/>
            </p:blipFill>
            <p:spPr>
              <a:xfrm>
                <a:off x="406400" y="1735455"/>
                <a:ext cx="6985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6" name="Ink 15"/>
              <p14:cNvContentPartPr/>
              <p14:nvPr/>
            </p14:nvContentPartPr>
            <p14:xfrm>
              <a:off x="466090" y="1497965"/>
              <a:ext cx="2658745" cy="8572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14"/>
            </p:blipFill>
            <p:spPr>
              <a:xfrm>
                <a:off x="466090" y="1497965"/>
                <a:ext cx="2658745" cy="85725"/>
              </a:xfrm>
              <a:prstGeom prst="rect"/>
            </p:spPr>
          </p:pic>
        </mc:Fallback>
      </mc:AlternateContent>
      <p:sp>
        <p:nvSpPr>
          <p:cNvPr id="3" name="Rectangles 2"/>
          <p:cNvSpPr/>
          <p:nvPr/>
        </p:nvSpPr>
        <p:spPr>
          <a:xfrm>
            <a:off x="456565" y="1625600"/>
            <a:ext cx="5165090" cy="1405255"/>
          </a:xfrm>
          <a:prstGeom prst="rect">
            <a:avLst/>
          </a:prstGeom>
          <a:ln>
            <a:solidFill>
              <a:srgbClr val="ED1B2F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466090" y="3962400"/>
            <a:ext cx="5165090" cy="1895475"/>
          </a:xfrm>
          <a:prstGeom prst="rect">
            <a:avLst/>
          </a:prstGeom>
          <a:ln>
            <a:solidFill>
              <a:srgbClr val="ED1B2F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6426835" y="728345"/>
            <a:ext cx="5165090" cy="2479040"/>
          </a:xfrm>
          <a:prstGeom prst="rect">
            <a:avLst/>
          </a:prstGeom>
          <a:ln>
            <a:solidFill>
              <a:srgbClr val="ED1B2F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  <a:sym typeface="+mn-ea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  <a:sym typeface="+mn-ea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Testing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Run Command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xrun </a:t>
            </a:r>
            <a:r>
              <a:rPr lang="en-AU" altLang="en-US"/>
              <a:t>mem_if.s</a:t>
            </a:r>
            <a:r>
              <a:rPr lang="en-US" altLang="en-US"/>
              <a:t>v 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xrun mem.sv mem_test.sv top.sv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AU" altLang="en-US"/>
              <a:t>The result as below:</a:t>
            </a:r>
            <a:endParaRPr lang="en-AU" altLang="en-US"/>
          </a:p>
          <a:p>
            <a:pPr lvl="1" indent="0">
              <a:buFont typeface="Wingdings" panose="05000000000000000000" charset="0"/>
              <a:buNone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5635" y="1499235"/>
            <a:ext cx="1932940" cy="47574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92395" y="1017270"/>
            <a:ext cx="2087245" cy="52393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97750" y="821055"/>
            <a:ext cx="2212340" cy="5435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28200" y="794385"/>
            <a:ext cx="2291080" cy="546227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2556510" y="1692910"/>
            <a:ext cx="711200" cy="55880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563110" y="1134110"/>
            <a:ext cx="711200" cy="55880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6781165" y="940435"/>
            <a:ext cx="711200" cy="55880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248775" y="956945"/>
            <a:ext cx="711200" cy="55880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9143365" y="5968365"/>
            <a:ext cx="711200" cy="55880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Achieved Outcomes.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AU" altLang="en-US" dirty="0"/>
              <a:t>3</a:t>
            </a:r>
            <a:endParaRPr lang="en-AU" alt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dirty="0">
                <a:latin typeface="FS PF BeauSans Pro Light" panose="02000500000000020004" pitchFamily="2" charset="0"/>
                <a:cs typeface="FS PF BeauSans Pro Light" panose="02000500000000020004" pitchFamily="2" charset="0"/>
                <a:sym typeface="+mn-ea"/>
              </a:rPr>
              <a:t>Achieved Outcomes</a:t>
            </a:r>
            <a:endParaRPr lang="en-AU" altLang="en-US" sz="2200" dirty="0">
              <a:latin typeface="FS PF BeauSans Pro Light" panose="02000500000000020004" pitchFamily="2" charset="0"/>
              <a:ea typeface="+mn-ea"/>
              <a:cs typeface="FS PF BeauSans Pro Light" panose="02000500000000020004" pitchFamily="2" charset="0"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742950" lvl="1" indent="-285750">
              <a:buFont typeface="Wingdings" panose="05000000000000000000" charset="0"/>
              <a:buChar char="q"/>
            </a:pPr>
            <a:r>
              <a:rPr lang="en-AU" altLang="en-US"/>
              <a:t>Understand the specification and m</a:t>
            </a:r>
            <a:r>
              <a:rPr lang="en-US" altLang="en-US"/>
              <a:t>odify your Memory testbench </a:t>
            </a:r>
            <a:r>
              <a:rPr lang="en-AU" altLang="en-US"/>
              <a:t>t</a:t>
            </a:r>
            <a:r>
              <a:rPr lang="en-US" altLang="en-US"/>
              <a:t>o use SystemVerilog class-based randomization with constraints.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532" y="2161622"/>
            <a:ext cx="12169468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7200" b="1" dirty="0">
                <a:solidFill>
                  <a:srgbClr val="ED1B2F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THANK YOU!</a:t>
            </a:r>
            <a:endParaRPr lang="en-US" sz="7200" b="1" dirty="0">
              <a:solidFill>
                <a:srgbClr val="ED1B2F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8" b="35556"/>
          <a:stretch>
            <a:fillRect/>
          </a:stretch>
        </p:blipFill>
        <p:spPr>
          <a:xfrm>
            <a:off x="9917569" y="41573"/>
            <a:ext cx="2230285" cy="4719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</a:rPr>
              <a:t>CONTENTS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7184" y="1019686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5336" y="2335903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5221" y="3637512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3" name="Nhóm 68"/>
          <p:cNvGrpSpPr/>
          <p:nvPr/>
        </p:nvGrpSpPr>
        <p:grpSpPr>
          <a:xfrm>
            <a:off x="1282309" y="1116838"/>
            <a:ext cx="611312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4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91558" y="1135283"/>
            <a:ext cx="592140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Memory Interface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AU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Design</a:t>
            </a:r>
            <a:endParaRPr lang="en-AU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grpSp>
        <p:nvGrpSpPr>
          <p:cNvPr id="57" name="Nhóm 68"/>
          <p:cNvGrpSpPr/>
          <p:nvPr/>
        </p:nvGrpSpPr>
        <p:grpSpPr>
          <a:xfrm>
            <a:off x="1280461" y="2433055"/>
            <a:ext cx="613250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8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489710" y="2451500"/>
            <a:ext cx="590572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Testing the 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Memory Interface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Hình chữ nhật 70"/>
          <p:cNvSpPr/>
          <p:nvPr/>
        </p:nvSpPr>
        <p:spPr>
          <a:xfrm>
            <a:off x="1321727" y="3960083"/>
            <a:ext cx="3119505" cy="217971"/>
          </a:xfrm>
          <a:prstGeom prst="rect">
            <a:avLst/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Hình chữ nhật: Góc Tròn 71"/>
          <p:cNvSpPr/>
          <p:nvPr/>
        </p:nvSpPr>
        <p:spPr>
          <a:xfrm>
            <a:off x="1321727" y="3726110"/>
            <a:ext cx="6073706" cy="452029"/>
          </a:xfrm>
          <a:prstGeom prst="roundRect">
            <a:avLst>
              <a:gd name="adj" fmla="val 50000"/>
            </a:avLst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51"/>
          <p:cNvSpPr txBox="1"/>
          <p:nvPr/>
        </p:nvSpPr>
        <p:spPr>
          <a:xfrm>
            <a:off x="486016" y="4721457"/>
            <a:ext cx="929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AU" altLang="en-US" sz="3600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63"/>
          <p:cNvSpPr txBox="1"/>
          <p:nvPr/>
        </p:nvSpPr>
        <p:spPr>
          <a:xfrm>
            <a:off x="1405255" y="4828245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Testing the Register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63"/>
          <p:cNvSpPr txBox="1"/>
          <p:nvPr/>
        </p:nvSpPr>
        <p:spPr>
          <a:xfrm>
            <a:off x="1507490" y="3735410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Achieved Outcomes</a:t>
            </a:r>
            <a:endParaRPr lang="en-US" altLang="en-US" sz="2200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Creating the Memory Interface </a:t>
            </a:r>
            <a:r>
              <a:rPr lang="en-AU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Design</a:t>
            </a:r>
            <a:endParaRPr lang="en-AU" altLang="en-US" sz="2800" b="1" dirty="0">
              <a:solidFill>
                <a:srgbClr val="FF0000"/>
              </a:solidFill>
              <a:latin typeface="FS PF BeauSans Pro Light" panose="02000500000000020004" pitchFamily="2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Memory Interface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Design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Working in the lab1</a:t>
            </a:r>
            <a:r>
              <a:rPr lang="en-AU" altLang="en-US"/>
              <a:t>3</a:t>
            </a:r>
            <a:r>
              <a:rPr lang="en-US" altLang="en-US"/>
              <a:t>-memrnd directory, perform the following.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Copy your Memory design, testbench, interface and top-level module from lab10-memrnd into lab13-memclass.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top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</p:txBody>
      </p:sp>
      <p:sp>
        <p:nvSpPr>
          <p:cNvPr id="7" name="Rectangles 6"/>
          <p:cNvSpPr/>
          <p:nvPr/>
        </p:nvSpPr>
        <p:spPr>
          <a:xfrm>
            <a:off x="3938905" y="2115820"/>
            <a:ext cx="7630160" cy="413829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9946005" y="2616200"/>
            <a:ext cx="1473200" cy="3225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AU" altLang="en-US" sz="2400">
                <a:solidFill>
                  <a:schemeClr val="tx1"/>
                </a:solidFill>
              </a:rPr>
              <a:t>DUT</a:t>
            </a:r>
            <a:endParaRPr lang="en-AU" altLang="en-US" sz="2400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7833995" y="3070860"/>
            <a:ext cx="1077595" cy="23964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AU" altLang="en-US">
                <a:solidFill>
                  <a:schemeClr val="tx1"/>
                </a:solidFill>
              </a:rPr>
              <a:t>interface</a:t>
            </a:r>
            <a:endParaRPr lang="en-AU" altLang="en-US">
              <a:solidFill>
                <a:schemeClr val="tx1"/>
              </a:solidFill>
            </a:endParaRPr>
          </a:p>
        </p:txBody>
      </p:sp>
      <p:sp>
        <p:nvSpPr>
          <p:cNvPr id="4" name="Left-Right Arrow 3"/>
          <p:cNvSpPr/>
          <p:nvPr/>
        </p:nvSpPr>
        <p:spPr>
          <a:xfrm>
            <a:off x="8949690" y="4044950"/>
            <a:ext cx="990600" cy="3810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Left-Right Arrow 7"/>
          <p:cNvSpPr/>
          <p:nvPr/>
        </p:nvSpPr>
        <p:spPr>
          <a:xfrm>
            <a:off x="6843395" y="4044950"/>
            <a:ext cx="990600" cy="3810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5326380" y="2616200"/>
            <a:ext cx="1473200" cy="322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AU" altLang="en-US" sz="2400">
                <a:solidFill>
                  <a:schemeClr val="tx1"/>
                </a:solidFill>
              </a:rPr>
              <a:t>TB</a:t>
            </a:r>
            <a:endParaRPr lang="en-AU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</a:t>
            </a: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          mem_if.sv  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1990" y="548640"/>
            <a:ext cx="6311900" cy="55130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     mem.sv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5440" y="1558290"/>
            <a:ext cx="9289415" cy="38785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top.sv  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8095" y="1066800"/>
            <a:ext cx="8932545" cy="43707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Testing the Memory Interface Design</a:t>
            </a:r>
            <a:endParaRPr lang="en-US" altLang="en-US" sz="2800" b="1" dirty="0">
              <a:solidFill>
                <a:srgbClr val="FF0000"/>
              </a:solidFill>
              <a:latin typeface="FS PF BeauSans Pro Light" panose="02000500000000020004" pitchFamily="2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02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Testing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Modifying the Memory Testbench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Modify your Memory testbench to declare a class with two random properties for</a:t>
            </a:r>
            <a:r>
              <a:rPr lang="en-AU" altLang="en-US"/>
              <a:t> </a:t>
            </a:r>
            <a:r>
              <a:rPr lang="en-US" altLang="en-US"/>
              <a:t>address and data. Declare the properties as bit arrays and use a rand or randc</a:t>
            </a:r>
            <a:r>
              <a:rPr lang="en-AU" altLang="en-US"/>
              <a:t> </a:t>
            </a:r>
            <a:r>
              <a:rPr lang="en-US" altLang="en-US"/>
              <a:t>keyword.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Add an explicit constructor with arguments to initialize the address and data</a:t>
            </a:r>
            <a:r>
              <a:rPr lang="en-AU" altLang="en-US"/>
              <a:t> </a:t>
            </a:r>
            <a:r>
              <a:rPr lang="en-US" altLang="en-US"/>
              <a:t>properties.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Modify the Random Data test to use the class randomize() method to randomize</a:t>
            </a:r>
            <a:r>
              <a:rPr lang="en-AU" altLang="en-US"/>
              <a:t> </a:t>
            </a:r>
            <a:r>
              <a:rPr lang="en-US" altLang="en-US"/>
              <a:t>the address and data properties. Write and read the memory using the properties.</a:t>
            </a:r>
            <a:r>
              <a:rPr lang="en-AU" altLang="en-US"/>
              <a:t> </a:t>
            </a:r>
            <a:r>
              <a:rPr lang="en-US" altLang="en-US"/>
              <a:t>Simulate and debug as needed.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Add a constraint block to your class to limit data to be a printable ASCII character(8'h20 - 8'h7F). Check your constraint in simulation.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Add a constraint to limit data to be A-Z or a-z (8'h41-8'h5a, 8'h61-8'h7a).</a:t>
            </a:r>
            <a:r>
              <a:rPr lang="en-AU" altLang="en-US"/>
              <a:t> </a:t>
            </a:r>
            <a:r>
              <a:rPr lang="en-US" altLang="en-US"/>
              <a:t>Check your constraint in simulation.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Apply weights to the constraints so that 80% of the time randomization chooses an</a:t>
            </a:r>
            <a:r>
              <a:rPr lang="en-AU" altLang="en-US"/>
              <a:t> </a:t>
            </a:r>
            <a:r>
              <a:rPr lang="en-US" altLang="en-US"/>
              <a:t>uppercase letter and 20% of the time, it chooses a lowercase letter. Check your</a:t>
            </a:r>
            <a:r>
              <a:rPr lang="en-AU" altLang="en-US"/>
              <a:t> </a:t>
            </a:r>
            <a:r>
              <a:rPr lang="en-US" altLang="en-US"/>
              <a:t>constraint in simulation.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Add a property to the class to conditionally control the randomization</a:t>
            </a:r>
            <a:r>
              <a:rPr lang="en-AU" altLang="en-US"/>
              <a:t> </a:t>
            </a:r>
            <a:r>
              <a:rPr lang="en-US" altLang="en-US"/>
              <a:t>constraints. A control property like this is known as a policy or control knob. Declare</a:t>
            </a:r>
            <a:r>
              <a:rPr lang="en-AU" altLang="en-US"/>
              <a:t> </a:t>
            </a:r>
            <a:r>
              <a:rPr lang="en-US" altLang="en-US"/>
              <a:t>the property as an enum type with appropriate values. Use conditional constraints to</a:t>
            </a:r>
            <a:r>
              <a:rPr lang="en-AU" altLang="en-US"/>
              <a:t> </a:t>
            </a:r>
            <a:r>
              <a:rPr lang="en-US" altLang="en-US"/>
              <a:t>select one of the following constraints based on the property value:</a:t>
            </a:r>
            <a:endParaRPr lang="en-US" altLang="en-US"/>
          </a:p>
          <a:p>
            <a:pPr marL="914400" lvl="2" indent="457200">
              <a:buFont typeface="Wingdings" panose="05000000000000000000" charset="0"/>
              <a:buNone/>
            </a:pPr>
            <a:r>
              <a:rPr lang="en-US" altLang="en-US"/>
              <a:t>a. A printable ASCII character</a:t>
            </a:r>
            <a:endParaRPr lang="en-US" altLang="en-US"/>
          </a:p>
          <a:p>
            <a:pPr marL="914400" lvl="2" indent="457200">
              <a:buFont typeface="Wingdings" panose="05000000000000000000" charset="0"/>
              <a:buNone/>
            </a:pPr>
            <a:r>
              <a:rPr lang="en-US" altLang="en-US"/>
              <a:t>b. An uppercase character A-Z</a:t>
            </a:r>
            <a:endParaRPr lang="en-US" altLang="en-US"/>
          </a:p>
          <a:p>
            <a:pPr marL="914400" lvl="2" indent="457200">
              <a:buFont typeface="Wingdings" panose="05000000000000000000" charset="0"/>
              <a:buNone/>
            </a:pPr>
            <a:r>
              <a:rPr lang="en-AU" altLang="en-US"/>
              <a:t>c</a:t>
            </a:r>
            <a:r>
              <a:rPr lang="en-US" altLang="en-US"/>
              <a:t>. A lowercase character a-z</a:t>
            </a:r>
            <a:endParaRPr lang="en-US" altLang="en-US"/>
          </a:p>
          <a:p>
            <a:pPr marL="914400" lvl="2" indent="457200">
              <a:buFont typeface="Wingdings" panose="05000000000000000000" charset="0"/>
              <a:buNone/>
            </a:pPr>
            <a:r>
              <a:rPr lang="en-US" altLang="en-US"/>
              <a:t>d. Either an uppercase (80% probability) or lowercase (20% probability) character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Simulate and debug as needed.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3078</Words>
  <Application>WPS Presentation</Application>
  <PresentationFormat>Widescreen</PresentationFormat>
  <Paragraphs>234</Paragraphs>
  <Slides>14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3" baseType="lpstr">
      <vt:lpstr>Arial</vt:lpstr>
      <vt:lpstr>SimSun</vt:lpstr>
      <vt:lpstr>Wingdings</vt:lpstr>
      <vt:lpstr>FS PF BeauSans Pro Light</vt:lpstr>
      <vt:lpstr>FS PF BeauSans Pro</vt:lpstr>
      <vt:lpstr>Tahoma</vt:lpstr>
      <vt:lpstr>Century Gothic</vt:lpstr>
      <vt:lpstr>FS Magistral Bold</vt:lpstr>
      <vt:lpstr>FS Magistral Extra Bold</vt:lpstr>
      <vt:lpstr>Sarabun Light</vt:lpstr>
      <vt:lpstr>Microsoft Sans Serif</vt:lpstr>
      <vt:lpstr>FS PF BeauSans Pro SemiBold</vt:lpstr>
      <vt:lpstr>Corbel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CONTENTS</vt:lpstr>
      <vt:lpstr>PowerPoint 演示文稿</vt:lpstr>
      <vt:lpstr>1. Creating the Memory Interface Design</vt:lpstr>
      <vt:lpstr>2. Creating the Memory Interface Design</vt:lpstr>
      <vt:lpstr>2. Creating the Memory Interface Design</vt:lpstr>
      <vt:lpstr>2. Creating the Memory Interface Design</vt:lpstr>
      <vt:lpstr>PowerPoint 演示文稿</vt:lpstr>
      <vt:lpstr>2. Testing the Memory Interface Design</vt:lpstr>
      <vt:lpstr>2. Testing the Memory Interface Design</vt:lpstr>
      <vt:lpstr>2. Testing the Memory Interface Design</vt:lpstr>
      <vt:lpstr>PowerPoint 演示文稿</vt:lpstr>
      <vt:lpstr>3. Achieved Outcomes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HÙNG PHẠM VIỆT</cp:lastModifiedBy>
  <cp:revision>23</cp:revision>
  <dcterms:created xsi:type="dcterms:W3CDTF">2022-03-22T09:25:00Z</dcterms:created>
  <dcterms:modified xsi:type="dcterms:W3CDTF">2025-06-20T12:07:15Z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BMPSD">
    <vt:lpwstr>K</vt:lpwstr>
  </property>
  <property fmtid="{D5CDD505-2E9C-101B-9397-08002B2CF9AE}" pid="3" name="ICV">
    <vt:lpwstr>6F4DB82C21B8419F8F46019D2A4739FE_13</vt:lpwstr>
  </property>
  <property fmtid="{D5CDD505-2E9C-101B-9397-08002B2CF9AE}" pid="4" name="KSOProductBuildVer">
    <vt:lpwstr>1033-12.2.0.21546</vt:lpwstr>
  </property>
</Properties>
</file>