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19" r:id="rId9"/>
    <p:sldId id="4117" r:id="rId10"/>
    <p:sldId id="4120" r:id="rId11"/>
    <p:sldId id="4121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2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c</a:t>
            </a:r>
            <a:r>
              <a:rPr lang="en-US" altLang="en-US"/>
              <a:t>reate a simple multiplexor</a:t>
            </a:r>
            <a:r>
              <a:rPr lang="en-AU" altLang="en-US"/>
              <a:t> </a:t>
            </a:r>
            <a:r>
              <a:rPr lang="en-US" altLang="en-US"/>
              <a:t>design using SystemVerilog and Verilog-2001 constructs and test it using</a:t>
            </a:r>
            <a:r>
              <a:rPr lang="en-AU" altLang="en-US"/>
              <a:t> </a:t>
            </a:r>
            <a:r>
              <a:rPr lang="en-US" altLang="en-US"/>
              <a:t>the 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MUX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MUX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in_a, in_b and out are all logic vectors.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MUX width is parameterized with a default value of 1.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sel_a is 1’b1, input in_a is passed to the output.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sel_a is 1’b0, input in_b is passed to the output.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1690" y="1943735"/>
            <a:ext cx="61626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MUX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MUX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lab02-mux directory, perform the following: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scale_mux.sv, containing a module named scale_mux.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Write the MUX model using the following SystemVerilog and Verilog constructs: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Verilog2001 ANSI-C port declarations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Parameterize the MUX width and give it a default value of 1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always_comb procedural block</a:t>
            </a:r>
            <a:r>
              <a:rPr lang="en-AU" altLang="en-US"/>
              <a:t>.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timeunit and timeprecision</a:t>
            </a:r>
            <a:r>
              <a:rPr lang="en-AU" altLang="en-US"/>
              <a:t>.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unique case construct</a:t>
            </a:r>
            <a:r>
              <a:rPr lang="en-AU" altLang="en-US"/>
              <a:t>.</a:t>
            </a:r>
            <a:endParaRPr lang="en-AU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Include a default match that sets the output to unknown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3465" y="3065780"/>
            <a:ext cx="6842760" cy="3439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MUX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MUX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 testbench is provided in the scale_mux_test.sv file. Simulate the testbench</a:t>
            </a:r>
            <a:r>
              <a:rPr lang="en-AU" altLang="en-US"/>
              <a:t> </a:t>
            </a:r>
            <a:r>
              <a:rPr lang="en-US" altLang="en-US"/>
              <a:t>and MUX design.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0060" y="834390"/>
            <a:ext cx="5185410" cy="5699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 </a:t>
            </a:r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MUX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44170" y="503555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scale_mux.sv scale_mux_test.sv</a:t>
            </a:r>
            <a:r>
              <a:rPr lang="en-AU" altLang="en-US"/>
              <a:t> (Batch mode).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2485" y="1207135"/>
            <a:ext cx="7279005" cy="5290820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1667510" y="5375910"/>
            <a:ext cx="1718945" cy="1866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Presentation</Application>
  <PresentationFormat>Widescreen</PresentationFormat>
  <Paragraphs>164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MUX Design</vt:lpstr>
      <vt:lpstr>PowerPoint 演示文稿</vt:lpstr>
      <vt:lpstr>3. Testing the MUX Design</vt:lpstr>
      <vt:lpstr>3. Testing the MUX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21</cp:revision>
  <dcterms:created xsi:type="dcterms:W3CDTF">2022-03-22T09:25:00Z</dcterms:created>
  <dcterms:modified xsi:type="dcterms:W3CDTF">2025-06-18T08:03:53Z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