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8" r:id="rId14"/>
    <p:sldId id="4117" r:id="rId15"/>
    <p:sldId id="4120" r:id="rId16"/>
    <p:sldId id="4129" r:id="rId17"/>
    <p:sldId id="4121" r:id="rId18"/>
    <p:sldId id="4130" r:id="rId19"/>
    <p:sldId id="4122" r:id="rId20"/>
    <p:sldId id="4123" r:id="rId21"/>
    <p:sldId id="831" r:id="rId22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7"/>
    </p:embeddedFont>
    <p:embeddedFont>
      <p:font typeface="FS PF BeauSans Pro" panose="02000500000000020004" pitchFamily="2" charset="0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FS Magistral Bold" panose="020B0804030204080304" pitchFamily="34" charset="0"/>
      <p:bold r:id="rId35"/>
    </p:embeddedFont>
    <p:embeddedFont>
      <p:font typeface="FS Magistral Extra Bold" panose="020B0904030204080304" pitchFamily="34" charset="0"/>
      <p:bold r:id="rId36"/>
    </p:embeddedFont>
    <p:embeddedFont>
      <p:font typeface="Calibri Light" panose="020F0302020204030204" charset="0"/>
      <p:regular r:id="rId37"/>
      <p:italic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24" userDrawn="1">
          <p15:clr>
            <a:srgbClr val="A4A3A4"/>
          </p15:clr>
        </p15:guide>
        <p15:guide id="9" pos="4113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24"/>
        <p:guide pos="4113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16.fntdata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4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4" indent="0">
              <a:buFont typeface="Wingdings" panose="05000000000000000000" charset="0"/>
              <a:buNone/>
            </a:pPr>
            <a:r>
              <a:rPr lang="en-AU" altLang="en-US"/>
              <a:t>typedefs.sv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1832610"/>
            <a:ext cx="6392545" cy="5816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708140" y="448310"/>
            <a:ext cx="8255" cy="596900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990965" y="6205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control.sv</a:t>
            </a:r>
            <a:endParaRPr lang="en-AU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9580" y="452755"/>
            <a:ext cx="5260975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245100" y="6181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control.sv</a:t>
            </a:r>
            <a:endParaRPr lang="en-AU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26415"/>
            <a:ext cx="5512435" cy="5730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8795" y="443230"/>
            <a:ext cx="4565650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Controller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Check that your package containing the enumerated type declarations is imported into</a:t>
            </a:r>
            <a:r>
              <a:rPr lang="en-AU" altLang="en-US"/>
              <a:t> </a:t>
            </a:r>
            <a:r>
              <a:rPr lang="en-US" altLang="en-US"/>
              <a:t>control_test.sv. If you did not name your enumerated types opcode_t and</a:t>
            </a:r>
            <a:r>
              <a:rPr lang="en-AU" altLang="en-US"/>
              <a:t> </a:t>
            </a:r>
            <a:r>
              <a:rPr lang="en-US" altLang="en-US"/>
              <a:t>state_t, then you will need to modify the testbench to use your own type names.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controller design. Make sure you compile your package</a:t>
            </a:r>
            <a:r>
              <a:rPr lang="en-AU" altLang="en-US"/>
              <a:t> </a:t>
            </a:r>
            <a:r>
              <a:rPr lang="en-US" altLang="en-US"/>
              <a:t>file before compiling any modules which import the package. You do not need to</a:t>
            </a:r>
            <a:r>
              <a:rPr lang="en-AU" altLang="en-US"/>
              <a:t> </a:t>
            </a:r>
            <a:r>
              <a:rPr lang="en-US" altLang="en-US"/>
              <a:t>compile the *.pat files – these are read by the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there is a problem with your design, then you should see something similar to the</a:t>
            </a:r>
            <a:r>
              <a:rPr lang="en-AU" altLang="en-US"/>
              <a:t> </a:t>
            </a:r>
            <a:r>
              <a:rPr lang="en-US" altLang="en-US"/>
              <a:t>following output: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This tells you that the mem_rd output is 0 when it should be 1 in state</a:t>
            </a:r>
            <a:r>
              <a:rPr lang="en-AU" altLang="en-US"/>
              <a:t> </a:t>
            </a:r>
            <a:r>
              <a:rPr lang="en-US" altLang="en-US"/>
              <a:t>INST_FETCH when the opcode input is HLT and zero input is 0.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Debug your controller as required until you see the message:</a:t>
            </a:r>
            <a:r>
              <a:rPr lang="en-AU" altLang="en-US"/>
              <a:t> </a:t>
            </a:r>
            <a:r>
              <a:rPr lang="en-US" altLang="en-US"/>
              <a:t>CONTROLLER TEST PASSED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650" y="2247900"/>
            <a:ext cx="68199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control_test.sv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48360"/>
            <a:ext cx="5897880" cy="52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040" y="1498600"/>
            <a:ext cx="5976620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control.sv control_test.sv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1640205"/>
            <a:ext cx="6524625" cy="4827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4965" y="942975"/>
            <a:ext cx="5494020" cy="53873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40855" y="6155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...</a:t>
            </a:r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015" y="621665"/>
            <a:ext cx="5185410" cy="5928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550285" y="313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...</a:t>
            </a:r>
            <a:endParaRPr lang="en-AU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4455" y="4775200"/>
            <a:ext cx="2091055" cy="11766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</a:t>
            </a:r>
            <a:r>
              <a:rPr lang="en-US" altLang="en-US"/>
              <a:t>o use SystemVerilog user-defined types, procedural statements, and</a:t>
            </a:r>
            <a:r>
              <a:rPr lang="en-AU" altLang="en-US"/>
              <a:t> </a:t>
            </a:r>
            <a:r>
              <a:rPr lang="en-US" altLang="en-US"/>
              <a:t>operators to model a state machine.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an FSM Sequence Controller design using SystemVerilog constructs and test it using the</a:t>
            </a:r>
            <a:r>
              <a:rPr lang="en-AU" altLang="en-US"/>
              <a:t> </a:t>
            </a:r>
            <a:r>
              <a:rPr lang="en-US" altLang="en-US"/>
              <a:t>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Controller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Controller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is clocked on the rising edge of clk.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opcode is a 3-bit logic input for the CPU operation code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							I/O interface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185" y="1433830"/>
            <a:ext cx="5391150" cy="437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2482215"/>
            <a:ext cx="54006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zero is a logic input that is 1 when the CPU accumulator is zero and 0 otherwise.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There are 7 logic outputs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855" y="1267460"/>
            <a:ext cx="7157085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has 8 states. State transitions are unconditional, i.e., the controller</a:t>
            </a:r>
            <a:r>
              <a:rPr lang="en-AU" altLang="en-US"/>
              <a:t> </a:t>
            </a:r>
            <a:r>
              <a:rPr lang="en-US" altLang="en-US"/>
              <a:t>passes through the same 8-state sequence, from INST_ADDR to STORE, every 8 clk</a:t>
            </a:r>
            <a:r>
              <a:rPr lang="en-AU" altLang="en-US"/>
              <a:t> </a:t>
            </a:r>
            <a:r>
              <a:rPr lang="en-US" altLang="en-US"/>
              <a:t>cycles. The reset state is INST_ADDR.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is a Mealy state machine, so the outputs are a function of the current</a:t>
            </a:r>
            <a:r>
              <a:rPr lang="en-AU" altLang="en-US"/>
              <a:t> </a:t>
            </a:r>
            <a:r>
              <a:rPr lang="en-US" altLang="en-US"/>
              <a:t>state and also of the opcode and zero inputs.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For example, if the controller is in state ALU_OP, then the output inc_pc is high if</a:t>
            </a:r>
            <a:r>
              <a:rPr lang="en-AU" altLang="en-US"/>
              <a:t> </a:t>
            </a:r>
            <a:r>
              <a:rPr lang="en-US" altLang="en-US"/>
              <a:t>opcode is SKZ and zero is high.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315" y="2162175"/>
            <a:ext cx="895223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output decode for the controller is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" y="932180"/>
            <a:ext cx="8049260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Controller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lab04-ctrl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typedefs.sv containing a package named typedefs.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package, declare an enumerated type for the opcode controller input named</a:t>
            </a:r>
            <a:r>
              <a:rPr lang="en-AU" altLang="en-US"/>
              <a:t> </a:t>
            </a:r>
            <a:r>
              <a:rPr lang="en-US" altLang="en-US"/>
              <a:t>opcode_t. Declare opcode_t with an explicit logic vector base type and make</a:t>
            </a:r>
            <a:r>
              <a:rPr lang="en-AU" altLang="en-US"/>
              <a:t> </a:t>
            </a:r>
            <a:r>
              <a:rPr lang="en-US" altLang="en-US"/>
              <a:t>sure each value has the right encoding.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same package, declare an enumerated type, named state_t, for the controller</a:t>
            </a:r>
            <a:r>
              <a:rPr lang="en-AU" altLang="en-US"/>
              <a:t> </a:t>
            </a:r>
            <a:r>
              <a:rPr lang="en-US" altLang="en-US"/>
              <a:t>state. Use an explicit base type and make sure the encoding is correct. We will need</a:t>
            </a:r>
            <a:r>
              <a:rPr lang="en-AU" altLang="en-US"/>
              <a:t> </a:t>
            </a:r>
            <a:r>
              <a:rPr lang="en-US" altLang="en-US"/>
              <a:t>these values in the testbench to help verify the design.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Complete the controller definition in the file control.sv using SystemVerilog</a:t>
            </a:r>
            <a:r>
              <a:rPr lang="en-AU" altLang="en-US"/>
              <a:t> </a:t>
            </a:r>
            <a:r>
              <a:rPr lang="en-US" altLang="en-US"/>
              <a:t>constructs where possible: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Import the package and use your enumerated type declarations for the input</a:t>
            </a:r>
            <a:r>
              <a:rPr lang="en-AU" altLang="en-US"/>
              <a:t> </a:t>
            </a:r>
            <a:r>
              <a:rPr lang="en-US" altLang="en-US"/>
              <a:t>opcode and state variable(s) of the controller input.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Complete the state generation procedure using enumeration methods.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Generate outputs based on the current phase using the table above. Use</a:t>
            </a:r>
            <a:r>
              <a:rPr lang="en-AU" altLang="en-US"/>
              <a:t> </a:t>
            </a:r>
            <a:r>
              <a:rPr lang="en-US" altLang="en-US"/>
              <a:t>always_comb and either unique case or unique if constructs. Be sure</a:t>
            </a:r>
            <a:r>
              <a:rPr lang="en-AU" altLang="en-US"/>
              <a:t> </a:t>
            </a:r>
            <a:r>
              <a:rPr lang="en-US" altLang="en-US"/>
              <a:t>to include a default match in the case statement.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4521</Words>
  <Application>WPS Presentation</Application>
  <PresentationFormat>Widescreen</PresentationFormat>
  <Paragraphs>363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1. Specification</vt:lpstr>
      <vt:lpstr>1. Specification</vt:lpstr>
      <vt:lpstr>PowerPoint 演示文稿</vt:lpstr>
      <vt:lpstr>2. Creating the Controller Design</vt:lpstr>
      <vt:lpstr>2. Creating the Controller Design</vt:lpstr>
      <vt:lpstr>2. Creating the Controller Design</vt:lpstr>
      <vt:lpstr>PowerPoint 演示文稿</vt:lpstr>
      <vt:lpstr>3. Testing the Controller Design</vt:lpstr>
      <vt:lpstr>3. Testing the Controller Design</vt:lpstr>
      <vt:lpstr>3. Testing the Controller Design</vt:lpstr>
      <vt:lpstr>3. Testing the Controller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27</cp:revision>
  <dcterms:created xsi:type="dcterms:W3CDTF">2022-03-22T09:25:00Z</dcterms:created>
  <dcterms:modified xsi:type="dcterms:W3CDTF">2025-06-18T08:06:43Z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