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793c90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793c90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e793c90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e793c90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3eb0003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3eb0003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3eb00031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3eb00031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Emotion music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Giới thiệu ứng dụng</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Mục đích:</a:t>
            </a:r>
            <a:endParaRPr/>
          </a:p>
          <a:p>
            <a:pPr indent="-311150" lvl="0" marL="914400" rtl="0" algn="l">
              <a:spcBef>
                <a:spcPts val="0"/>
              </a:spcBef>
              <a:spcAft>
                <a:spcPts val="0"/>
              </a:spcAft>
              <a:buSzPts val="1300"/>
              <a:buChar char="-"/>
            </a:pPr>
            <a:r>
              <a:rPr lang="vi"/>
              <a:t>Hỗ trợ tự động hóa việc chọn nhạc, nghe nhạc</a:t>
            </a:r>
            <a:endParaRPr/>
          </a:p>
          <a:p>
            <a:pPr indent="-311150" lvl="0" marL="914400" rtl="0" algn="l">
              <a:spcBef>
                <a:spcPts val="0"/>
              </a:spcBef>
              <a:spcAft>
                <a:spcPts val="0"/>
              </a:spcAft>
              <a:buSzPts val="1300"/>
              <a:buChar char="-"/>
            </a:pPr>
            <a:r>
              <a:rPr lang="vi"/>
              <a:t>Chữa lành những tâm hồn khi làm việc căng thẳng, kéo mood làm việc</a:t>
            </a:r>
            <a:endParaRPr/>
          </a:p>
          <a:p>
            <a:pPr indent="-311150" lvl="0" marL="457200" rtl="0" algn="l">
              <a:spcBef>
                <a:spcPts val="0"/>
              </a:spcBef>
              <a:spcAft>
                <a:spcPts val="0"/>
              </a:spcAft>
              <a:buSzPts val="1300"/>
              <a:buChar char="-"/>
            </a:pPr>
            <a:r>
              <a:rPr lang="vi"/>
              <a:t>Đối tượng sử dụng:</a:t>
            </a:r>
            <a:endParaRPr/>
          </a:p>
          <a:p>
            <a:pPr indent="-311150" lvl="0" marL="914400" rtl="0" algn="l">
              <a:spcBef>
                <a:spcPts val="0"/>
              </a:spcBef>
              <a:spcAft>
                <a:spcPts val="0"/>
              </a:spcAft>
              <a:buSzPts val="1300"/>
              <a:buChar char="-"/>
            </a:pPr>
            <a:r>
              <a:rPr lang="vi"/>
              <a:t>Những người yêu thích âm nhạc, muốn có một background để làm việc hoặc học tập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Tính năng chính</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Nhận diện khuôn mặt</a:t>
            </a:r>
            <a:endParaRPr/>
          </a:p>
          <a:p>
            <a:pPr indent="-311150" lvl="0" marL="457200" rtl="0" algn="l">
              <a:spcBef>
                <a:spcPts val="0"/>
              </a:spcBef>
              <a:spcAft>
                <a:spcPts val="0"/>
              </a:spcAft>
              <a:buSzPts val="1300"/>
              <a:buChar char="-"/>
            </a:pPr>
            <a:r>
              <a:rPr lang="vi"/>
              <a:t>Phân tích biểu cảm khuôn mặt</a:t>
            </a:r>
            <a:endParaRPr/>
          </a:p>
          <a:p>
            <a:pPr indent="-311150" lvl="0" marL="457200" rtl="0" algn="l">
              <a:spcBef>
                <a:spcPts val="0"/>
              </a:spcBef>
              <a:spcAft>
                <a:spcPts val="0"/>
              </a:spcAft>
              <a:buSzPts val="1300"/>
              <a:buChar char="-"/>
            </a:pPr>
            <a:r>
              <a:rPr lang="vi"/>
              <a:t>Tính toán được tâm trạng người dùng trong khoảng thời gian cố định</a:t>
            </a:r>
            <a:endParaRPr/>
          </a:p>
          <a:p>
            <a:pPr indent="-311150" lvl="0" marL="457200" rtl="0" algn="l">
              <a:spcBef>
                <a:spcPts val="0"/>
              </a:spcBef>
              <a:spcAft>
                <a:spcPts val="0"/>
              </a:spcAft>
              <a:buSzPts val="1300"/>
              <a:buChar char="-"/>
            </a:pPr>
            <a:r>
              <a:rPr lang="vi"/>
              <a:t>Phát nhạc theo cảm xúc hiện tại của người dùng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Ưu và nhược điểm</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Ưu điểm:</a:t>
            </a:r>
            <a:endParaRPr/>
          </a:p>
          <a:p>
            <a:pPr indent="-298450" lvl="1" marL="914400" rtl="0" algn="l">
              <a:spcBef>
                <a:spcPts val="0"/>
              </a:spcBef>
              <a:spcAft>
                <a:spcPts val="0"/>
              </a:spcAft>
              <a:buSzPts val="1100"/>
              <a:buChar char="-"/>
            </a:pPr>
            <a:r>
              <a:rPr lang="vi"/>
              <a:t>Chúng ta thường sử dụng youtube hoặc sportify để nó tự động next bài hát theo sở thích nghe nhạc của mình</a:t>
            </a:r>
            <a:endParaRPr/>
          </a:p>
          <a:p>
            <a:pPr indent="-298450" lvl="1" marL="914400" rtl="0" algn="l">
              <a:spcBef>
                <a:spcPts val="0"/>
              </a:spcBef>
              <a:spcAft>
                <a:spcPts val="0"/>
              </a:spcAft>
              <a:buSzPts val="1100"/>
              <a:buChar char="-"/>
            </a:pPr>
            <a:r>
              <a:rPr lang="vi"/>
              <a:t>Nhưng hệ thống này nó sẽ tự động nhận diện cảm xúc của mình để điều chỉnh nhạc đúng tâm trạng.</a:t>
            </a:r>
            <a:endParaRPr/>
          </a:p>
          <a:p>
            <a:pPr indent="-298450" lvl="1" marL="914400" rtl="0" algn="l">
              <a:spcBef>
                <a:spcPts val="0"/>
              </a:spcBef>
              <a:spcAft>
                <a:spcPts val="0"/>
              </a:spcAft>
              <a:buSzPts val="1100"/>
              <a:buChar char="-"/>
            </a:pPr>
            <a:r>
              <a:rPr lang="vi"/>
              <a:t>Không cần phải thao tác nhiều, chỉ cần login hệ thống</a:t>
            </a:r>
            <a:endParaRPr/>
          </a:p>
          <a:p>
            <a:pPr indent="-311150" lvl="0" marL="457200" rtl="0" algn="l">
              <a:spcBef>
                <a:spcPts val="0"/>
              </a:spcBef>
              <a:spcAft>
                <a:spcPts val="0"/>
              </a:spcAft>
              <a:buSzPts val="1300"/>
              <a:buChar char="-"/>
            </a:pPr>
            <a:r>
              <a:rPr lang="vi"/>
              <a:t>Nhược điểm:</a:t>
            </a:r>
            <a:endParaRPr/>
          </a:p>
          <a:p>
            <a:pPr indent="-298450" lvl="1" marL="914400" rtl="0" algn="l">
              <a:spcBef>
                <a:spcPts val="0"/>
              </a:spcBef>
              <a:spcAft>
                <a:spcPts val="0"/>
              </a:spcAft>
              <a:buSzPts val="1100"/>
              <a:buChar char="-"/>
            </a:pPr>
            <a:r>
              <a:rPr lang="vi"/>
              <a:t>Sportify chưa hỗ trợ việc search nhạc theo nước nào, chỉ search theo bài hát được phát hành ở quốc gia đó</a:t>
            </a:r>
            <a:endParaRPr/>
          </a:p>
          <a:p>
            <a:pPr indent="-298450" lvl="1" marL="914400" rtl="0" algn="l">
              <a:spcBef>
                <a:spcPts val="0"/>
              </a:spcBef>
              <a:spcAft>
                <a:spcPts val="0"/>
              </a:spcAft>
              <a:buSzPts val="1100"/>
              <a:buChar char="-"/>
            </a:pPr>
            <a:r>
              <a:rPr lang="vi"/>
              <a:t>Muốn realtime thì phải mua gói Premium của Sportify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Khả năng mở rộng</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vi"/>
              <a:t>Sau khi có các thông tin về cảm xúc của ngày hôm đó, chúng ta có thể thu thập lại để xử lý sau khi kết thúc một ngày làm việc, khi về nhà chúng ta sẽ có những thông tin cảm xúc đó để điều khiển các thiết bị thông minh ở nhà, ví dụ: chế độ đèn, gợi ý tập Yoga, tập gym, chạy bộ,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