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59" r:id="rId5"/>
    <p:sldId id="260" r:id="rId6"/>
    <p:sldId id="271" r:id="rId7"/>
    <p:sldId id="272" r:id="rId8"/>
    <p:sldId id="273" r:id="rId9"/>
    <p:sldId id="274" r:id="rId10"/>
    <p:sldId id="266" r:id="rId11"/>
    <p:sldId id="275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15"/>
  </p:normalViewPr>
  <p:slideViewPr>
    <p:cSldViewPr snapToGrid="0">
      <p:cViewPr varScale="1">
        <p:scale>
          <a:sx n="73" d="100"/>
          <a:sy n="73" d="100"/>
        </p:scale>
        <p:origin x="45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5BCFC8-E6A8-C444-C633-12FBE61DC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6ADD31F-C0EE-782A-B8E4-9A0BC5594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922B681-ABCA-4F21-D163-57C4980D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2A7656-AD81-F235-2493-0907DCD0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563274C-8550-426C-13F3-C56017E4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B50476-1FE9-D2D2-D615-0632E61A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2765E2A-0083-CEE1-84B6-991697EB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F03EB9C-FF69-B83D-EE3C-DD80772B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18995B0-1F5C-938A-05DB-F18FA472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F7640DD-869E-E5F8-58A1-90CEBA6A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4EB5B6D-4016-7C3A-93CB-1D36F2DC6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EA07342-153B-4630-2C51-B23B0EC9E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A828F3-539E-C61A-77C3-21F15724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E1DAAAE-949E-6122-7135-A9068735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56B59B7-CBBE-751E-1698-78B7E1BD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8BAECA-E993-830A-D456-677CE4F7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FFF49A-71B9-4613-2DA1-41FA8CD9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0C8E2E7-0092-88D9-254C-B8D9DAF3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83F1F5A-8276-63D0-5B59-37CB5B08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6A397B-E590-FACE-B51B-D237D6D4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2F5F31-FE6D-8BDF-B496-E65D561A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19377D6-E943-CFE2-98C9-729FCFB4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A3433A-1B98-A1EA-D824-009A5D8E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B98388-3A55-1E1F-61F0-69A74752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4213604-03DA-07B2-AB8B-4D630B1A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7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E18B53-63BF-ACCF-D8DC-3301B3CE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300774-D5BE-465D-B6DD-0FCC95037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9C7B8A-19FB-1C0E-7F00-95607F4FC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1DD1677-63A8-45C2-4A5E-2B5A5B9A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F867AC-D99E-1606-4ED5-97AB718E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A10D644-0C57-3218-1F0E-0BE23839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BCF9DE-B0E9-18ED-DD6D-6E08F5DD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A35436F-3539-E9F8-2576-0574B116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AA757D1-CDC2-C88A-9F87-89533A963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56C6F55-D7E5-75E6-B17F-C13207252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8ED68DF-5DC5-8A7B-4F6A-839F61D7B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3C5EF17-66C7-724A-DDB0-0C7E010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E590CEF-9239-D85F-2072-782B0C90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744D174-75D9-08C7-B94D-8BF9D4CF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77C301-8FEC-6B9C-3FD1-06C3C354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4AAE10F-F943-61F9-2D85-D9AD0C88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08EB4CD-E40D-F9D9-00B9-97822A8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CB69E6-EF3C-1EE5-5A7B-28A5BF1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99E4A8F-A009-6B59-EEBC-99C4C8F1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9F0743C-DEC8-4CDB-263D-9A3EFEC4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4A43C9C-DA94-05D3-B461-37FE1A3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1081B5-10EE-16CD-1235-824CA37C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95407B-2AEB-835F-1A45-A2EEA984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08E12B3-66BD-4A67-79A2-9E236CD75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1BA7312-FD41-6B77-AFC5-F58E29A3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E66EEFE-77E8-AED2-8ED5-FDA7BDA7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699886-67E4-960D-74AD-A9F0580F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9ED2CF-2FBF-7A08-436D-AA2536A1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8F94282-D958-C232-68ED-33BEEE244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87572CA-A28C-3223-FBAA-8574CE2C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C8B57F-7E75-5FD7-9C92-62D8F66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CC6631A-617C-DA45-82A7-851ACE95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38DB447-1E0A-D866-CEB3-D3B81029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D2B9EB5-EEF4-9871-0CFE-10AEBDD4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9CEC1C8-7F56-F4C2-098B-A5654746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1C98940-7851-31CA-815B-8A9F8F1B5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5F0-EF72-46B0-814D-B1FAD7864D9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1846C6-0D5E-0A83-4DEC-06F2B6D30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F9A15A7-8361-E67C-AE41-EEA427A5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4314-8D12-4F51-8221-6102F37C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2247FB-AF69-DCFF-CBE2-DE3253304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2" y="605119"/>
            <a:ext cx="6802017" cy="348727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Nile" pitchFamily="2" charset="-78"/>
              </a:rPr>
              <a:t>ỨNG DỤNG AI PHÂN TÍCH EMAIL TRONG TUYỂN DỤNG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5352C07-17E0-6B97-7082-003D4AFED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634" y="4401671"/>
            <a:ext cx="8543365" cy="85612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495081"/>
                </a:solidFill>
              </a:rPr>
              <a:t>-- H2 Team --</a:t>
            </a:r>
          </a:p>
        </p:txBody>
      </p:sp>
    </p:spTree>
    <p:extLst>
      <p:ext uri="{BB962C8B-B14F-4D97-AF65-F5344CB8AC3E}">
        <p14:creationId xmlns:p14="http://schemas.microsoft.com/office/powerpoint/2010/main" val="24355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4BBCEF7-F692-349B-D91D-2B1DD70F4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1426"/>
            <a:ext cx="9144000" cy="6875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495081"/>
                </a:solidFill>
                <a:latin typeface="Bahnschrift SemiBold" panose="020B0502040204020203" pitchFamily="34" charset="0"/>
              </a:rPr>
              <a:t>MỜI MỌI NGƯỜI CÙNG XEM DEMO!</a:t>
            </a:r>
          </a:p>
        </p:txBody>
      </p:sp>
      <p:pic>
        <p:nvPicPr>
          <p:cNvPr id="5122" name="Picture 2" descr="パソコンで紹介する男性ビジネスマンのイラスト">
            <a:extLst>
              <a:ext uri="{FF2B5EF4-FFF2-40B4-BE49-F238E27FC236}">
                <a16:creationId xmlns:a16="http://schemas.microsoft.com/office/drawing/2014/main" id="{1C23030B-CB40-F6AF-C24F-25C3E2DE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05" y="3300662"/>
            <a:ext cx="3196389" cy="319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03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22502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6C12A8-4711-B575-8D75-12653CE1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83" y="1592179"/>
            <a:ext cx="8241631" cy="83034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495081"/>
                </a:solidFill>
                <a:latin typeface="Bahnschrift SemiBold" panose="020B0502040204020203" pitchFamily="34" charset="0"/>
              </a:rPr>
              <a:t>THANK YOU FOR WATCHING</a:t>
            </a:r>
          </a:p>
        </p:txBody>
      </p:sp>
      <p:pic>
        <p:nvPicPr>
          <p:cNvPr id="6150" name="Picture 6" descr="スーツのフリーイラスト素材一覧｜商用可">
            <a:extLst>
              <a:ext uri="{FF2B5EF4-FFF2-40B4-BE49-F238E27FC236}">
                <a16:creationId xmlns:a16="http://schemas.microsoft.com/office/drawing/2014/main" id="{938E0364-07A4-AAD9-4367-5F404FE2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56" y="1812758"/>
            <a:ext cx="3232484" cy="32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482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951C9BF-5745-AA15-23FE-7ED6196F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76" y="1735613"/>
            <a:ext cx="7262120" cy="317704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Email parsing (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Phân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tích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email)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là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quá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trình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tự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động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trích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xuất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và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xử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lý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thông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tin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cụ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thể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từ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các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email.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Giúp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tiết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kiệm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thời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gian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và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giảm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thiểu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sai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sót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hơn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so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với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việc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xử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lý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thủ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công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l Bayan Plain" pitchFamily="2" charset="-78"/>
              </a:rPr>
              <a:t>.</a:t>
            </a:r>
          </a:p>
          <a:p>
            <a:pPr algn="l"/>
            <a:endParaRPr lang="en-US" dirty="0">
              <a:solidFill>
                <a:srgbClr val="495081"/>
              </a:solidFill>
            </a:endParaRPr>
          </a:p>
        </p:txBody>
      </p:sp>
      <p:sp>
        <p:nvSpPr>
          <p:cNvPr id="2" name="Tiêu đề 4">
            <a:extLst>
              <a:ext uri="{FF2B5EF4-FFF2-40B4-BE49-F238E27FC236}">
                <a16:creationId xmlns:a16="http://schemas.microsoft.com/office/drawing/2014/main" id="{5056B54F-3EC9-D53B-97DE-09DAA08E1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3" y="487576"/>
            <a:ext cx="7355306" cy="80269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495081"/>
                </a:solidFill>
                <a:latin typeface="Arial Rounded MT Bold" panose="020F0704030504030204" pitchFamily="34" charset="77"/>
                <a:ea typeface="Ayuthaya" pitchFamily="2" charset="-34"/>
                <a:cs typeface="Ayuthaya" pitchFamily="2" charset="-34"/>
              </a:rPr>
              <a:t>EMAIL PARSING LÀ GÌ?</a:t>
            </a:r>
          </a:p>
        </p:txBody>
      </p:sp>
      <p:pic>
        <p:nvPicPr>
          <p:cNvPr id="4" name="Picture 8" descr="パソコンで困惑して爆発した人のイラスト">
            <a:extLst>
              <a:ext uri="{FF2B5EF4-FFF2-40B4-BE49-F238E27FC236}">
                <a16:creationId xmlns:a16="http://schemas.microsoft.com/office/drawing/2014/main" id="{5CAA76A1-A3F5-E9CB-7F5C-E93FB5E6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1" y="4567990"/>
            <a:ext cx="2442410" cy="244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760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48BFAF05-CAA0-786D-F2E7-095002A8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46" y="1122363"/>
            <a:ext cx="7530354" cy="110984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95081"/>
                </a:solidFill>
                <a:latin typeface="Bahnschrift SemiBold" panose="020B0502040204020203" pitchFamily="34" charset="0"/>
              </a:rPr>
              <a:t>ỨNG DỤNG THỰC TẾ</a:t>
            </a:r>
          </a:p>
        </p:txBody>
      </p:sp>
      <p:sp>
        <p:nvSpPr>
          <p:cNvPr id="2" name="Tiêu đề phụ 1">
            <a:extLst>
              <a:ext uri="{FF2B5EF4-FFF2-40B4-BE49-F238E27FC236}">
                <a16:creationId xmlns:a16="http://schemas.microsoft.com/office/drawing/2014/main" id="{D7550BAD-E453-C18F-EEE1-5EDADE27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646" y="2555176"/>
            <a:ext cx="7530353" cy="273423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Quản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tiềm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endParaRPr lang="en-US" sz="28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Hỗ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trợ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hàng</a:t>
            </a:r>
            <a:endParaRPr lang="en-US" sz="28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đơn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hàng</a:t>
            </a:r>
            <a:endParaRPr lang="en-US" sz="28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dõi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công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endParaRPr lang="en-US" sz="28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endParaRPr lang="en-US" sz="28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dõi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marketing</a:t>
            </a:r>
            <a:endParaRPr lang="en-US" sz="2800" b="1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76" name="Picture 4" descr="モノのフリーイラスト素材一覧｜商用可">
            <a:extLst>
              <a:ext uri="{FF2B5EF4-FFF2-40B4-BE49-F238E27FC236}">
                <a16:creationId xmlns:a16="http://schemas.microsoft.com/office/drawing/2014/main" id="{35AA84A0-05CF-85D6-E597-114ED704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146" y="3922294"/>
            <a:ext cx="2935706" cy="29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289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6943CF6-468D-89FF-E0E1-358572E4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879" y="1540622"/>
            <a:ext cx="8123891" cy="3776756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Đối với các doanh nghiệp có số lượng email nhiều, ứng dụng phân tích email mang lại rất nhiều lợi ích.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Đặc biệt trong các lĩnh vực như thương mại điện tử, tuyển dụng, chăm sóc khách hàng và quản lý dự án.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doanh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nghiệp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tiết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kiệm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tối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ưu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hoá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suất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so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xử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lý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thủ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 descr="X2Eのイラスト（パソコン）">
            <a:extLst>
              <a:ext uri="{FF2B5EF4-FFF2-40B4-BE49-F238E27FC236}">
                <a16:creationId xmlns:a16="http://schemas.microsoft.com/office/drawing/2014/main" id="{DDA05FF5-278D-ECDB-4F12-2AC46CAEA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949" y="3429000"/>
            <a:ext cx="3015916" cy="30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96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C22EAFE1-450F-41A6-BEA9-EF582E5DD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8120" y="1234298"/>
            <a:ext cx="9762565" cy="82297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495081"/>
                </a:solidFill>
                <a:latin typeface="Bahnschrift SemiBold" panose="020B0502040204020203" pitchFamily="34" charset="0"/>
              </a:rPr>
              <a:t>CÁC TÍNH NĂNG</a:t>
            </a: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EEDEB4D7-934C-AFBE-B8AA-1581A33C7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003" y="2638456"/>
            <a:ext cx="9762565" cy="29852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nội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dung email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tệp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đính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kèm</a:t>
            </a:r>
            <a:endParaRPr lang="en-US" sz="28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trữ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sánh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đưa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luận</a:t>
            </a:r>
            <a:endParaRPr lang="en-US" sz="28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170" name="Picture 2" descr="会議のフリーイラスト素材一覧｜商用可">
            <a:extLst>
              <a:ext uri="{FF2B5EF4-FFF2-40B4-BE49-F238E27FC236}">
                <a16:creationId xmlns:a16="http://schemas.microsoft.com/office/drawing/2014/main" id="{8A2644DF-F4D2-EB5B-4118-FAC70A09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032" y="1149016"/>
            <a:ext cx="4559968" cy="455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1635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C66F2-67A8-7E37-88CA-13EB6964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3E6E4542-BC69-794C-A768-9C829624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6280" y="829183"/>
            <a:ext cx="7355306" cy="80269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95081"/>
                </a:solidFill>
                <a:latin typeface="Bahnschrift SemiBold" panose="020B0502040204020203" pitchFamily="34" charset="0"/>
              </a:rPr>
              <a:t>AI ĐƯỢC SỬ DỤNG NHƯ THẾ NÀO?</a:t>
            </a:r>
            <a:endParaRPr lang="en-US" sz="3600" b="1" dirty="0">
              <a:solidFill>
                <a:srgbClr val="495081"/>
              </a:solidFill>
              <a:latin typeface="Arial Rounded MT Bold" panose="020F0704030504030204" pitchFamily="34" charset="77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" name="Tiêu đề phụ 5">
            <a:extLst>
              <a:ext uri="{FF2B5EF4-FFF2-40B4-BE49-F238E27FC236}">
                <a16:creationId xmlns:a16="http://schemas.microsoft.com/office/drawing/2014/main" id="{F94E873F-38A8-0801-4DC6-B12C0B830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0431" y="2071396"/>
            <a:ext cx="9135980" cy="345356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ứng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viên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gửi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email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hệ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thống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AI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trích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xuất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tên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email,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vị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trí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ứng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tuyển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level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ứng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viên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xác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Sau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tất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cả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cơ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sở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(CSDL).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Ngoài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ra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, AI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còn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được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sử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dụng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để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phân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tích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,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đọc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và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so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sánh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chất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lượng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giữa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các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CV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với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nhau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một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cách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khách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quan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nhất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,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cho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ra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kết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quả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tối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ưu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8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nhất</a:t>
            </a:r>
            <a:r>
              <a:rPr lang="en-US" sz="28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. </a:t>
            </a:r>
          </a:p>
        </p:txBody>
      </p:sp>
      <p:pic>
        <p:nvPicPr>
          <p:cNvPr id="2052" name="Picture 4" descr="パソコンで情報を集める人のイラスト">
            <a:extLst>
              <a:ext uri="{FF2B5EF4-FFF2-40B4-BE49-F238E27FC236}">
                <a16:creationId xmlns:a16="http://schemas.microsoft.com/office/drawing/2014/main" id="{C24482A6-C83C-BA70-D848-021A6008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122" y="3841376"/>
            <a:ext cx="3140242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5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4">
            <a:extLst>
              <a:ext uri="{FF2B5EF4-FFF2-40B4-BE49-F238E27FC236}">
                <a16:creationId xmlns:a16="http://schemas.microsoft.com/office/drawing/2014/main" id="{8620C707-F4B9-8AD8-EE72-B94DC2410AC2}"/>
              </a:ext>
            </a:extLst>
          </p:cNvPr>
          <p:cNvSpPr txBox="1">
            <a:spLocks/>
          </p:cNvSpPr>
          <p:nvPr/>
        </p:nvSpPr>
        <p:spPr>
          <a:xfrm>
            <a:off x="598694" y="833863"/>
            <a:ext cx="7355306" cy="8026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95081"/>
                </a:solidFill>
                <a:latin typeface="Bahnschrift SemiBold" panose="020B0502040204020203" pitchFamily="34" charset="0"/>
                <a:ea typeface="Ayuthaya" pitchFamily="2" charset="-34"/>
                <a:cs typeface="Ayuthaya" pitchFamily="2" charset="-34"/>
              </a:rPr>
              <a:t>ƯU ĐIỂM</a:t>
            </a:r>
            <a:endParaRPr lang="en-US" sz="3600" b="1" dirty="0">
              <a:solidFill>
                <a:srgbClr val="495081"/>
              </a:solidFill>
              <a:latin typeface="Arial Rounded MT Bold" panose="020F0704030504030204" pitchFamily="34" charset="77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8EF895C-E08D-D08F-015F-3B1EEC899585}"/>
              </a:ext>
            </a:extLst>
          </p:cNvPr>
          <p:cNvSpPr txBox="1"/>
          <p:nvPr/>
        </p:nvSpPr>
        <p:spPr>
          <a:xfrm>
            <a:off x="778966" y="1499822"/>
            <a:ext cx="108608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Tăng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hiệu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giúp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lọc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ứng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viên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 algn="just"/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chóng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Giảm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thiểu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gian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lọc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thủ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công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Nâng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cao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khả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năng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tìm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kiếm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và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sắp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xếp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 Hebrew Scholar" pitchFamily="2" charset="-79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Dễ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dàng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kiếm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khóa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</a:p>
          <a:p>
            <a:pPr lvl="1" algn="just"/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kỹ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level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cụ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Cải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thiện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trải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nghiệm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người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dùng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 Hebrew Scholar" pitchFamily="2" charset="-79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Phân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tích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dữ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liệu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chuyên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sâu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 Hebrew Scholar" pitchFamily="2" charset="-79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Thống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kê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lượng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ứng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viên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giai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đoạn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Cung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cấp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giúp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cải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thiện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chiến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lược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tuyển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 Hebrew Scholar" pitchFamily="2" charset="-79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17E4477-8EC8-FF29-251B-E13208CD6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04" y="3181003"/>
            <a:ext cx="4127269" cy="41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1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4">
            <a:extLst>
              <a:ext uri="{FF2B5EF4-FFF2-40B4-BE49-F238E27FC236}">
                <a16:creationId xmlns:a16="http://schemas.microsoft.com/office/drawing/2014/main" id="{75F69EB2-FFBA-D554-AF5D-E3B96FF2BA11}"/>
              </a:ext>
            </a:extLst>
          </p:cNvPr>
          <p:cNvSpPr txBox="1">
            <a:spLocks/>
          </p:cNvSpPr>
          <p:nvPr/>
        </p:nvSpPr>
        <p:spPr>
          <a:xfrm>
            <a:off x="2197113" y="371982"/>
            <a:ext cx="7355306" cy="8026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95081"/>
                </a:solidFill>
                <a:latin typeface="Bahnschrift SemiBold" panose="020B0502040204020203" pitchFamily="34" charset="0"/>
                <a:ea typeface="Ayuthaya" pitchFamily="2" charset="-34"/>
                <a:cs typeface="Ayuthaya" pitchFamily="2" charset="-34"/>
              </a:rPr>
              <a:t>NHƯỢC ĐIỂM</a:t>
            </a:r>
            <a:endParaRPr lang="en-US" sz="3600" b="1" dirty="0">
              <a:solidFill>
                <a:srgbClr val="495081"/>
              </a:solidFill>
              <a:latin typeface="Arial Rounded MT Bold" panose="020F0704030504030204" pitchFamily="34" charset="77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C29BA09-157A-A15B-AE6A-663E463216AF}"/>
              </a:ext>
            </a:extLst>
          </p:cNvPr>
          <p:cNvSpPr txBox="1"/>
          <p:nvPr/>
        </p:nvSpPr>
        <p:spPr>
          <a:xfrm>
            <a:off x="2504902" y="950738"/>
            <a:ext cx="89717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Rủi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bảo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mật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Email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riêng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tư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nên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dễ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trở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mục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tiêu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cuộc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tấn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công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mạng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Phụ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thuộc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vào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công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nghệ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 Hebrew Scholar" pitchFamily="2" charset="-79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Nếu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hệ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thống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gặp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hoặc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đoạn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quy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email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 algn="just"/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đình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trệ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sót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ứng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viên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tiềm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nếu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nội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dung email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tuân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tiêu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sẵn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Khả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năng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tương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tác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bị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Hebrew Scholar" pitchFamily="2" charset="-79"/>
              </a:rPr>
              <a:t>giảm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 Hebrew Scholar" pitchFamily="2" charset="-79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phụ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giảm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giao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tiếp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tế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ứng</a:t>
            </a:r>
            <a:r>
              <a:rPr lang="en-US" sz="2400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viên</a:t>
            </a:r>
            <a:endParaRPr lang="en-US" sz="2400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9452BAA-6729-1D03-C2C7-B4F21C58A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912" y="3735185"/>
            <a:ext cx="3624593" cy="36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59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4">
            <a:extLst>
              <a:ext uri="{FF2B5EF4-FFF2-40B4-BE49-F238E27FC236}">
                <a16:creationId xmlns:a16="http://schemas.microsoft.com/office/drawing/2014/main" id="{538033C2-E491-09C6-7AE1-A687D5958767}"/>
              </a:ext>
            </a:extLst>
          </p:cNvPr>
          <p:cNvSpPr txBox="1">
            <a:spLocks/>
          </p:cNvSpPr>
          <p:nvPr/>
        </p:nvSpPr>
        <p:spPr>
          <a:xfrm>
            <a:off x="1257992" y="632278"/>
            <a:ext cx="8917937" cy="8026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95081"/>
                </a:solidFill>
                <a:latin typeface="Bahnschrift SemiBold" panose="020B0502040204020203" pitchFamily="34" charset="0"/>
              </a:rPr>
              <a:t>KHẢ NĂNG MỞ RỘNG VÀ PHÁT TRIỂN</a:t>
            </a:r>
            <a:endParaRPr lang="en-US" sz="3600" b="1" dirty="0">
              <a:solidFill>
                <a:srgbClr val="495081"/>
              </a:solidFill>
              <a:latin typeface="Arial Rounded MT Bold" panose="020F0704030504030204" pitchFamily="34" charset="77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F69F216-36B7-5A2B-9999-09A727112224}"/>
              </a:ext>
            </a:extLst>
          </p:cNvPr>
          <p:cNvSpPr txBox="1">
            <a:spLocks/>
          </p:cNvSpPr>
          <p:nvPr/>
        </p:nvSpPr>
        <p:spPr>
          <a:xfrm>
            <a:off x="1158239" y="1540622"/>
            <a:ext cx="8123891" cy="37767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/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email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nền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tảng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(Gmail, Outlook, Zoho Mail, …)</a:t>
            </a:r>
            <a:endParaRPr lang="vi-VN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just"/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sắp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xếp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loại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từng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giai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đoạn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tiêu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chí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khác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nhau</a:t>
            </a:r>
            <a:endParaRPr lang="en-US" dirty="0">
              <a:solidFill>
                <a:srgbClr val="49508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just"/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Bổ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mới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viên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đánh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kỹ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rgbClr val="49508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qua chatbot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7A08C34-2060-113D-649F-A9486688C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6361"/>
            <a:ext cx="3401291" cy="34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84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561</Words>
  <Application>Microsoft Office PowerPoint</Application>
  <PresentationFormat>Màn hình rộng</PresentationFormat>
  <Paragraphs>50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Bahnschrift SemiBold</vt:lpstr>
      <vt:lpstr>Calibri</vt:lpstr>
      <vt:lpstr>Calibri Light</vt:lpstr>
      <vt:lpstr>Cambria Math</vt:lpstr>
      <vt:lpstr>Times New Roman</vt:lpstr>
      <vt:lpstr>Chủ đề Office</vt:lpstr>
      <vt:lpstr>ỨNG DỤNG AI PHÂN TÍCH EMAIL TRONG TUYỂN DỤNG</vt:lpstr>
      <vt:lpstr>EMAIL PARSING LÀ GÌ?</vt:lpstr>
      <vt:lpstr>ỨNG DỤNG THỰC TẾ</vt:lpstr>
      <vt:lpstr>Bản trình bày PowerPoint</vt:lpstr>
      <vt:lpstr>CÁC TÍNH NĂNG</vt:lpstr>
      <vt:lpstr>AI ĐƯỢC SỬ DỤNG NHƯ THẾ NÀO?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AI ĐỂ PHÂN TÍCH EMAIL TRONG TUYỂN DỤNG, XỬ LÝ THÔNG TIN ỨNG VIÊN</dc:title>
  <dc:creator>Hùng Bùi</dc:creator>
  <cp:lastModifiedBy>Hùng Bùi</cp:lastModifiedBy>
  <cp:revision>42</cp:revision>
  <dcterms:created xsi:type="dcterms:W3CDTF">2024-12-01T03:57:19Z</dcterms:created>
  <dcterms:modified xsi:type="dcterms:W3CDTF">2024-12-13T04:35:41Z</dcterms:modified>
</cp:coreProperties>
</file>