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816" y="-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7754B-0F84-4631-9839-59F025DA6B13}" type="datetimeFigureOut">
              <a:rPr lang="en-US" smtClean="0"/>
              <a:t>13/12/2024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53FFE-BDAC-4F16-907B-1067F7D68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487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7754B-0F84-4631-9839-59F025DA6B13}" type="datetimeFigureOut">
              <a:rPr lang="en-US" smtClean="0"/>
              <a:t>13/12/2024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53FFE-BDAC-4F16-907B-1067F7D68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086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7754B-0F84-4631-9839-59F025DA6B13}" type="datetimeFigureOut">
              <a:rPr lang="en-US" smtClean="0"/>
              <a:t>13/12/2024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53FFE-BDAC-4F16-907B-1067F7D68748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99247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7754B-0F84-4631-9839-59F025DA6B13}" type="datetimeFigureOut">
              <a:rPr lang="en-US" smtClean="0"/>
              <a:t>13/12/2024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53FFE-BDAC-4F16-907B-1067F7D68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3695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7754B-0F84-4631-9839-59F025DA6B13}" type="datetimeFigureOut">
              <a:rPr lang="en-US" smtClean="0"/>
              <a:t>13/12/2024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53FFE-BDAC-4F16-907B-1067F7D68748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270231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7754B-0F84-4631-9839-59F025DA6B13}" type="datetimeFigureOut">
              <a:rPr lang="en-US" smtClean="0"/>
              <a:t>13/12/2024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53FFE-BDAC-4F16-907B-1067F7D68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8916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7754B-0F84-4631-9839-59F025DA6B13}" type="datetimeFigureOut">
              <a:rPr lang="en-US" smtClean="0"/>
              <a:t>13/12/2024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53FFE-BDAC-4F16-907B-1067F7D68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2124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7754B-0F84-4631-9839-59F025DA6B13}" type="datetimeFigureOut">
              <a:rPr lang="en-US" smtClean="0"/>
              <a:t>13/12/2024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53FFE-BDAC-4F16-907B-1067F7D68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035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7754B-0F84-4631-9839-59F025DA6B13}" type="datetimeFigureOut">
              <a:rPr lang="en-US" smtClean="0"/>
              <a:t>13/12/2024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53FFE-BDAC-4F16-907B-1067F7D68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214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7754B-0F84-4631-9839-59F025DA6B13}" type="datetimeFigureOut">
              <a:rPr lang="en-US" smtClean="0"/>
              <a:t>13/12/2024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53FFE-BDAC-4F16-907B-1067F7D68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021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7754B-0F84-4631-9839-59F025DA6B13}" type="datetimeFigureOut">
              <a:rPr lang="en-US" smtClean="0"/>
              <a:t>13/12/2024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53FFE-BDAC-4F16-907B-1067F7D68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326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7754B-0F84-4631-9839-59F025DA6B13}" type="datetimeFigureOut">
              <a:rPr lang="en-US" smtClean="0"/>
              <a:t>13/12/2024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53FFE-BDAC-4F16-907B-1067F7D68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535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7754B-0F84-4631-9839-59F025DA6B13}" type="datetimeFigureOut">
              <a:rPr lang="en-US" smtClean="0"/>
              <a:t>13/12/2024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53FFE-BDAC-4F16-907B-1067F7D68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788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7754B-0F84-4631-9839-59F025DA6B13}" type="datetimeFigureOut">
              <a:rPr lang="en-US" smtClean="0"/>
              <a:t>13/12/2024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53FFE-BDAC-4F16-907B-1067F7D68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680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7754B-0F84-4631-9839-59F025DA6B13}" type="datetimeFigureOut">
              <a:rPr lang="en-US" smtClean="0"/>
              <a:t>13/12/2024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53FFE-BDAC-4F16-907B-1067F7D68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467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7754B-0F84-4631-9839-59F025DA6B13}" type="datetimeFigureOut">
              <a:rPr lang="en-US" smtClean="0"/>
              <a:t>13/12/2024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53FFE-BDAC-4F16-907B-1067F7D68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190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B7754B-0F84-4631-9839-59F025DA6B13}" type="datetimeFigureOut">
              <a:rPr lang="en-US" smtClean="0"/>
              <a:t>13/12/2024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1753FFE-BDAC-4F16-907B-1067F7D68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9757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osephLenton/PHP-Error" TargetMode="External"/><Relationship Id="rId2" Type="http://schemas.openxmlformats.org/officeDocument/2006/relationships/hyperlink" Target="https://platform.openai.com/docs/api-reference/cha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viewer.diagrams.net/?tags=%7B%7D&amp;lightbox=1&amp;highlight=0000ff&amp;edit=_blank&amp;layers=1&amp;nav=1&amp;title=Untitled%20Diagram.drawio#Uhttps%3A%2F%2Fdrive.google.com%2Fuc%3Fid%3D1EY-kMTnkZIhDZUwr1VHgDFd4xNtwDbBl%26export%3Ddownload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13.228.27.2:8501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0D2DF-644F-3DF0-8283-F1A8E85829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fr-FR" b="1" dirty="0" err="1"/>
              <a:t>Quy</a:t>
            </a:r>
            <a:r>
              <a:rPr lang="fr-FR" b="1" dirty="0"/>
              <a:t> </a:t>
            </a:r>
            <a:r>
              <a:rPr lang="fr-FR" b="1" dirty="0" err="1"/>
              <a:t>trình</a:t>
            </a:r>
            <a:r>
              <a:rPr lang="fr-FR" b="1" dirty="0"/>
              <a:t> Code </a:t>
            </a:r>
            <a:r>
              <a:rPr lang="fr-FR" b="1" dirty="0" err="1"/>
              <a:t>Review</a:t>
            </a:r>
            <a:r>
              <a:rPr lang="fr-FR" b="1" dirty="0"/>
              <a:t> </a:t>
            </a:r>
            <a:r>
              <a:rPr lang="fr-FR" b="1" dirty="0" err="1"/>
              <a:t>với</a:t>
            </a:r>
            <a:r>
              <a:rPr lang="fr-FR" b="1" dirty="0"/>
              <a:t> </a:t>
            </a:r>
            <a:r>
              <a:rPr lang="fr-FR" b="1" dirty="0" err="1"/>
              <a:t>ChatGPT</a:t>
            </a:r>
            <a:endParaRPr lang="en-US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B3B400-3A39-C192-089F-45592BB044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 err="1"/>
              <a:t>Giúp</a:t>
            </a:r>
            <a:r>
              <a:rPr lang="en-US" dirty="0"/>
              <a:t> </a:t>
            </a:r>
            <a:r>
              <a:rPr lang="vi-VN" dirty="0"/>
              <a:t>Cải thiện chất lượng mã nguồn và tối ưu hóa quy trình phát triển phần mềm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677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6C20C-C684-E56E-CF74-9F30AA369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and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tiêu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6FBDFA-37D0-9728-120B-6CF3650947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79419"/>
            <a:ext cx="8596668" cy="4461944"/>
          </a:xfrm>
        </p:spPr>
        <p:txBody>
          <a:bodyPr>
            <a:normAutofit/>
          </a:bodyPr>
          <a:lstStyle/>
          <a:p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Code Review</a:t>
            </a:r>
            <a:br>
              <a:rPr lang="en-US" dirty="0"/>
            </a:br>
            <a:endParaRPr lang="en-US" dirty="0"/>
          </a:p>
          <a:p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ChatGPT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hỗ</a:t>
            </a:r>
            <a:r>
              <a:rPr lang="en-US" dirty="0"/>
              <a:t> </a:t>
            </a:r>
            <a:r>
              <a:rPr lang="en-US" dirty="0" err="1"/>
              <a:t>trợ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Code Review</a:t>
            </a:r>
          </a:p>
          <a:p>
            <a:pPr marL="0" indent="0">
              <a:buNone/>
            </a:pPr>
            <a:r>
              <a:rPr lang="en-US" dirty="0"/>
              <a:t>ChatGPT: </a:t>
            </a:r>
            <a:r>
              <a:rPr lang="en-US" dirty="0">
                <a:hlinkClick r:id="rId2"/>
              </a:rPr>
              <a:t>https://platform.openai.com/docs/api-reference/chat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 err="1"/>
              <a:t>Github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https://github.com/JosephLenton/PHP-Error</a:t>
            </a:r>
            <a:r>
              <a:rPr lang="en-US" dirty="0"/>
              <a:t> </a:t>
            </a:r>
          </a:p>
          <a:p>
            <a:r>
              <a:rPr lang="en-US" dirty="0" err="1"/>
              <a:t>Lợi</a:t>
            </a:r>
            <a:r>
              <a:rPr lang="en-US" dirty="0"/>
              <a:t> </a:t>
            </a:r>
            <a:r>
              <a:rPr lang="en-US" dirty="0" err="1"/>
              <a:t>ích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ChatGPT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r>
              <a:rPr lang="en-US" dirty="0"/>
              <a:t>.</a:t>
            </a:r>
          </a:p>
          <a:p>
            <a:pPr>
              <a:buFontTx/>
              <a:buChar char="-"/>
            </a:pPr>
            <a:r>
              <a:rPr lang="en-US" dirty="0" err="1"/>
              <a:t>Hỗ</a:t>
            </a:r>
            <a:r>
              <a:rPr lang="en-US" dirty="0"/>
              <a:t> </a:t>
            </a:r>
            <a:r>
              <a:rPr lang="en-US" dirty="0" err="1"/>
              <a:t>trợ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r>
              <a:rPr lang="en-US" dirty="0"/>
              <a:t> </a:t>
            </a:r>
            <a:r>
              <a:rPr lang="en-US" dirty="0" err="1"/>
              <a:t>lỗi</a:t>
            </a:r>
            <a:r>
              <a:rPr lang="en-US" dirty="0"/>
              <a:t> </a:t>
            </a:r>
            <a:r>
              <a:rPr lang="en-US" dirty="0" err="1"/>
              <a:t>nhanh</a:t>
            </a:r>
            <a:r>
              <a:rPr lang="en-US" dirty="0"/>
              <a:t> </a:t>
            </a:r>
            <a:r>
              <a:rPr lang="en-US" dirty="0" err="1"/>
              <a:t>chóng</a:t>
            </a:r>
            <a:endParaRPr lang="en-US" dirty="0"/>
          </a:p>
          <a:p>
            <a:pPr>
              <a:buFontTx/>
              <a:buChar char="-"/>
            </a:pPr>
            <a:r>
              <a:rPr lang="vi-VN" dirty="0"/>
              <a:t>Cải thiện chất lượng mã</a:t>
            </a:r>
            <a:r>
              <a:rPr lang="en-US" dirty="0"/>
              <a:t> Code</a:t>
            </a:r>
          </a:p>
          <a:p>
            <a:pPr>
              <a:buFontTx/>
              <a:buChar char="-"/>
            </a:pPr>
            <a:r>
              <a:rPr lang="en-US" dirty="0" err="1"/>
              <a:t>Tiết</a:t>
            </a:r>
            <a:r>
              <a:rPr lang="en-US" dirty="0"/>
              <a:t> </a:t>
            </a:r>
            <a:r>
              <a:rPr lang="en-US" dirty="0" err="1"/>
              <a:t>kiệm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Code Review</a:t>
            </a:r>
          </a:p>
          <a:p>
            <a:pPr>
              <a:buFontTx/>
              <a:buChar char="-"/>
            </a:pPr>
            <a:r>
              <a:rPr lang="en-US" dirty="0" err="1"/>
              <a:t>Hỗ</a:t>
            </a:r>
            <a:r>
              <a:rPr lang="en-US" dirty="0"/>
              <a:t> </a:t>
            </a:r>
            <a:r>
              <a:rPr lang="en-US" dirty="0" err="1"/>
              <a:t>trợ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trình</a:t>
            </a:r>
            <a:endParaRPr lang="en-US" dirty="0"/>
          </a:p>
          <a:p>
            <a:pPr>
              <a:buFontTx/>
              <a:buChar char="-"/>
            </a:pPr>
            <a:r>
              <a:rPr lang="en-US" dirty="0" err="1"/>
              <a:t>Tiết</a:t>
            </a:r>
            <a:r>
              <a:rPr lang="en-US" dirty="0"/>
              <a:t> </a:t>
            </a:r>
            <a:r>
              <a:rPr lang="en-US" dirty="0" err="1"/>
              <a:t>kiệm</a:t>
            </a:r>
            <a:r>
              <a:rPr lang="en-US" dirty="0"/>
              <a:t> chi </a:t>
            </a:r>
            <a:r>
              <a:rPr lang="en-US" dirty="0" err="1"/>
              <a:t>phí</a:t>
            </a:r>
            <a:r>
              <a:rPr lang="en-US" dirty="0"/>
              <a:t> …</a:t>
            </a:r>
            <a:r>
              <a:rPr lang="en-US" dirty="0" err="1"/>
              <a:t>vv</a:t>
            </a:r>
            <a:endParaRPr lang="en-US" dirty="0"/>
          </a:p>
        </p:txBody>
      </p:sp>
      <p:pic>
        <p:nvPicPr>
          <p:cNvPr id="5" name="Picture 8" descr="Funny Bird PNG Transparent Images Free Download | Vector Files | Pngtree">
            <a:extLst>
              <a:ext uri="{FF2B5EF4-FFF2-40B4-BE49-F238E27FC236}">
                <a16:creationId xmlns:a16="http://schemas.microsoft.com/office/drawing/2014/main" id="{6143ABC4-CE10-EAA2-1A49-D32F277763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9855" y="5247986"/>
            <a:ext cx="2000827" cy="2000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1470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B8ECC-4C73-E4BD-151A-D44090955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Quy </a:t>
            </a:r>
            <a:r>
              <a:rPr lang="en-US" dirty="0" err="1"/>
              <a:t>Trình</a:t>
            </a:r>
            <a:r>
              <a:rPr lang="en-US" dirty="0"/>
              <a:t> Code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5D1DC9-E38C-B1AD-B2F1-04744E6E8F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Diagram: 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https://viewer.diagrams.net/?tags=%7B%7D&amp;lightbox=1&amp;highlight=0000ff&amp;edit=_blank&amp;layers=1&amp;nav=1&amp;title=Untitled%20Diagram.drawio#Uhttps%3A%2F%2Fdrive.google.com%2Fuc%3Fid%3D1EY-kMTnkZIhDZUwr1VHgDFd4xNtwDbBl%26export%3Ddownload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9" name="Picture 8" descr="Funny Bird PNG Transparent Images Free Download | Vector Files | Pngtree">
            <a:extLst>
              <a:ext uri="{FF2B5EF4-FFF2-40B4-BE49-F238E27FC236}">
                <a16:creationId xmlns:a16="http://schemas.microsoft.com/office/drawing/2014/main" id="{6203128F-A472-045F-220B-CFF698EC8A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9855" y="5247986"/>
            <a:ext cx="2000827" cy="2000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9381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4BD0C-199F-B740-8314-49CB6F90D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Ưu Điểm và Nhược Điểm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C8DC85-35AE-F29D-5612-1141FA1D8A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10327"/>
            <a:ext cx="8596668" cy="4231035"/>
          </a:xfrm>
        </p:spPr>
        <p:txBody>
          <a:bodyPr>
            <a:normAutofit/>
          </a:bodyPr>
          <a:lstStyle/>
          <a:p>
            <a:r>
              <a:rPr lang="en-US" dirty="0" err="1"/>
              <a:t>Ưu</a:t>
            </a:r>
            <a:r>
              <a:rPr lang="en-US" dirty="0"/>
              <a:t> </a:t>
            </a:r>
            <a:r>
              <a:rPr lang="en-US" dirty="0" err="1"/>
              <a:t>điểm</a:t>
            </a:r>
            <a:endParaRPr lang="en-US" dirty="0"/>
          </a:p>
          <a:p>
            <a:pPr>
              <a:buFontTx/>
              <a:buChar char="-"/>
            </a:pPr>
            <a:r>
              <a:rPr lang="en-US" dirty="0" err="1"/>
              <a:t>Tăng</a:t>
            </a:r>
            <a:r>
              <a:rPr lang="en-US" dirty="0"/>
              <a:t> </a:t>
            </a:r>
            <a:r>
              <a:rPr lang="en-US" dirty="0" err="1"/>
              <a:t>tốc</a:t>
            </a:r>
            <a:r>
              <a:rPr lang="en-US" dirty="0"/>
              <a:t> </a:t>
            </a:r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Code.</a:t>
            </a:r>
          </a:p>
          <a:p>
            <a:pPr>
              <a:buFontTx/>
              <a:buChar char="-"/>
            </a:pPr>
            <a:r>
              <a:rPr lang="en-US" dirty="0" err="1"/>
              <a:t>Tối</a:t>
            </a:r>
            <a:r>
              <a:rPr lang="en-US" dirty="0"/>
              <a:t> </a:t>
            </a:r>
            <a:r>
              <a:rPr lang="en-US" dirty="0" err="1"/>
              <a:t>ưu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t</a:t>
            </a:r>
            <a:r>
              <a:rPr lang="vi-VN" dirty="0"/>
              <a:t>ìm và sửa lỗi hiệu quả hơn.</a:t>
            </a:r>
            <a:endParaRPr lang="en-US" dirty="0"/>
          </a:p>
          <a:p>
            <a:pPr>
              <a:buFontTx/>
              <a:buChar char="-"/>
            </a:pPr>
            <a:r>
              <a:rPr lang="en-US" dirty="0" err="1"/>
              <a:t>Hỗ</a:t>
            </a:r>
            <a:r>
              <a:rPr lang="en-US" dirty="0"/>
              <a:t> </a:t>
            </a:r>
            <a:r>
              <a:rPr lang="en-US" dirty="0" err="1"/>
              <a:t>trợ</a:t>
            </a:r>
            <a:r>
              <a:rPr lang="en-US" dirty="0"/>
              <a:t> </a:t>
            </a:r>
            <a:r>
              <a:rPr lang="en-US" dirty="0" err="1"/>
              <a:t>nhanh</a:t>
            </a:r>
            <a:r>
              <a:rPr lang="en-US" dirty="0"/>
              <a:t> </a:t>
            </a:r>
            <a:r>
              <a:rPr lang="en-US" dirty="0" err="1"/>
              <a:t>chóng</a:t>
            </a:r>
            <a:r>
              <a:rPr lang="en-US" dirty="0"/>
              <a:t>, </a:t>
            </a:r>
            <a:r>
              <a:rPr lang="en-US" dirty="0" err="1"/>
              <a:t>giúp</a:t>
            </a:r>
            <a:r>
              <a:rPr lang="en-US" dirty="0"/>
              <a:t> </a:t>
            </a:r>
            <a:r>
              <a:rPr lang="en-US" dirty="0" err="1"/>
              <a:t>tiết</a:t>
            </a:r>
            <a:r>
              <a:rPr lang="en-US" dirty="0"/>
              <a:t> </a:t>
            </a:r>
            <a:r>
              <a:rPr lang="en-US" dirty="0" err="1"/>
              <a:t>kiệm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nhà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.</a:t>
            </a:r>
          </a:p>
          <a:p>
            <a:pPr>
              <a:buFontTx/>
              <a:buChar char="-"/>
            </a:pPr>
            <a:r>
              <a:rPr lang="vi-VN" dirty="0"/>
              <a:t>Cải thiện chất lượng mã</a:t>
            </a:r>
            <a:r>
              <a:rPr lang="en-US" dirty="0"/>
              <a:t> Code</a:t>
            </a:r>
            <a:r>
              <a:rPr lang="vi-VN" dirty="0"/>
              <a:t> với các phản hồi tự động từ ChatGPT.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Nhược</a:t>
            </a:r>
            <a:r>
              <a:rPr lang="en-US" dirty="0"/>
              <a:t> </a:t>
            </a:r>
            <a:r>
              <a:rPr lang="en-US" dirty="0" err="1"/>
              <a:t>điểm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-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mất</a:t>
            </a:r>
            <a:r>
              <a:rPr lang="en-US" dirty="0"/>
              <a:t> </a:t>
            </a:r>
            <a:r>
              <a:rPr lang="en-US" dirty="0" err="1"/>
              <a:t>đi</a:t>
            </a:r>
            <a:r>
              <a:rPr lang="en-US" dirty="0"/>
              <a:t> </a:t>
            </a:r>
            <a:r>
              <a:rPr lang="en-US" dirty="0" err="1"/>
              <a:t>khả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Code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chủ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phụ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AI.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ChatGPT </a:t>
            </a:r>
            <a:r>
              <a:rPr lang="en-US" dirty="0" err="1"/>
              <a:t>gặp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cố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lỗi</a:t>
            </a:r>
            <a:r>
              <a:rPr lang="en-US" dirty="0"/>
              <a:t>, </a:t>
            </a:r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kịp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sửa</a:t>
            </a:r>
            <a:r>
              <a:rPr lang="en-US" dirty="0"/>
              <a:t> </a:t>
            </a:r>
            <a:r>
              <a:rPr lang="en-US" dirty="0" err="1"/>
              <a:t>lỗi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8" descr="Funny Bird PNG Transparent Images Free Download | Vector Files | Pngtree">
            <a:extLst>
              <a:ext uri="{FF2B5EF4-FFF2-40B4-BE49-F238E27FC236}">
                <a16:creationId xmlns:a16="http://schemas.microsoft.com/office/drawing/2014/main" id="{20A6DE96-820B-64FE-7780-5795B1001A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9855" y="5247986"/>
            <a:ext cx="2000827" cy="2000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3883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53B30-2F7E-B895-528D-12BD6FB60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Khả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Mở</a:t>
            </a:r>
            <a:r>
              <a:rPr lang="en-US" dirty="0"/>
              <a:t> </a:t>
            </a:r>
            <a:r>
              <a:rPr lang="en-US" dirty="0" err="1"/>
              <a:t>Rộng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A768BA-9F48-C99D-7F67-1DF69709F5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Idea 1. </a:t>
            </a:r>
            <a:r>
              <a:rPr lang="en-US" b="1" dirty="0" err="1"/>
              <a:t>Tích</a:t>
            </a:r>
            <a:r>
              <a:rPr lang="en-US" b="1" dirty="0"/>
              <a:t> </a:t>
            </a:r>
            <a:r>
              <a:rPr lang="en-US" b="1" dirty="0" err="1"/>
              <a:t>hợp</a:t>
            </a:r>
            <a:r>
              <a:rPr lang="en-US" b="1" dirty="0"/>
              <a:t> Review qua Merge Request (MR)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review Code </a:t>
            </a:r>
            <a:r>
              <a:rPr lang="en-US" dirty="0" err="1"/>
              <a:t>khi</a:t>
            </a:r>
            <a:r>
              <a:rPr lang="en-US" dirty="0"/>
              <a:t> dev </a:t>
            </a:r>
            <a:r>
              <a:rPr lang="en-US" dirty="0" err="1"/>
              <a:t>gửi</a:t>
            </a:r>
            <a:r>
              <a:rPr lang="en-US" dirty="0"/>
              <a:t> MR.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Idea 2. </a:t>
            </a:r>
            <a:r>
              <a:rPr lang="en-US" b="1" dirty="0" err="1"/>
              <a:t>Tích</a:t>
            </a:r>
            <a:r>
              <a:rPr lang="en-US" b="1" dirty="0"/>
              <a:t> </a:t>
            </a:r>
            <a:r>
              <a:rPr lang="en-US" b="1" dirty="0" err="1"/>
              <a:t>hợp</a:t>
            </a:r>
            <a:r>
              <a:rPr lang="en-US" b="1" dirty="0"/>
              <a:t> </a:t>
            </a:r>
            <a:r>
              <a:rPr lang="en-US" b="1" dirty="0" err="1"/>
              <a:t>thực</a:t>
            </a:r>
            <a:r>
              <a:rPr lang="en-US" b="1" dirty="0"/>
              <a:t> </a:t>
            </a:r>
            <a:r>
              <a:rPr lang="en-US" b="1" dirty="0" err="1"/>
              <a:t>hiện</a:t>
            </a:r>
            <a:r>
              <a:rPr lang="en-US" b="1" dirty="0"/>
              <a:t> </a:t>
            </a:r>
            <a:r>
              <a:rPr lang="en-US" b="1" dirty="0" err="1"/>
              <a:t>theo</a:t>
            </a:r>
            <a:r>
              <a:rPr lang="en-US" b="1" dirty="0"/>
              <a:t> </a:t>
            </a:r>
            <a:r>
              <a:rPr lang="en-US" b="1" dirty="0" err="1"/>
              <a:t>thiết</a:t>
            </a:r>
            <a:r>
              <a:rPr lang="en-US" b="1" dirty="0"/>
              <a:t> </a:t>
            </a:r>
            <a:r>
              <a:rPr lang="en-US" b="1" dirty="0" err="1"/>
              <a:t>kế</a:t>
            </a:r>
            <a:r>
              <a:rPr lang="en-US" b="1" dirty="0"/>
              <a:t> </a:t>
            </a:r>
            <a:r>
              <a:rPr lang="en-US" b="1" dirty="0" err="1"/>
              <a:t>và</a:t>
            </a:r>
            <a:r>
              <a:rPr lang="en-US" b="1" dirty="0"/>
              <a:t> </a:t>
            </a:r>
            <a:r>
              <a:rPr lang="en-US" b="1" dirty="0" err="1"/>
              <a:t>ngôn</a:t>
            </a:r>
            <a:r>
              <a:rPr lang="en-US" b="1" dirty="0"/>
              <a:t> </a:t>
            </a:r>
            <a:r>
              <a:rPr lang="en-US" b="1" dirty="0" err="1"/>
              <a:t>ngữ</a:t>
            </a:r>
            <a:r>
              <a:rPr lang="en-US" b="1" dirty="0"/>
              <a:t> </a:t>
            </a:r>
            <a:r>
              <a:rPr lang="en-US" b="1" dirty="0" err="1"/>
              <a:t>mã</a:t>
            </a:r>
            <a:r>
              <a:rPr lang="en-US" b="1" dirty="0"/>
              <a:t> </a:t>
            </a:r>
            <a:r>
              <a:rPr lang="en-US" b="1" dirty="0" err="1"/>
              <a:t>nguồn</a:t>
            </a:r>
            <a:r>
              <a:rPr lang="en-US" b="1" dirty="0"/>
              <a:t>: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ChatGPT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thao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dựa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source code.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Idea 3. </a:t>
            </a:r>
            <a:r>
              <a:rPr lang="en-US" b="1" dirty="0" err="1"/>
              <a:t>Tạo</a:t>
            </a:r>
            <a:r>
              <a:rPr lang="en-US" b="1" dirty="0"/>
              <a:t> test case E2E: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test case E2E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nguồn</a:t>
            </a:r>
            <a:r>
              <a:rPr lang="en-US" dirty="0"/>
              <a:t>.</a:t>
            </a:r>
          </a:p>
        </p:txBody>
      </p:sp>
      <p:pic>
        <p:nvPicPr>
          <p:cNvPr id="4" name="Picture 8" descr="Funny Bird PNG Transparent Images Free Download | Vector Files | Pngtree">
            <a:extLst>
              <a:ext uri="{FF2B5EF4-FFF2-40B4-BE49-F238E27FC236}">
                <a16:creationId xmlns:a16="http://schemas.microsoft.com/office/drawing/2014/main" id="{630AAF06-AB69-9FC9-B484-9581E1B764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9855" y="5247986"/>
            <a:ext cx="2000827" cy="2000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2755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B4D66-E2A5-9B3B-6434-928726CC8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Khả</a:t>
            </a:r>
            <a:r>
              <a:rPr lang="en-US" dirty="0"/>
              <a:t> </a:t>
            </a:r>
            <a:r>
              <a:rPr lang="en-US" dirty="0" err="1"/>
              <a:t>Thi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C4F316-0DE5-2FC3-706B-543D2DDD39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30036"/>
            <a:ext cx="8596668" cy="47113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1. </a:t>
            </a:r>
            <a:r>
              <a:rPr lang="en-US" sz="2000" b="1" dirty="0" err="1"/>
              <a:t>Phân</a:t>
            </a:r>
            <a:r>
              <a:rPr lang="en-US" sz="2000" b="1" dirty="0"/>
              <a:t> </a:t>
            </a:r>
            <a:r>
              <a:rPr lang="en-US" sz="2000" b="1" dirty="0" err="1"/>
              <a:t>tích</a:t>
            </a:r>
            <a:r>
              <a:rPr lang="en-US" sz="2000" b="1" dirty="0"/>
              <a:t> </a:t>
            </a:r>
            <a:r>
              <a:rPr lang="en-US" sz="2000" b="1" dirty="0" err="1"/>
              <a:t>mã</a:t>
            </a:r>
            <a:r>
              <a:rPr lang="en-US" sz="2000" b="1" dirty="0"/>
              <a:t> </a:t>
            </a:r>
            <a:r>
              <a:rPr lang="en-US" sz="2000" b="1" dirty="0" err="1"/>
              <a:t>nguồn</a:t>
            </a:r>
            <a:r>
              <a:rPr lang="en-US" sz="2000" b="1" dirty="0"/>
              <a:t> </a:t>
            </a:r>
            <a:r>
              <a:rPr lang="en-US" sz="2000" b="1" dirty="0" err="1"/>
              <a:t>nhanh</a:t>
            </a:r>
            <a:r>
              <a:rPr lang="en-US" sz="2000" b="1" dirty="0"/>
              <a:t> </a:t>
            </a:r>
            <a:r>
              <a:rPr lang="en-US" sz="2000" b="1" dirty="0" err="1"/>
              <a:t>chóng</a:t>
            </a:r>
            <a:r>
              <a:rPr lang="en-US" sz="2000" b="1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	 </a:t>
            </a:r>
            <a:r>
              <a:rPr lang="en-US" dirty="0" err="1">
                <a:solidFill>
                  <a:schemeClr val="tx1">
                    <a:lumMod val="75000"/>
                  </a:schemeClr>
                </a:solidFill>
              </a:rPr>
              <a:t>Phát</a:t>
            </a: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</a:schemeClr>
                </a:solidFill>
              </a:rPr>
              <a:t>hiện</a:t>
            </a: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</a:schemeClr>
                </a:solidFill>
              </a:rPr>
              <a:t>lỗi</a:t>
            </a: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</a:schemeClr>
                </a:solidFill>
              </a:rPr>
              <a:t>tiềm</a:t>
            </a: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</a:schemeClr>
                </a:solidFill>
              </a:rPr>
              <a:t>ẩn</a:t>
            </a: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</a:schemeClr>
                </a:solidFill>
              </a:rPr>
              <a:t>và</a:t>
            </a: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</a:schemeClr>
                </a:solidFill>
              </a:rPr>
              <a:t>đề</a:t>
            </a: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</a:schemeClr>
                </a:solidFill>
              </a:rPr>
              <a:t>xuất</a:t>
            </a: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</a:schemeClr>
                </a:solidFill>
              </a:rPr>
              <a:t>cải</a:t>
            </a: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</a:schemeClr>
                </a:solidFill>
              </a:rPr>
              <a:t>tiến</a:t>
            </a: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</a:schemeClr>
                </a:solidFill>
              </a:rPr>
              <a:t>hiệu</a:t>
            </a: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</a:schemeClr>
                </a:solidFill>
              </a:rPr>
              <a:t>quả</a:t>
            </a: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</a:schemeClr>
                </a:solidFill>
              </a:rPr>
              <a:t>trong</a:t>
            </a: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</a:schemeClr>
                </a:solidFill>
              </a:rPr>
              <a:t>thời</a:t>
            </a: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</a:schemeClr>
                </a:solidFill>
              </a:rPr>
              <a:t>gian</a:t>
            </a: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</a:schemeClr>
                </a:solidFill>
              </a:rPr>
              <a:t>ngắn</a:t>
            </a: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.</a:t>
            </a:r>
          </a:p>
          <a:p>
            <a:pPr marL="0" indent="0">
              <a:buNone/>
            </a:pPr>
            <a:r>
              <a:rPr lang="en-US" sz="2000" b="1" dirty="0"/>
              <a:t>2. </a:t>
            </a:r>
            <a:r>
              <a:rPr lang="en-US" sz="2000" b="1" dirty="0" err="1"/>
              <a:t>Tích</a:t>
            </a:r>
            <a:r>
              <a:rPr lang="en-US" sz="2000" b="1" dirty="0"/>
              <a:t> </a:t>
            </a:r>
            <a:r>
              <a:rPr lang="en-US" sz="2000" b="1" dirty="0" err="1"/>
              <a:t>hợp</a:t>
            </a:r>
            <a:r>
              <a:rPr lang="en-US" sz="2000" b="1" dirty="0"/>
              <a:t> </a:t>
            </a:r>
            <a:r>
              <a:rPr lang="en-US" sz="2000" b="1" dirty="0" err="1"/>
              <a:t>vào</a:t>
            </a:r>
            <a:r>
              <a:rPr lang="en-US" sz="2000" b="1" dirty="0"/>
              <a:t> </a:t>
            </a:r>
            <a:r>
              <a:rPr lang="en-US" sz="2000" b="1" dirty="0" err="1"/>
              <a:t>quy</a:t>
            </a:r>
            <a:r>
              <a:rPr lang="en-US" sz="2000" b="1" dirty="0"/>
              <a:t> </a:t>
            </a:r>
            <a:r>
              <a:rPr lang="en-US" sz="2000" b="1" dirty="0" err="1"/>
              <a:t>trình</a:t>
            </a:r>
            <a:r>
              <a:rPr lang="en-US" sz="2000" b="1" dirty="0"/>
              <a:t> </a:t>
            </a:r>
            <a:r>
              <a:rPr lang="en-US" sz="2000" b="1" dirty="0" err="1"/>
              <a:t>phát</a:t>
            </a:r>
            <a:r>
              <a:rPr lang="en-US" sz="2000" b="1" dirty="0"/>
              <a:t> </a:t>
            </a:r>
            <a:r>
              <a:rPr lang="en-US" sz="2000" b="1" dirty="0" err="1"/>
              <a:t>triển</a:t>
            </a:r>
            <a:r>
              <a:rPr lang="en-US" sz="2000" b="1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>
                    <a:lumMod val="75000"/>
                  </a:schemeClr>
                </a:solidFill>
              </a:rPr>
              <a:t>Dễ</a:t>
            </a: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</a:schemeClr>
                </a:solidFill>
              </a:rPr>
              <a:t>dàng</a:t>
            </a: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</a:schemeClr>
                </a:solidFill>
              </a:rPr>
              <a:t>kết</a:t>
            </a: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</a:schemeClr>
                </a:solidFill>
              </a:rPr>
              <a:t>nối</a:t>
            </a: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</a:schemeClr>
                </a:solidFill>
              </a:rPr>
              <a:t>với</a:t>
            </a: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</a:schemeClr>
                </a:solidFill>
              </a:rPr>
              <a:t>các</a:t>
            </a: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</a:schemeClr>
                </a:solidFill>
              </a:rPr>
              <a:t>công</a:t>
            </a: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</a:schemeClr>
                </a:solidFill>
              </a:rPr>
              <a:t>cụ</a:t>
            </a: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</a:schemeClr>
                </a:solidFill>
              </a:rPr>
              <a:t>và</a:t>
            </a: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</a:schemeClr>
                </a:solidFill>
              </a:rPr>
              <a:t>quy</a:t>
            </a: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</a:schemeClr>
                </a:solidFill>
              </a:rPr>
              <a:t>trình</a:t>
            </a: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 DevOps.</a:t>
            </a:r>
          </a:p>
          <a:p>
            <a:pPr marL="0" indent="0">
              <a:buNone/>
            </a:pPr>
            <a:r>
              <a:rPr lang="en-US" sz="2000" b="1" dirty="0"/>
              <a:t>3. </a:t>
            </a:r>
            <a:r>
              <a:rPr lang="en-US" sz="2000" b="1" dirty="0" err="1"/>
              <a:t>Hỗ</a:t>
            </a:r>
            <a:r>
              <a:rPr lang="en-US" sz="2000" b="1" dirty="0"/>
              <a:t> </a:t>
            </a:r>
            <a:r>
              <a:rPr lang="en-US" sz="2000" b="1" dirty="0" err="1"/>
              <a:t>trợ</a:t>
            </a:r>
            <a:r>
              <a:rPr lang="en-US" sz="2000" b="1" dirty="0"/>
              <a:t> </a:t>
            </a:r>
            <a:r>
              <a:rPr lang="en-US" sz="2000" b="1" dirty="0" err="1"/>
              <a:t>đa</a:t>
            </a:r>
            <a:r>
              <a:rPr lang="en-US" sz="2000" b="1" dirty="0"/>
              <a:t> </a:t>
            </a:r>
            <a:r>
              <a:rPr lang="en-US" sz="2000" b="1" dirty="0" err="1"/>
              <a:t>ngôn</a:t>
            </a:r>
            <a:r>
              <a:rPr lang="en-US" sz="2000" b="1" dirty="0"/>
              <a:t> </a:t>
            </a:r>
            <a:r>
              <a:rPr lang="en-US" sz="2000" b="1" dirty="0" err="1"/>
              <a:t>ngữ</a:t>
            </a:r>
            <a:r>
              <a:rPr lang="en-US" sz="2000" b="1" dirty="0"/>
              <a:t> </a:t>
            </a:r>
            <a:r>
              <a:rPr lang="en-US" sz="2000" b="1" dirty="0" err="1"/>
              <a:t>lập</a:t>
            </a:r>
            <a:r>
              <a:rPr lang="en-US" sz="2000" b="1" dirty="0"/>
              <a:t> </a:t>
            </a:r>
            <a:r>
              <a:rPr lang="en-US" sz="2000" b="1" dirty="0" err="1"/>
              <a:t>trình</a:t>
            </a:r>
            <a:r>
              <a:rPr lang="en-US" sz="2000" b="1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>
                    <a:lumMod val="75000"/>
                  </a:schemeClr>
                </a:solidFill>
              </a:rPr>
              <a:t>Làm</a:t>
            </a: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</a:schemeClr>
                </a:solidFill>
              </a:rPr>
              <a:t>việc</a:t>
            </a: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</a:schemeClr>
                </a:solidFill>
              </a:rPr>
              <a:t>với</a:t>
            </a: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</a:schemeClr>
                </a:solidFill>
              </a:rPr>
              <a:t>nhiều</a:t>
            </a: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</a:schemeClr>
                </a:solidFill>
              </a:rPr>
              <a:t>ngôn</a:t>
            </a: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</a:schemeClr>
                </a:solidFill>
              </a:rPr>
              <a:t>ngữ</a:t>
            </a: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</a:schemeClr>
                </a:solidFill>
              </a:rPr>
              <a:t>lập</a:t>
            </a: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</a:schemeClr>
                </a:solidFill>
              </a:rPr>
              <a:t>trình</a:t>
            </a: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</a:schemeClr>
                </a:solidFill>
              </a:rPr>
              <a:t>khác</a:t>
            </a: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</a:schemeClr>
                </a:solidFill>
              </a:rPr>
              <a:t>nhau</a:t>
            </a: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, </a:t>
            </a:r>
            <a:r>
              <a:rPr lang="en-US" dirty="0" err="1">
                <a:solidFill>
                  <a:schemeClr val="tx1">
                    <a:lumMod val="75000"/>
                  </a:schemeClr>
                </a:solidFill>
              </a:rPr>
              <a:t>đáp</a:t>
            </a: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</a:schemeClr>
                </a:solidFill>
              </a:rPr>
              <a:t>ứng</a:t>
            </a: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</a:schemeClr>
                </a:solidFill>
              </a:rPr>
              <a:t>các</a:t>
            </a: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</a:schemeClr>
                </a:solidFill>
              </a:rPr>
              <a:t>dự</a:t>
            </a: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</a:schemeClr>
                </a:solidFill>
              </a:rPr>
              <a:t>án</a:t>
            </a: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</a:schemeClr>
                </a:solidFill>
              </a:rPr>
              <a:t>đa</a:t>
            </a: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</a:schemeClr>
                </a:solidFill>
              </a:rPr>
              <a:t>dạng</a:t>
            </a: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.</a:t>
            </a:r>
          </a:p>
          <a:p>
            <a:pPr marL="0" indent="0">
              <a:buNone/>
            </a:pPr>
            <a:r>
              <a:rPr lang="en-US" sz="2000" b="1" dirty="0"/>
              <a:t>4. </a:t>
            </a:r>
            <a:r>
              <a:rPr lang="en-US" sz="2000" b="1" dirty="0" err="1"/>
              <a:t>Tự</a:t>
            </a:r>
            <a:r>
              <a:rPr lang="en-US" sz="2000" b="1" dirty="0"/>
              <a:t> </a:t>
            </a:r>
            <a:r>
              <a:rPr lang="en-US" sz="2000" b="1" dirty="0" err="1"/>
              <a:t>động</a:t>
            </a:r>
            <a:r>
              <a:rPr lang="en-US" sz="2000" b="1" dirty="0"/>
              <a:t> </a:t>
            </a:r>
            <a:r>
              <a:rPr lang="en-US" sz="2000" b="1" dirty="0" err="1"/>
              <a:t>hóa</a:t>
            </a:r>
            <a:r>
              <a:rPr lang="en-US" sz="2000" b="1" dirty="0"/>
              <a:t> </a:t>
            </a:r>
            <a:r>
              <a:rPr lang="en-US" sz="2000" b="1" dirty="0" err="1"/>
              <a:t>tác</a:t>
            </a:r>
            <a:r>
              <a:rPr lang="en-US" sz="2000" b="1" dirty="0"/>
              <a:t> </a:t>
            </a:r>
            <a:r>
              <a:rPr lang="en-US" sz="2000" b="1" dirty="0" err="1"/>
              <a:t>vụ</a:t>
            </a:r>
            <a:r>
              <a:rPr lang="en-US" sz="2000" b="1" dirty="0"/>
              <a:t> </a:t>
            </a:r>
            <a:r>
              <a:rPr lang="en-US" sz="2000" b="1" dirty="0" err="1"/>
              <a:t>lặp</a:t>
            </a:r>
            <a:r>
              <a:rPr lang="en-US" sz="2000" b="1" dirty="0"/>
              <a:t> </a:t>
            </a:r>
            <a:r>
              <a:rPr lang="en-US" sz="2000" b="1" dirty="0" err="1"/>
              <a:t>lại</a:t>
            </a:r>
            <a:r>
              <a:rPr lang="en-US" sz="2000" b="1" dirty="0"/>
              <a:t>:</a:t>
            </a: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vi-VN" dirty="0">
                <a:solidFill>
                  <a:schemeClr val="tx1">
                    <a:lumMod val="75000"/>
                  </a:schemeClr>
                </a:solidFill>
              </a:rPr>
              <a:t>Kiểm tra lỗi cơ bản, tối ưu mã, và viết tài liệu tự động.</a:t>
            </a:r>
          </a:p>
          <a:p>
            <a:pPr marL="0" indent="0">
              <a:buNone/>
            </a:pPr>
            <a:r>
              <a:rPr lang="en-US" sz="2000" b="1" dirty="0"/>
              <a:t>5. </a:t>
            </a:r>
            <a:r>
              <a:rPr lang="en-US" sz="2000" b="1" dirty="0" err="1"/>
              <a:t>Cải</a:t>
            </a:r>
            <a:r>
              <a:rPr lang="en-US" sz="2000" b="1" dirty="0"/>
              <a:t> </a:t>
            </a:r>
            <a:r>
              <a:rPr lang="en-US" sz="2000" b="1" dirty="0" err="1"/>
              <a:t>thiện</a:t>
            </a:r>
            <a:r>
              <a:rPr lang="en-US" sz="2000" b="1" dirty="0"/>
              <a:t>, </a:t>
            </a:r>
            <a:r>
              <a:rPr lang="en-US" sz="2000" b="1" dirty="0" err="1"/>
              <a:t>nâng</a:t>
            </a:r>
            <a:r>
              <a:rPr lang="en-US" sz="2000" b="1" dirty="0"/>
              <a:t> </a:t>
            </a:r>
            <a:r>
              <a:rPr lang="en-US" sz="2000" b="1" dirty="0" err="1"/>
              <a:t>cao</a:t>
            </a:r>
            <a:r>
              <a:rPr lang="en-US" sz="2000" b="1" dirty="0"/>
              <a:t> </a:t>
            </a:r>
            <a:r>
              <a:rPr lang="en-US" sz="2000" b="1" dirty="0" err="1"/>
              <a:t>hiệu</a:t>
            </a:r>
            <a:r>
              <a:rPr lang="en-US" sz="2000" b="1" dirty="0"/>
              <a:t> </a:t>
            </a:r>
            <a:r>
              <a:rPr lang="en-US" sz="2000" b="1" dirty="0" err="1"/>
              <a:t>quả</a:t>
            </a:r>
            <a:r>
              <a:rPr lang="en-US" sz="2000" b="1" dirty="0"/>
              <a:t> </a:t>
            </a:r>
            <a:r>
              <a:rPr lang="en-US" sz="2000" b="1" dirty="0" err="1"/>
              <a:t>và</a:t>
            </a:r>
            <a:r>
              <a:rPr lang="en-US" sz="2000" b="1" dirty="0"/>
              <a:t> </a:t>
            </a:r>
            <a:r>
              <a:rPr lang="en-US" sz="2000" b="1" dirty="0" err="1"/>
              <a:t>năng</a:t>
            </a:r>
            <a:r>
              <a:rPr lang="en-US" sz="2000" b="1" dirty="0"/>
              <a:t> </a:t>
            </a:r>
            <a:r>
              <a:rPr lang="en-US" sz="2000" b="1" dirty="0" err="1"/>
              <a:t>suất</a:t>
            </a:r>
            <a:r>
              <a:rPr lang="en-US" sz="2000" b="1" dirty="0"/>
              <a:t>:</a:t>
            </a: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vi-VN" dirty="0">
                <a:solidFill>
                  <a:schemeClr val="tx1">
                    <a:lumMod val="75000"/>
                  </a:schemeClr>
                </a:solidFill>
              </a:rPr>
              <a:t>Tiết kiệm thời gian và tập trung vào các vấn đề phức tạp hơn, đẩy nhanh tiến độ dự án.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152" name="Picture 8" descr="Funny Bird PNG Transparent Images Free Download | Vector Files | Pngtree">
            <a:extLst>
              <a:ext uri="{FF2B5EF4-FFF2-40B4-BE49-F238E27FC236}">
                <a16:creationId xmlns:a16="http://schemas.microsoft.com/office/drawing/2014/main" id="{5F26E4E2-8FF9-C2DC-F1B7-AA832E8399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9855" y="5247986"/>
            <a:ext cx="2000827" cy="2000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28862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DF1F0-1F3E-4853-A5CE-2E7521AB0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F81083-D09E-16F3-A1CF-8103054EEE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http://13.228.27.2:8501/</a:t>
            </a:r>
            <a:r>
              <a:rPr lang="en-US" dirty="0"/>
              <a:t> </a:t>
            </a:r>
          </a:p>
        </p:txBody>
      </p:sp>
      <p:pic>
        <p:nvPicPr>
          <p:cNvPr id="4" name="Picture 8" descr="Funny Bird PNG Transparent Images Free Download | Vector Files | Pngtree">
            <a:extLst>
              <a:ext uri="{FF2B5EF4-FFF2-40B4-BE49-F238E27FC236}">
                <a16:creationId xmlns:a16="http://schemas.microsoft.com/office/drawing/2014/main" id="{0BD1374F-39B5-E0A3-7316-CBE174AF41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9855" y="5247986"/>
            <a:ext cx="2000827" cy="2000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64681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48605-2141-B5DD-0511-4F55C2678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 err="1"/>
              <a:t>Hỏi</a:t>
            </a:r>
            <a:r>
              <a:rPr lang="en-US" sz="6000" dirty="0"/>
              <a:t> </a:t>
            </a:r>
            <a:r>
              <a:rPr lang="en-US" sz="6000" dirty="0" err="1"/>
              <a:t>Đáp</a:t>
            </a:r>
            <a:r>
              <a:rPr lang="en-US" sz="6000" dirty="0"/>
              <a:t>?</a:t>
            </a:r>
          </a:p>
        </p:txBody>
      </p:sp>
      <p:pic>
        <p:nvPicPr>
          <p:cNvPr id="4102" name="Picture 6" descr="Hd Angry Birds Background PNG Transparent Background, Free Download #46180  - FreeIconsPNG">
            <a:extLst>
              <a:ext uri="{FF2B5EF4-FFF2-40B4-BE49-F238E27FC236}">
                <a16:creationId xmlns:a16="http://schemas.microsoft.com/office/drawing/2014/main" id="{45A3AB60-2E24-42C1-C591-5B537327ABD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988" y="2160588"/>
            <a:ext cx="4522062" cy="3881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83933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79CE6-AAE7-2C64-1FAA-5D75B4A42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7200" dirty="0">
                <a:latin typeface=".VnAristote" panose="020B7200000000000000" pitchFamily="34" charset="0"/>
              </a:rPr>
              <a:t>Thank You!</a:t>
            </a:r>
          </a:p>
        </p:txBody>
      </p:sp>
      <p:pic>
        <p:nvPicPr>
          <p:cNvPr id="5134" name="Picture 14" descr="Bird Smiling Cartoon, Bird, Cartoon, Cartoon Bird PNG Transparent Image and  Clipart for Free Download">
            <a:extLst>
              <a:ext uri="{FF2B5EF4-FFF2-40B4-BE49-F238E27FC236}">
                <a16:creationId xmlns:a16="http://schemas.microsoft.com/office/drawing/2014/main" id="{0195F084-C583-1542-BE63-D856AD5BFC8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5300" y="2160588"/>
            <a:ext cx="3881437" cy="3881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731196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60</TotalTime>
  <Words>548</Words>
  <Application>Microsoft Office PowerPoint</Application>
  <PresentationFormat>Widescreen</PresentationFormat>
  <Paragraphs>46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.VnAristote</vt:lpstr>
      <vt:lpstr>Arial</vt:lpstr>
      <vt:lpstr>Trebuchet MS</vt:lpstr>
      <vt:lpstr>Wingdings 3</vt:lpstr>
      <vt:lpstr>Facet</vt:lpstr>
      <vt:lpstr>Quy trình Code Review với ChatGPT</vt:lpstr>
      <vt:lpstr>Giới thiệu and Mục tiêu</vt:lpstr>
      <vt:lpstr>Quy Trình Code Review</vt:lpstr>
      <vt:lpstr>Ưu Điểm và Nhược Điểm</vt:lpstr>
      <vt:lpstr>Khả Năng Mở Rộng và Phát Triển</vt:lpstr>
      <vt:lpstr>Tính Khả Thi</vt:lpstr>
      <vt:lpstr>Demo</vt:lpstr>
      <vt:lpstr>Hỏi Đáp?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Welcome</dc:creator>
  <cp:lastModifiedBy>Welcome</cp:lastModifiedBy>
  <cp:revision>1</cp:revision>
  <dcterms:created xsi:type="dcterms:W3CDTF">2024-12-13T06:34:17Z</dcterms:created>
  <dcterms:modified xsi:type="dcterms:W3CDTF">2024-12-13T07:35:08Z</dcterms:modified>
</cp:coreProperties>
</file>