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handoutMasterIdLst>
    <p:handoutMasterId r:id="rId28"/>
  </p:handoutMasterIdLst>
  <p:sldIdLst>
    <p:sldId id="376" r:id="rId2"/>
    <p:sldId id="414" r:id="rId3"/>
    <p:sldId id="418" r:id="rId4"/>
    <p:sldId id="433" r:id="rId5"/>
    <p:sldId id="434" r:id="rId6"/>
    <p:sldId id="432" r:id="rId7"/>
    <p:sldId id="420" r:id="rId8"/>
    <p:sldId id="423" r:id="rId9"/>
    <p:sldId id="435" r:id="rId10"/>
    <p:sldId id="419" r:id="rId11"/>
    <p:sldId id="437" r:id="rId12"/>
    <p:sldId id="421" r:id="rId13"/>
    <p:sldId id="416" r:id="rId14"/>
    <p:sldId id="438" r:id="rId15"/>
    <p:sldId id="436" r:id="rId16"/>
    <p:sldId id="439" r:id="rId17"/>
    <p:sldId id="424" r:id="rId18"/>
    <p:sldId id="440" r:id="rId19"/>
    <p:sldId id="426" r:id="rId20"/>
    <p:sldId id="427" r:id="rId21"/>
    <p:sldId id="425" r:id="rId22"/>
    <p:sldId id="428" r:id="rId23"/>
    <p:sldId id="429" r:id="rId24"/>
    <p:sldId id="430" r:id="rId25"/>
    <p:sldId id="431" r:id="rId26"/>
  </p:sldIdLst>
  <p:sldSz cx="9144000" cy="6858000" type="screen4x3"/>
  <p:notesSz cx="7010400" cy="92964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1E33B1B-E197-463B-A531-467BFB591BCB}">
          <p14:sldIdLst>
            <p14:sldId id="376"/>
            <p14:sldId id="414"/>
            <p14:sldId id="418"/>
            <p14:sldId id="433"/>
            <p14:sldId id="434"/>
            <p14:sldId id="432"/>
            <p14:sldId id="420"/>
            <p14:sldId id="423"/>
            <p14:sldId id="435"/>
            <p14:sldId id="419"/>
            <p14:sldId id="437"/>
            <p14:sldId id="421"/>
            <p14:sldId id="416"/>
            <p14:sldId id="438"/>
            <p14:sldId id="436"/>
            <p14:sldId id="439"/>
            <p14:sldId id="424"/>
            <p14:sldId id="440"/>
            <p14:sldId id="426"/>
            <p14:sldId id="427"/>
            <p14:sldId id="425"/>
            <p14:sldId id="428"/>
            <p14:sldId id="429"/>
            <p14:sldId id="430"/>
            <p14:sldId id="431"/>
          </p14:sldIdLst>
        </p14:section>
        <p14:section name="Untitled Section" id="{3E2C6D4F-02A3-43F0-B272-F85B35EBD3AE}">
          <p14:sldIdLst/>
        </p14:section>
        <p14:section name="APPENDIX" id="{3A880D53-E80C-42F7-A8D3-6C5C22BCAA7D}">
          <p14:sldIdLst/>
        </p14:section>
      </p14:sectionLst>
    </p:ext>
    <p:ext uri="{EFAFB233-063F-42B5-8137-9DF3F51BA10A}">
      <p15:sldGuideLst xmlns="" xmlns:p15="http://schemas.microsoft.com/office/powerpoint/2012/main">
        <p15:guide id="1" orient="horz" pos="1026" userDrawn="1">
          <p15:clr>
            <a:srgbClr val="A4A3A4"/>
          </p15:clr>
        </p15:guide>
        <p15:guide id="2" pos="2880">
          <p15:clr>
            <a:srgbClr val="A4A3A4"/>
          </p15:clr>
        </p15:guide>
      </p15:sldGuideLst>
    </p:ext>
    <p:ext uri="{2D200454-40CA-4A62-9FC3-DE9A4176ACB9}">
      <p15:notesGuideLst xmlns="" xmlns:p15="http://schemas.microsoft.com/office/powerpoint/2012/main">
        <p15:guide id="1" orient="horz" pos="2928"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000099"/>
    <a:srgbClr val="0000CC"/>
    <a:srgbClr val="0000FF"/>
    <a:srgbClr val="CF17CF"/>
    <a:srgbClr val="6666FF"/>
    <a:srgbClr val="6699FF"/>
    <a:srgbClr val="9999FF"/>
    <a:srgbClr val="66CCFF"/>
    <a:srgbClr val="5A8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09" autoAdjust="0"/>
    <p:restoredTop sz="80107" autoAdjust="0"/>
  </p:normalViewPr>
  <p:slideViewPr>
    <p:cSldViewPr>
      <p:cViewPr>
        <p:scale>
          <a:sx n="66" d="100"/>
          <a:sy n="66" d="100"/>
        </p:scale>
        <p:origin x="-1386" y="66"/>
      </p:cViewPr>
      <p:guideLst>
        <p:guide orient="horz" pos="1026"/>
        <p:guide pos="2880"/>
      </p:guideLst>
    </p:cSldViewPr>
  </p:slideViewPr>
  <p:notesTextViewPr>
    <p:cViewPr>
      <p:scale>
        <a:sx n="125" d="100"/>
        <a:sy n="125" d="100"/>
      </p:scale>
      <p:origin x="0" y="0"/>
    </p:cViewPr>
  </p:notesTextViewPr>
  <p:notesViewPr>
    <p:cSldViewPr>
      <p:cViewPr varScale="1">
        <p:scale>
          <a:sx n="57" d="100"/>
          <a:sy n="57" d="100"/>
        </p:scale>
        <p:origin x="-2045" y="-101"/>
      </p:cViewPr>
      <p:guideLst>
        <p:guide orient="horz" pos="2928"/>
        <p:guide pos="220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FF2D0-58EF-4FDD-97F1-E80ADC4FE638}"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FF57467A-B83C-4087-9EF4-3587FDF35B99}">
      <dgm:prSet phldrT="[Text]" custT="1"/>
      <dgm:spPr/>
      <dgm:t>
        <a:bodyPr/>
        <a:lstStyle/>
        <a:p>
          <a:pPr algn="l"/>
          <a:r>
            <a:rPr lang="en-US" sz="1600" b="1" smtClean="0">
              <a:latin typeface="Times New Roman" panose="02020603050405020304" pitchFamily="18" charset="0"/>
              <a:cs typeface="Times New Roman" panose="02020603050405020304" pitchFamily="18" charset="0"/>
            </a:rPr>
            <a:t>Mở đầu</a:t>
          </a:r>
          <a:endParaRPr lang="en-US" sz="1600" b="1" dirty="0">
            <a:latin typeface="Times New Roman" panose="02020603050405020304" pitchFamily="18" charset="0"/>
            <a:cs typeface="Times New Roman" panose="02020603050405020304" pitchFamily="18" charset="0"/>
          </a:endParaRPr>
        </a:p>
      </dgm:t>
    </dgm:pt>
    <dgm:pt modelId="{54892498-E0A0-43DD-BB41-BC8A7FC3C4A0}" type="parTrans" cxnId="{0A34B4FB-992E-4248-9914-DF9070249EF0}">
      <dgm:prSet/>
      <dgm:spPr/>
      <dgm:t>
        <a:bodyPr/>
        <a:lstStyle/>
        <a:p>
          <a:endParaRPr lang="en-US" sz="1600" b="1"/>
        </a:p>
      </dgm:t>
    </dgm:pt>
    <dgm:pt modelId="{D68D1468-584F-4E6F-BB97-CD8CDB946C50}" type="sibTrans" cxnId="{0A34B4FB-992E-4248-9914-DF9070249EF0}">
      <dgm:prSet/>
      <dgm:spPr/>
      <dgm:t>
        <a:bodyPr/>
        <a:lstStyle/>
        <a:p>
          <a:endParaRPr lang="en-US" sz="1600" b="1">
            <a:latin typeface="Times New Roman" panose="02020603050405020304" pitchFamily="18" charset="0"/>
            <a:cs typeface="Times New Roman" panose="02020603050405020304" pitchFamily="18" charset="0"/>
          </a:endParaRPr>
        </a:p>
      </dgm:t>
    </dgm:pt>
    <dgm:pt modelId="{B553D69B-A7DD-4DFD-8CA3-7D43F7EC84FE}">
      <dgm:prSet phldrT="[Text]" custT="1"/>
      <dgm:spPr/>
      <dgm:t>
        <a:bodyPr/>
        <a:lstStyle/>
        <a:p>
          <a:r>
            <a:rPr lang="en-US" sz="1600" b="1" smtClean="0">
              <a:latin typeface="Times New Roman" panose="02020603050405020304" pitchFamily="18" charset="0"/>
              <a:cs typeface="Times New Roman" panose="02020603050405020304" pitchFamily="18" charset="0"/>
            </a:rPr>
            <a:t>Tổng quan về .................................</a:t>
          </a:r>
          <a:endParaRPr lang="en-US" sz="1600" b="1" dirty="0">
            <a:latin typeface="Times New Roman" panose="02020603050405020304" pitchFamily="18" charset="0"/>
            <a:cs typeface="Times New Roman" panose="02020603050405020304" pitchFamily="18" charset="0"/>
          </a:endParaRPr>
        </a:p>
      </dgm:t>
    </dgm:pt>
    <dgm:pt modelId="{9C7F1628-70C5-451B-94F3-678039ECCF26}" type="parTrans" cxnId="{4637222B-462F-4440-8108-5444E95E5122}">
      <dgm:prSet/>
      <dgm:spPr/>
      <dgm:t>
        <a:bodyPr/>
        <a:lstStyle/>
        <a:p>
          <a:endParaRPr lang="en-US" sz="1600" b="1"/>
        </a:p>
      </dgm:t>
    </dgm:pt>
    <dgm:pt modelId="{1AD5B284-7F98-4DD2-9301-F7A2D252FA59}" type="sibTrans" cxnId="{4637222B-462F-4440-8108-5444E95E5122}">
      <dgm:prSet/>
      <dgm:spPr/>
      <dgm:t>
        <a:bodyPr/>
        <a:lstStyle/>
        <a:p>
          <a:endParaRPr lang="en-US" sz="1600" b="1"/>
        </a:p>
      </dgm:t>
    </dgm:pt>
    <dgm:pt modelId="{C8E9121A-5EA1-412C-BC0E-D773DF67FDB8}">
      <dgm:prSet phldrT="[Text]" custT="1"/>
      <dgm:spPr/>
      <dgm:t>
        <a:bodyPr/>
        <a:lstStyle/>
        <a:p>
          <a:endParaRPr lang="en-US" sz="1600" b="1" dirty="0">
            <a:latin typeface="Times New Roman" panose="02020603050405020304" pitchFamily="18" charset="0"/>
            <a:cs typeface="Times New Roman" panose="02020603050405020304" pitchFamily="18" charset="0"/>
          </a:endParaRPr>
        </a:p>
      </dgm:t>
    </dgm:pt>
    <dgm:pt modelId="{ECB378D9-1297-4D62-B49E-660ED9A63DC4}" type="parTrans" cxnId="{341DA2D0-4473-4480-9F8F-FE27D2699EC6}">
      <dgm:prSet/>
      <dgm:spPr/>
      <dgm:t>
        <a:bodyPr/>
        <a:lstStyle/>
        <a:p>
          <a:endParaRPr lang="en-US" sz="1600" b="1"/>
        </a:p>
      </dgm:t>
    </dgm:pt>
    <dgm:pt modelId="{39153FDA-2ED2-4F9F-B002-0CB116B0A8FF}" type="sibTrans" cxnId="{341DA2D0-4473-4480-9F8F-FE27D2699EC6}">
      <dgm:prSet/>
      <dgm:spPr/>
      <dgm:t>
        <a:bodyPr/>
        <a:lstStyle/>
        <a:p>
          <a:endParaRPr lang="en-US" sz="1600" b="1"/>
        </a:p>
      </dgm:t>
    </dgm:pt>
    <dgm:pt modelId="{CB42F1DB-C502-4852-A83B-10F2395D5D6A}">
      <dgm:prSet phldrT="[Text]" custT="1"/>
      <dgm:spPr/>
      <dgm:t>
        <a:bodyPr/>
        <a:lstStyle/>
        <a:p>
          <a:r>
            <a:rPr lang="en-US" sz="1600" b="1" smtClean="0">
              <a:latin typeface="Times New Roman" panose="02020603050405020304" pitchFamily="18" charset="0"/>
              <a:cs typeface="Times New Roman" panose="02020603050405020304" pitchFamily="18" charset="0"/>
            </a:rPr>
            <a:t>Kết luận</a:t>
          </a:r>
          <a:endParaRPr lang="en-US" sz="1600" b="1" dirty="0">
            <a:latin typeface="Times New Roman" panose="02020603050405020304" pitchFamily="18" charset="0"/>
            <a:cs typeface="Times New Roman" panose="02020603050405020304" pitchFamily="18" charset="0"/>
          </a:endParaRPr>
        </a:p>
      </dgm:t>
    </dgm:pt>
    <dgm:pt modelId="{E839BAA2-1CCB-436D-B620-36734A83F5FE}" type="parTrans" cxnId="{8E7399E1-4579-49CD-BFC4-2B701FF773CC}">
      <dgm:prSet/>
      <dgm:spPr/>
      <dgm:t>
        <a:bodyPr/>
        <a:lstStyle/>
        <a:p>
          <a:endParaRPr lang="en-US" sz="1600" b="1"/>
        </a:p>
      </dgm:t>
    </dgm:pt>
    <dgm:pt modelId="{AAA48CE5-4232-498B-940C-3B038DCF53AF}" type="sibTrans" cxnId="{8E7399E1-4579-49CD-BFC4-2B701FF773CC}">
      <dgm:prSet/>
      <dgm:spPr/>
      <dgm:t>
        <a:bodyPr/>
        <a:lstStyle/>
        <a:p>
          <a:endParaRPr lang="en-US" sz="1600" b="1"/>
        </a:p>
      </dgm:t>
    </dgm:pt>
    <dgm:pt modelId="{93C39C12-8483-401A-8586-DF1C1E011718}">
      <dgm:prSet custT="1"/>
      <dgm:spPr/>
      <dgm:t>
        <a:bodyPr/>
        <a:lstStyle/>
        <a:p>
          <a:endParaRPr lang="en-US" sz="1600" b="1" dirty="0">
            <a:latin typeface="Times New Roman" panose="02020603050405020304" pitchFamily="18" charset="0"/>
            <a:cs typeface="Times New Roman" panose="02020603050405020304" pitchFamily="18" charset="0"/>
          </a:endParaRPr>
        </a:p>
      </dgm:t>
    </dgm:pt>
    <dgm:pt modelId="{308A4513-A80F-476E-9761-265D173CC8A9}" type="sibTrans" cxnId="{5852EC69-97E9-41C7-9CB3-6775236FCAC4}">
      <dgm:prSet/>
      <dgm:spPr/>
      <dgm:t>
        <a:bodyPr/>
        <a:lstStyle/>
        <a:p>
          <a:endParaRPr lang="en-US" sz="1600" b="1"/>
        </a:p>
      </dgm:t>
    </dgm:pt>
    <dgm:pt modelId="{FB0BC413-93B6-4BCF-9C3A-1C269ABC992F}" type="parTrans" cxnId="{5852EC69-97E9-41C7-9CB3-6775236FCAC4}">
      <dgm:prSet/>
      <dgm:spPr/>
      <dgm:t>
        <a:bodyPr/>
        <a:lstStyle/>
        <a:p>
          <a:endParaRPr lang="en-US" sz="1600" b="1"/>
        </a:p>
      </dgm:t>
    </dgm:pt>
    <dgm:pt modelId="{D550E061-6450-4943-A035-C27C9828627C}" type="pres">
      <dgm:prSet presAssocID="{4DCFF2D0-58EF-4FDD-97F1-E80ADC4FE638}" presName="Name0" presStyleCnt="0">
        <dgm:presLayoutVars>
          <dgm:chMax val="7"/>
          <dgm:chPref val="7"/>
          <dgm:dir/>
        </dgm:presLayoutVars>
      </dgm:prSet>
      <dgm:spPr/>
      <dgm:t>
        <a:bodyPr/>
        <a:lstStyle/>
        <a:p>
          <a:endParaRPr lang="en-US"/>
        </a:p>
      </dgm:t>
    </dgm:pt>
    <dgm:pt modelId="{1C4E2AD0-B094-4A8F-80EA-81D452420C7F}" type="pres">
      <dgm:prSet presAssocID="{4DCFF2D0-58EF-4FDD-97F1-E80ADC4FE638}" presName="Name1" presStyleCnt="0"/>
      <dgm:spPr/>
      <dgm:t>
        <a:bodyPr/>
        <a:lstStyle/>
        <a:p>
          <a:endParaRPr lang="en-US"/>
        </a:p>
      </dgm:t>
    </dgm:pt>
    <dgm:pt modelId="{D97DE95A-3C1D-4133-8751-DEB5AF0711A5}" type="pres">
      <dgm:prSet presAssocID="{4DCFF2D0-58EF-4FDD-97F1-E80ADC4FE638}" presName="cycle" presStyleCnt="0"/>
      <dgm:spPr/>
      <dgm:t>
        <a:bodyPr/>
        <a:lstStyle/>
        <a:p>
          <a:endParaRPr lang="en-US"/>
        </a:p>
      </dgm:t>
    </dgm:pt>
    <dgm:pt modelId="{D06F1946-97AC-4B6C-A52E-09B4588A57E9}" type="pres">
      <dgm:prSet presAssocID="{4DCFF2D0-58EF-4FDD-97F1-E80ADC4FE638}" presName="srcNode" presStyleLbl="node1" presStyleIdx="0" presStyleCnt="5"/>
      <dgm:spPr/>
      <dgm:t>
        <a:bodyPr/>
        <a:lstStyle/>
        <a:p>
          <a:endParaRPr lang="en-US"/>
        </a:p>
      </dgm:t>
    </dgm:pt>
    <dgm:pt modelId="{FBCA15F6-BF3F-4A1D-9BBF-45857EC6CBA1}" type="pres">
      <dgm:prSet presAssocID="{4DCFF2D0-58EF-4FDD-97F1-E80ADC4FE638}" presName="conn" presStyleLbl="parChTrans1D2" presStyleIdx="0" presStyleCnt="1"/>
      <dgm:spPr/>
      <dgm:t>
        <a:bodyPr/>
        <a:lstStyle/>
        <a:p>
          <a:endParaRPr lang="en-US"/>
        </a:p>
      </dgm:t>
    </dgm:pt>
    <dgm:pt modelId="{BB8EEC9F-53B7-4CD3-AC6E-AC9E027B97B7}" type="pres">
      <dgm:prSet presAssocID="{4DCFF2D0-58EF-4FDD-97F1-E80ADC4FE638}" presName="extraNode" presStyleLbl="node1" presStyleIdx="0" presStyleCnt="5"/>
      <dgm:spPr/>
      <dgm:t>
        <a:bodyPr/>
        <a:lstStyle/>
        <a:p>
          <a:endParaRPr lang="en-US"/>
        </a:p>
      </dgm:t>
    </dgm:pt>
    <dgm:pt modelId="{49B58DEA-D85B-4A5F-8396-000E6392BDBB}" type="pres">
      <dgm:prSet presAssocID="{4DCFF2D0-58EF-4FDD-97F1-E80ADC4FE638}" presName="dstNode" presStyleLbl="node1" presStyleIdx="0" presStyleCnt="5"/>
      <dgm:spPr/>
      <dgm:t>
        <a:bodyPr/>
        <a:lstStyle/>
        <a:p>
          <a:endParaRPr lang="en-US"/>
        </a:p>
      </dgm:t>
    </dgm:pt>
    <dgm:pt modelId="{221211A6-1217-46B6-9D16-C27F7C917E3C}" type="pres">
      <dgm:prSet presAssocID="{FF57467A-B83C-4087-9EF4-3587FDF35B99}" presName="text_1" presStyleLbl="node1" presStyleIdx="0" presStyleCnt="5">
        <dgm:presLayoutVars>
          <dgm:bulletEnabled val="1"/>
        </dgm:presLayoutVars>
      </dgm:prSet>
      <dgm:spPr/>
      <dgm:t>
        <a:bodyPr/>
        <a:lstStyle/>
        <a:p>
          <a:endParaRPr lang="en-US"/>
        </a:p>
      </dgm:t>
    </dgm:pt>
    <dgm:pt modelId="{6E2D0A2C-402B-4193-A95E-BD479A0A6A30}" type="pres">
      <dgm:prSet presAssocID="{FF57467A-B83C-4087-9EF4-3587FDF35B99}" presName="accent_1" presStyleCnt="0"/>
      <dgm:spPr/>
      <dgm:t>
        <a:bodyPr/>
        <a:lstStyle/>
        <a:p>
          <a:endParaRPr lang="en-US"/>
        </a:p>
      </dgm:t>
    </dgm:pt>
    <dgm:pt modelId="{F8CD77E5-5760-4DCB-A439-170238FE0CF1}" type="pres">
      <dgm:prSet presAssocID="{FF57467A-B83C-4087-9EF4-3587FDF35B99}" presName="accentRepeatNode" presStyleLbl="solidFgAcc1" presStyleIdx="0" presStyleCnt="5"/>
      <dgm:spPr/>
      <dgm:t>
        <a:bodyPr/>
        <a:lstStyle/>
        <a:p>
          <a:endParaRPr lang="en-US"/>
        </a:p>
      </dgm:t>
    </dgm:pt>
    <dgm:pt modelId="{AE3B212E-C2CB-46A2-9DBF-6F6BA7A58466}" type="pres">
      <dgm:prSet presAssocID="{B553D69B-A7DD-4DFD-8CA3-7D43F7EC84FE}" presName="text_2" presStyleLbl="node1" presStyleIdx="1" presStyleCnt="5">
        <dgm:presLayoutVars>
          <dgm:bulletEnabled val="1"/>
        </dgm:presLayoutVars>
      </dgm:prSet>
      <dgm:spPr/>
      <dgm:t>
        <a:bodyPr/>
        <a:lstStyle/>
        <a:p>
          <a:endParaRPr lang="en-US"/>
        </a:p>
      </dgm:t>
    </dgm:pt>
    <dgm:pt modelId="{34D2CDC5-51EF-40D8-985E-D632EE155DC0}" type="pres">
      <dgm:prSet presAssocID="{B553D69B-A7DD-4DFD-8CA3-7D43F7EC84FE}" presName="accent_2" presStyleCnt="0"/>
      <dgm:spPr/>
      <dgm:t>
        <a:bodyPr/>
        <a:lstStyle/>
        <a:p>
          <a:endParaRPr lang="en-US"/>
        </a:p>
      </dgm:t>
    </dgm:pt>
    <dgm:pt modelId="{A81D3254-3D33-45C2-9FDC-020AC39784CC}" type="pres">
      <dgm:prSet presAssocID="{B553D69B-A7DD-4DFD-8CA3-7D43F7EC84FE}" presName="accentRepeatNode" presStyleLbl="solidFgAcc1" presStyleIdx="1" presStyleCnt="5"/>
      <dgm:spPr/>
      <dgm:t>
        <a:bodyPr/>
        <a:lstStyle/>
        <a:p>
          <a:endParaRPr lang="en-US"/>
        </a:p>
      </dgm:t>
    </dgm:pt>
    <dgm:pt modelId="{CB005C12-7A2D-4353-B7C9-566D02CE3CA2}" type="pres">
      <dgm:prSet presAssocID="{C8E9121A-5EA1-412C-BC0E-D773DF67FDB8}" presName="text_3" presStyleLbl="node1" presStyleIdx="2" presStyleCnt="5">
        <dgm:presLayoutVars>
          <dgm:bulletEnabled val="1"/>
        </dgm:presLayoutVars>
      </dgm:prSet>
      <dgm:spPr/>
      <dgm:t>
        <a:bodyPr/>
        <a:lstStyle/>
        <a:p>
          <a:endParaRPr lang="en-US"/>
        </a:p>
      </dgm:t>
    </dgm:pt>
    <dgm:pt modelId="{21B9A8AA-F684-46A1-A889-9DD55DEEEC3D}" type="pres">
      <dgm:prSet presAssocID="{C8E9121A-5EA1-412C-BC0E-D773DF67FDB8}" presName="accent_3" presStyleCnt="0"/>
      <dgm:spPr/>
      <dgm:t>
        <a:bodyPr/>
        <a:lstStyle/>
        <a:p>
          <a:endParaRPr lang="en-US"/>
        </a:p>
      </dgm:t>
    </dgm:pt>
    <dgm:pt modelId="{B0B9DCEE-2860-4845-A2DC-83BBAAE252B3}" type="pres">
      <dgm:prSet presAssocID="{C8E9121A-5EA1-412C-BC0E-D773DF67FDB8}" presName="accentRepeatNode" presStyleLbl="solidFgAcc1" presStyleIdx="2" presStyleCnt="5"/>
      <dgm:spPr/>
      <dgm:t>
        <a:bodyPr/>
        <a:lstStyle/>
        <a:p>
          <a:endParaRPr lang="en-US"/>
        </a:p>
      </dgm:t>
    </dgm:pt>
    <dgm:pt modelId="{DD8F59CF-1415-49A8-B920-0AC01C850D6E}" type="pres">
      <dgm:prSet presAssocID="{93C39C12-8483-401A-8586-DF1C1E011718}" presName="text_4" presStyleLbl="node1" presStyleIdx="3" presStyleCnt="5">
        <dgm:presLayoutVars>
          <dgm:bulletEnabled val="1"/>
        </dgm:presLayoutVars>
      </dgm:prSet>
      <dgm:spPr/>
      <dgm:t>
        <a:bodyPr/>
        <a:lstStyle/>
        <a:p>
          <a:endParaRPr lang="en-US"/>
        </a:p>
      </dgm:t>
    </dgm:pt>
    <dgm:pt modelId="{5A2D3D5D-CAFF-458E-8164-5BCEEDC5C298}" type="pres">
      <dgm:prSet presAssocID="{93C39C12-8483-401A-8586-DF1C1E011718}" presName="accent_4" presStyleCnt="0"/>
      <dgm:spPr/>
    </dgm:pt>
    <dgm:pt modelId="{3E9D523E-7BFC-4252-86FA-A21B2A477F50}" type="pres">
      <dgm:prSet presAssocID="{93C39C12-8483-401A-8586-DF1C1E011718}" presName="accentRepeatNode" presStyleLbl="solidFgAcc1" presStyleIdx="3" presStyleCnt="5"/>
      <dgm:spPr/>
    </dgm:pt>
    <dgm:pt modelId="{C3005823-36CB-4483-BF9D-DD01226BF70E}" type="pres">
      <dgm:prSet presAssocID="{CB42F1DB-C502-4852-A83B-10F2395D5D6A}" presName="text_5" presStyleLbl="node1" presStyleIdx="4" presStyleCnt="5">
        <dgm:presLayoutVars>
          <dgm:bulletEnabled val="1"/>
        </dgm:presLayoutVars>
      </dgm:prSet>
      <dgm:spPr/>
      <dgm:t>
        <a:bodyPr/>
        <a:lstStyle/>
        <a:p>
          <a:endParaRPr lang="en-US"/>
        </a:p>
      </dgm:t>
    </dgm:pt>
    <dgm:pt modelId="{0B7E50F7-0A97-4218-8035-A2A0F78AF75E}" type="pres">
      <dgm:prSet presAssocID="{CB42F1DB-C502-4852-A83B-10F2395D5D6A}" presName="accent_5" presStyleCnt="0"/>
      <dgm:spPr/>
    </dgm:pt>
    <dgm:pt modelId="{AFDB405C-FE8D-4E29-87CF-657C31871F21}" type="pres">
      <dgm:prSet presAssocID="{CB42F1DB-C502-4852-A83B-10F2395D5D6A}" presName="accentRepeatNode" presStyleLbl="solidFgAcc1" presStyleIdx="4" presStyleCnt="5"/>
      <dgm:spPr/>
      <dgm:t>
        <a:bodyPr/>
        <a:lstStyle/>
        <a:p>
          <a:endParaRPr lang="en-US"/>
        </a:p>
      </dgm:t>
    </dgm:pt>
  </dgm:ptLst>
  <dgm:cxnLst>
    <dgm:cxn modelId="{F3BF225D-762B-4EDE-BB3B-61CC18582772}" type="presOf" srcId="{4DCFF2D0-58EF-4FDD-97F1-E80ADC4FE638}" destId="{D550E061-6450-4943-A035-C27C9828627C}" srcOrd="0" destOrd="0" presId="urn:microsoft.com/office/officeart/2008/layout/VerticalCurvedList"/>
    <dgm:cxn modelId="{341DA2D0-4473-4480-9F8F-FE27D2699EC6}" srcId="{4DCFF2D0-58EF-4FDD-97F1-E80ADC4FE638}" destId="{C8E9121A-5EA1-412C-BC0E-D773DF67FDB8}" srcOrd="2" destOrd="0" parTransId="{ECB378D9-1297-4D62-B49E-660ED9A63DC4}" sibTransId="{39153FDA-2ED2-4F9F-B002-0CB116B0A8FF}"/>
    <dgm:cxn modelId="{0B2AB3CF-D12B-494E-9E5E-BC1A6C3E7907}" type="presOf" srcId="{CB42F1DB-C502-4852-A83B-10F2395D5D6A}" destId="{C3005823-36CB-4483-BF9D-DD01226BF70E}" srcOrd="0" destOrd="0" presId="urn:microsoft.com/office/officeart/2008/layout/VerticalCurvedList"/>
    <dgm:cxn modelId="{4359B24F-CC58-4AB5-AF12-BB04C09A76B7}" type="presOf" srcId="{C8E9121A-5EA1-412C-BC0E-D773DF67FDB8}" destId="{CB005C12-7A2D-4353-B7C9-566D02CE3CA2}" srcOrd="0" destOrd="0" presId="urn:microsoft.com/office/officeart/2008/layout/VerticalCurvedList"/>
    <dgm:cxn modelId="{8E7399E1-4579-49CD-BFC4-2B701FF773CC}" srcId="{4DCFF2D0-58EF-4FDD-97F1-E80ADC4FE638}" destId="{CB42F1DB-C502-4852-A83B-10F2395D5D6A}" srcOrd="4" destOrd="0" parTransId="{E839BAA2-1CCB-436D-B620-36734A83F5FE}" sibTransId="{AAA48CE5-4232-498B-940C-3B038DCF53AF}"/>
    <dgm:cxn modelId="{0A34B4FB-992E-4248-9914-DF9070249EF0}" srcId="{4DCFF2D0-58EF-4FDD-97F1-E80ADC4FE638}" destId="{FF57467A-B83C-4087-9EF4-3587FDF35B99}" srcOrd="0" destOrd="0" parTransId="{54892498-E0A0-43DD-BB41-BC8A7FC3C4A0}" sibTransId="{D68D1468-584F-4E6F-BB97-CD8CDB946C50}"/>
    <dgm:cxn modelId="{4637222B-462F-4440-8108-5444E95E5122}" srcId="{4DCFF2D0-58EF-4FDD-97F1-E80ADC4FE638}" destId="{B553D69B-A7DD-4DFD-8CA3-7D43F7EC84FE}" srcOrd="1" destOrd="0" parTransId="{9C7F1628-70C5-451B-94F3-678039ECCF26}" sibTransId="{1AD5B284-7F98-4DD2-9301-F7A2D252FA59}"/>
    <dgm:cxn modelId="{5852EC69-97E9-41C7-9CB3-6775236FCAC4}" srcId="{4DCFF2D0-58EF-4FDD-97F1-E80ADC4FE638}" destId="{93C39C12-8483-401A-8586-DF1C1E011718}" srcOrd="3" destOrd="0" parTransId="{FB0BC413-93B6-4BCF-9C3A-1C269ABC992F}" sibTransId="{308A4513-A80F-476E-9761-265D173CC8A9}"/>
    <dgm:cxn modelId="{AB155A4F-8D6C-4710-BB87-3ECC254E8986}" type="presOf" srcId="{FF57467A-B83C-4087-9EF4-3587FDF35B99}" destId="{221211A6-1217-46B6-9D16-C27F7C917E3C}" srcOrd="0" destOrd="0" presId="urn:microsoft.com/office/officeart/2008/layout/VerticalCurvedList"/>
    <dgm:cxn modelId="{E043950A-02A0-4D4B-9B1F-0CE209C9855B}" type="presOf" srcId="{B553D69B-A7DD-4DFD-8CA3-7D43F7EC84FE}" destId="{AE3B212E-C2CB-46A2-9DBF-6F6BA7A58466}" srcOrd="0" destOrd="0" presId="urn:microsoft.com/office/officeart/2008/layout/VerticalCurvedList"/>
    <dgm:cxn modelId="{44740581-9F90-4E45-A796-162C82B3FDAA}" type="presOf" srcId="{D68D1468-584F-4E6F-BB97-CD8CDB946C50}" destId="{FBCA15F6-BF3F-4A1D-9BBF-45857EC6CBA1}" srcOrd="0" destOrd="0" presId="urn:microsoft.com/office/officeart/2008/layout/VerticalCurvedList"/>
    <dgm:cxn modelId="{C80A387B-CBC5-41A6-B1EB-EE583EE79399}" type="presOf" srcId="{93C39C12-8483-401A-8586-DF1C1E011718}" destId="{DD8F59CF-1415-49A8-B920-0AC01C850D6E}" srcOrd="0" destOrd="0" presId="urn:microsoft.com/office/officeart/2008/layout/VerticalCurvedList"/>
    <dgm:cxn modelId="{F4E2F63B-069E-473F-90D4-538F67D346D7}" type="presParOf" srcId="{D550E061-6450-4943-A035-C27C9828627C}" destId="{1C4E2AD0-B094-4A8F-80EA-81D452420C7F}" srcOrd="0" destOrd="0" presId="urn:microsoft.com/office/officeart/2008/layout/VerticalCurvedList"/>
    <dgm:cxn modelId="{47C0E470-1E62-4B64-9B6F-16D59B72CD2E}" type="presParOf" srcId="{1C4E2AD0-B094-4A8F-80EA-81D452420C7F}" destId="{D97DE95A-3C1D-4133-8751-DEB5AF0711A5}" srcOrd="0" destOrd="0" presId="urn:microsoft.com/office/officeart/2008/layout/VerticalCurvedList"/>
    <dgm:cxn modelId="{61242FBE-349D-4E32-803E-8A81F1836BA8}" type="presParOf" srcId="{D97DE95A-3C1D-4133-8751-DEB5AF0711A5}" destId="{D06F1946-97AC-4B6C-A52E-09B4588A57E9}" srcOrd="0" destOrd="0" presId="urn:microsoft.com/office/officeart/2008/layout/VerticalCurvedList"/>
    <dgm:cxn modelId="{FA325EFF-B442-4CE1-BDE1-B0170B277FB2}" type="presParOf" srcId="{D97DE95A-3C1D-4133-8751-DEB5AF0711A5}" destId="{FBCA15F6-BF3F-4A1D-9BBF-45857EC6CBA1}" srcOrd="1" destOrd="0" presId="urn:microsoft.com/office/officeart/2008/layout/VerticalCurvedList"/>
    <dgm:cxn modelId="{D5632966-7AAC-4FD4-B82C-7715F9A438A1}" type="presParOf" srcId="{D97DE95A-3C1D-4133-8751-DEB5AF0711A5}" destId="{BB8EEC9F-53B7-4CD3-AC6E-AC9E027B97B7}" srcOrd="2" destOrd="0" presId="urn:microsoft.com/office/officeart/2008/layout/VerticalCurvedList"/>
    <dgm:cxn modelId="{35485F09-A383-4614-B1C0-0817E1248C2F}" type="presParOf" srcId="{D97DE95A-3C1D-4133-8751-DEB5AF0711A5}" destId="{49B58DEA-D85B-4A5F-8396-000E6392BDBB}" srcOrd="3" destOrd="0" presId="urn:microsoft.com/office/officeart/2008/layout/VerticalCurvedList"/>
    <dgm:cxn modelId="{C043CB85-58C9-4609-BB58-A0254249508E}" type="presParOf" srcId="{1C4E2AD0-B094-4A8F-80EA-81D452420C7F}" destId="{221211A6-1217-46B6-9D16-C27F7C917E3C}" srcOrd="1" destOrd="0" presId="urn:microsoft.com/office/officeart/2008/layout/VerticalCurvedList"/>
    <dgm:cxn modelId="{A089FFC3-D7E1-4274-9722-C982FDC0F20C}" type="presParOf" srcId="{1C4E2AD0-B094-4A8F-80EA-81D452420C7F}" destId="{6E2D0A2C-402B-4193-A95E-BD479A0A6A30}" srcOrd="2" destOrd="0" presId="urn:microsoft.com/office/officeart/2008/layout/VerticalCurvedList"/>
    <dgm:cxn modelId="{211F5E60-0B3C-4EBF-9E3E-CCE02B7B88ED}" type="presParOf" srcId="{6E2D0A2C-402B-4193-A95E-BD479A0A6A30}" destId="{F8CD77E5-5760-4DCB-A439-170238FE0CF1}" srcOrd="0" destOrd="0" presId="urn:microsoft.com/office/officeart/2008/layout/VerticalCurvedList"/>
    <dgm:cxn modelId="{2B73CA9C-ED21-49AF-8F99-1902E85A8E62}" type="presParOf" srcId="{1C4E2AD0-B094-4A8F-80EA-81D452420C7F}" destId="{AE3B212E-C2CB-46A2-9DBF-6F6BA7A58466}" srcOrd="3" destOrd="0" presId="urn:microsoft.com/office/officeart/2008/layout/VerticalCurvedList"/>
    <dgm:cxn modelId="{D2940784-4770-4CD4-94A5-C6D7174207D2}" type="presParOf" srcId="{1C4E2AD0-B094-4A8F-80EA-81D452420C7F}" destId="{34D2CDC5-51EF-40D8-985E-D632EE155DC0}" srcOrd="4" destOrd="0" presId="urn:microsoft.com/office/officeart/2008/layout/VerticalCurvedList"/>
    <dgm:cxn modelId="{3B0C026A-4DDD-45BB-B08A-4749F59FDB26}" type="presParOf" srcId="{34D2CDC5-51EF-40D8-985E-D632EE155DC0}" destId="{A81D3254-3D33-45C2-9FDC-020AC39784CC}" srcOrd="0" destOrd="0" presId="urn:microsoft.com/office/officeart/2008/layout/VerticalCurvedList"/>
    <dgm:cxn modelId="{50A32B3A-C02B-4E9A-BE0A-BC009052C420}" type="presParOf" srcId="{1C4E2AD0-B094-4A8F-80EA-81D452420C7F}" destId="{CB005C12-7A2D-4353-B7C9-566D02CE3CA2}" srcOrd="5" destOrd="0" presId="urn:microsoft.com/office/officeart/2008/layout/VerticalCurvedList"/>
    <dgm:cxn modelId="{74203E53-5D78-4AF1-BF78-D4C9E49458C7}" type="presParOf" srcId="{1C4E2AD0-B094-4A8F-80EA-81D452420C7F}" destId="{21B9A8AA-F684-46A1-A889-9DD55DEEEC3D}" srcOrd="6" destOrd="0" presId="urn:microsoft.com/office/officeart/2008/layout/VerticalCurvedList"/>
    <dgm:cxn modelId="{4FAC9C6B-E824-4798-893F-FDDB385547BA}" type="presParOf" srcId="{21B9A8AA-F684-46A1-A889-9DD55DEEEC3D}" destId="{B0B9DCEE-2860-4845-A2DC-83BBAAE252B3}" srcOrd="0" destOrd="0" presId="urn:microsoft.com/office/officeart/2008/layout/VerticalCurvedList"/>
    <dgm:cxn modelId="{25CB194E-D7DC-475D-AFBA-50B2E3EEFE16}" type="presParOf" srcId="{1C4E2AD0-B094-4A8F-80EA-81D452420C7F}" destId="{DD8F59CF-1415-49A8-B920-0AC01C850D6E}" srcOrd="7" destOrd="0" presId="urn:microsoft.com/office/officeart/2008/layout/VerticalCurvedList"/>
    <dgm:cxn modelId="{8D829D22-6B35-4B43-B256-EE06791F9FC0}" type="presParOf" srcId="{1C4E2AD0-B094-4A8F-80EA-81D452420C7F}" destId="{5A2D3D5D-CAFF-458E-8164-5BCEEDC5C298}" srcOrd="8" destOrd="0" presId="urn:microsoft.com/office/officeart/2008/layout/VerticalCurvedList"/>
    <dgm:cxn modelId="{72FA00EC-5417-4699-8FFA-B3C92249420E}" type="presParOf" srcId="{5A2D3D5D-CAFF-458E-8164-5BCEEDC5C298}" destId="{3E9D523E-7BFC-4252-86FA-A21B2A477F50}" srcOrd="0" destOrd="0" presId="urn:microsoft.com/office/officeart/2008/layout/VerticalCurvedList"/>
    <dgm:cxn modelId="{B90E03D7-E086-443F-B790-B69DF0BB396F}" type="presParOf" srcId="{1C4E2AD0-B094-4A8F-80EA-81D452420C7F}" destId="{C3005823-36CB-4483-BF9D-DD01226BF70E}" srcOrd="9" destOrd="0" presId="urn:microsoft.com/office/officeart/2008/layout/VerticalCurvedList"/>
    <dgm:cxn modelId="{AEB8A7A7-17A3-403D-A8F2-271884C26A5B}" type="presParOf" srcId="{1C4E2AD0-B094-4A8F-80EA-81D452420C7F}" destId="{0B7E50F7-0A97-4218-8035-A2A0F78AF75E}" srcOrd="10" destOrd="0" presId="urn:microsoft.com/office/officeart/2008/layout/VerticalCurvedList"/>
    <dgm:cxn modelId="{FA19F4FE-B324-42C0-9C89-153B9BD39789}" type="presParOf" srcId="{0B7E50F7-0A97-4218-8035-A2A0F78AF75E}" destId="{AFDB405C-FE8D-4E29-87CF-657C31871F2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0FC40F-EEF2-4DB4-864D-A74155342E4C}" type="doc">
      <dgm:prSet loTypeId="urn:microsoft.com/office/officeart/2005/8/layout/radial4" loCatId="relationship" qsTypeId="urn:microsoft.com/office/officeart/2005/8/quickstyle/simple1" qsCatId="simple" csTypeId="urn:microsoft.com/office/officeart/2005/8/colors/accent2_2" csCatId="accent2" phldr="1"/>
      <dgm:spPr/>
      <dgm:t>
        <a:bodyPr/>
        <a:lstStyle/>
        <a:p>
          <a:endParaRPr lang="en-US"/>
        </a:p>
      </dgm:t>
    </dgm:pt>
    <dgm:pt modelId="{6A009415-9D71-47F8-B58B-D743F1C5BE10}">
      <dgm:prSet phldrT="[Text]"/>
      <dgm:spPr/>
      <dgm:t>
        <a:bodyPr/>
        <a:lstStyle/>
        <a:p>
          <a:endParaRPr lang="en-US">
            <a:latin typeface="Times New Roman" panose="02020603050405020304" pitchFamily="18" charset="0"/>
            <a:cs typeface="Times New Roman" panose="02020603050405020304" pitchFamily="18" charset="0"/>
          </a:endParaRPr>
        </a:p>
      </dgm:t>
    </dgm:pt>
    <dgm:pt modelId="{1DAAE0FF-C2A9-4C96-9E1D-422891D0247F}" type="parTrans" cxnId="{F61BCC39-A89F-4318-A89C-5E1BF3ADC63D}">
      <dgm:prSet/>
      <dgm:spPr/>
      <dgm:t>
        <a:bodyPr/>
        <a:lstStyle/>
        <a:p>
          <a:endParaRPr lang="en-US">
            <a:latin typeface="Times New Roman" panose="02020603050405020304" pitchFamily="18" charset="0"/>
            <a:cs typeface="Times New Roman" panose="02020603050405020304" pitchFamily="18" charset="0"/>
          </a:endParaRPr>
        </a:p>
      </dgm:t>
    </dgm:pt>
    <dgm:pt modelId="{F12A4280-19B8-486D-BBC6-5B44D0CC8A91}" type="sibTrans" cxnId="{F61BCC39-A89F-4318-A89C-5E1BF3ADC63D}">
      <dgm:prSet/>
      <dgm:spPr/>
      <dgm:t>
        <a:bodyPr/>
        <a:lstStyle/>
        <a:p>
          <a:endParaRPr lang="en-US">
            <a:latin typeface="Times New Roman" panose="02020603050405020304" pitchFamily="18" charset="0"/>
            <a:cs typeface="Times New Roman" panose="02020603050405020304" pitchFamily="18" charset="0"/>
          </a:endParaRPr>
        </a:p>
      </dgm:t>
    </dgm:pt>
    <dgm:pt modelId="{5CA8DB03-3DBD-432D-9512-0D2E5DE97C9E}">
      <dgm:prSet phldrT="[Text]"/>
      <dgm:spPr/>
      <dgm:t>
        <a:bodyPr/>
        <a:lstStyle/>
        <a:p>
          <a:endParaRPr lang="en-US">
            <a:latin typeface="Times New Roman" panose="02020603050405020304" pitchFamily="18" charset="0"/>
            <a:cs typeface="Times New Roman" panose="02020603050405020304" pitchFamily="18" charset="0"/>
          </a:endParaRPr>
        </a:p>
      </dgm:t>
    </dgm:pt>
    <dgm:pt modelId="{C4E90020-466D-4C12-8F45-92BAD20023F9}" type="parTrans" cxnId="{77318D0F-95D8-4145-B4E2-FA8380B4AD74}">
      <dgm:prSet/>
      <dgm:spPr/>
      <dgm:t>
        <a:bodyPr/>
        <a:lstStyle/>
        <a:p>
          <a:endParaRPr lang="en-US">
            <a:latin typeface="Times New Roman" panose="02020603050405020304" pitchFamily="18" charset="0"/>
            <a:cs typeface="Times New Roman" panose="02020603050405020304" pitchFamily="18" charset="0"/>
          </a:endParaRPr>
        </a:p>
      </dgm:t>
    </dgm:pt>
    <dgm:pt modelId="{AFFF9FBC-620F-415D-9563-A0A6147616FD}" type="sibTrans" cxnId="{77318D0F-95D8-4145-B4E2-FA8380B4AD74}">
      <dgm:prSet/>
      <dgm:spPr/>
      <dgm:t>
        <a:bodyPr/>
        <a:lstStyle/>
        <a:p>
          <a:endParaRPr lang="en-US">
            <a:latin typeface="Times New Roman" panose="02020603050405020304" pitchFamily="18" charset="0"/>
            <a:cs typeface="Times New Roman" panose="02020603050405020304" pitchFamily="18" charset="0"/>
          </a:endParaRPr>
        </a:p>
      </dgm:t>
    </dgm:pt>
    <dgm:pt modelId="{AF13888D-8D65-48F0-A21B-8CB97342958D}">
      <dgm:prSet phldrT="[Text]"/>
      <dgm:spPr/>
      <dgm:t>
        <a:bodyPr/>
        <a:lstStyle/>
        <a:p>
          <a:endParaRPr lang="en-US">
            <a:latin typeface="Times New Roman" panose="02020603050405020304" pitchFamily="18" charset="0"/>
            <a:cs typeface="Times New Roman" panose="02020603050405020304" pitchFamily="18" charset="0"/>
          </a:endParaRPr>
        </a:p>
      </dgm:t>
    </dgm:pt>
    <dgm:pt modelId="{554203BA-36DF-4FFA-B67B-B75949BBEA98}" type="parTrans" cxnId="{09128997-C51B-4BFA-B456-09BAF1E82057}">
      <dgm:prSet/>
      <dgm:spPr/>
      <dgm:t>
        <a:bodyPr/>
        <a:lstStyle/>
        <a:p>
          <a:endParaRPr lang="en-US">
            <a:latin typeface="Times New Roman" panose="02020603050405020304" pitchFamily="18" charset="0"/>
            <a:cs typeface="Times New Roman" panose="02020603050405020304" pitchFamily="18" charset="0"/>
          </a:endParaRPr>
        </a:p>
      </dgm:t>
    </dgm:pt>
    <dgm:pt modelId="{5D200881-2960-46BC-BFA6-33427E2BAEFC}" type="sibTrans" cxnId="{09128997-C51B-4BFA-B456-09BAF1E82057}">
      <dgm:prSet/>
      <dgm:spPr/>
      <dgm:t>
        <a:bodyPr/>
        <a:lstStyle/>
        <a:p>
          <a:endParaRPr lang="en-US">
            <a:latin typeface="Times New Roman" panose="02020603050405020304" pitchFamily="18" charset="0"/>
            <a:cs typeface="Times New Roman" panose="02020603050405020304" pitchFamily="18" charset="0"/>
          </a:endParaRPr>
        </a:p>
      </dgm:t>
    </dgm:pt>
    <dgm:pt modelId="{8886D912-EE38-4E1C-9F43-A3DE5B0ED2C6}">
      <dgm:prSet phldrT="[Text]"/>
      <dgm:spPr/>
      <dgm:t>
        <a:bodyPr/>
        <a:lstStyle/>
        <a:p>
          <a:endParaRPr lang="en-US">
            <a:latin typeface="Times New Roman" panose="02020603050405020304" pitchFamily="18" charset="0"/>
            <a:cs typeface="Times New Roman" panose="02020603050405020304" pitchFamily="18" charset="0"/>
          </a:endParaRPr>
        </a:p>
      </dgm:t>
    </dgm:pt>
    <dgm:pt modelId="{E0203D8D-0657-4D59-AA0E-3CAF316C7ECE}" type="parTrans" cxnId="{ED947540-ADED-4385-983C-DB6A2D261BA7}">
      <dgm:prSet/>
      <dgm:spPr/>
      <dgm:t>
        <a:bodyPr/>
        <a:lstStyle/>
        <a:p>
          <a:endParaRPr lang="en-US">
            <a:latin typeface="Times New Roman" panose="02020603050405020304" pitchFamily="18" charset="0"/>
            <a:cs typeface="Times New Roman" panose="02020603050405020304" pitchFamily="18" charset="0"/>
          </a:endParaRPr>
        </a:p>
      </dgm:t>
    </dgm:pt>
    <dgm:pt modelId="{86EBE202-EF93-42B6-9A13-12FF868A20EF}" type="sibTrans" cxnId="{ED947540-ADED-4385-983C-DB6A2D261BA7}">
      <dgm:prSet/>
      <dgm:spPr/>
      <dgm:t>
        <a:bodyPr/>
        <a:lstStyle/>
        <a:p>
          <a:endParaRPr lang="en-US">
            <a:latin typeface="Times New Roman" panose="02020603050405020304" pitchFamily="18" charset="0"/>
            <a:cs typeface="Times New Roman" panose="02020603050405020304" pitchFamily="18" charset="0"/>
          </a:endParaRPr>
        </a:p>
      </dgm:t>
    </dgm:pt>
    <dgm:pt modelId="{43155AC3-1E13-4632-994F-74EB7592FCF2}">
      <dgm:prSet/>
      <dgm:spPr/>
      <dgm:t>
        <a:bodyPr/>
        <a:lstStyle/>
        <a:p>
          <a:endParaRPr lang="en-US">
            <a:latin typeface="Times New Roman" panose="02020603050405020304" pitchFamily="18" charset="0"/>
            <a:cs typeface="Times New Roman" panose="02020603050405020304" pitchFamily="18" charset="0"/>
          </a:endParaRPr>
        </a:p>
      </dgm:t>
    </dgm:pt>
    <dgm:pt modelId="{10F8A2AE-2849-4A72-A659-BD867204678B}" type="parTrans" cxnId="{B33CEE23-2C1D-4783-8FC5-9ABF6EC36848}">
      <dgm:prSet/>
      <dgm:spPr/>
      <dgm:t>
        <a:bodyPr/>
        <a:lstStyle/>
        <a:p>
          <a:endParaRPr lang="en-US">
            <a:latin typeface="Times New Roman" panose="02020603050405020304" pitchFamily="18" charset="0"/>
            <a:cs typeface="Times New Roman" panose="02020603050405020304" pitchFamily="18" charset="0"/>
          </a:endParaRPr>
        </a:p>
      </dgm:t>
    </dgm:pt>
    <dgm:pt modelId="{79E00C7A-E4D8-48E2-97CA-8746B58EA1AC}" type="sibTrans" cxnId="{B33CEE23-2C1D-4783-8FC5-9ABF6EC36848}">
      <dgm:prSet/>
      <dgm:spPr/>
      <dgm:t>
        <a:bodyPr/>
        <a:lstStyle/>
        <a:p>
          <a:endParaRPr lang="en-US">
            <a:latin typeface="Times New Roman" panose="02020603050405020304" pitchFamily="18" charset="0"/>
            <a:cs typeface="Times New Roman" panose="02020603050405020304" pitchFamily="18" charset="0"/>
          </a:endParaRPr>
        </a:p>
      </dgm:t>
    </dgm:pt>
    <dgm:pt modelId="{A813C620-F94F-4901-8418-B355EDB50210}" type="pres">
      <dgm:prSet presAssocID="{200FC40F-EEF2-4DB4-864D-A74155342E4C}" presName="cycle" presStyleCnt="0">
        <dgm:presLayoutVars>
          <dgm:chMax val="1"/>
          <dgm:dir/>
          <dgm:animLvl val="ctr"/>
          <dgm:resizeHandles val="exact"/>
        </dgm:presLayoutVars>
      </dgm:prSet>
      <dgm:spPr/>
      <dgm:t>
        <a:bodyPr/>
        <a:lstStyle/>
        <a:p>
          <a:endParaRPr lang="en-US"/>
        </a:p>
      </dgm:t>
    </dgm:pt>
    <dgm:pt modelId="{BBD996A1-EFAA-4C15-918B-60FBA3FFDFC9}" type="pres">
      <dgm:prSet presAssocID="{6A009415-9D71-47F8-B58B-D743F1C5BE10}" presName="centerShape" presStyleLbl="node0" presStyleIdx="0" presStyleCnt="1"/>
      <dgm:spPr/>
      <dgm:t>
        <a:bodyPr/>
        <a:lstStyle/>
        <a:p>
          <a:endParaRPr lang="en-US"/>
        </a:p>
      </dgm:t>
    </dgm:pt>
    <dgm:pt modelId="{2B89C57E-FD87-4CE4-A047-7BC55D66F18E}" type="pres">
      <dgm:prSet presAssocID="{C4E90020-466D-4C12-8F45-92BAD20023F9}" presName="parTrans" presStyleLbl="bgSibTrans2D1" presStyleIdx="0" presStyleCnt="4"/>
      <dgm:spPr/>
      <dgm:t>
        <a:bodyPr/>
        <a:lstStyle/>
        <a:p>
          <a:endParaRPr lang="en-US"/>
        </a:p>
      </dgm:t>
    </dgm:pt>
    <dgm:pt modelId="{3683287F-F1B8-4B48-963A-AB632D6D5648}" type="pres">
      <dgm:prSet presAssocID="{5CA8DB03-3DBD-432D-9512-0D2E5DE97C9E}" presName="node" presStyleLbl="node1" presStyleIdx="0" presStyleCnt="4">
        <dgm:presLayoutVars>
          <dgm:bulletEnabled val="1"/>
        </dgm:presLayoutVars>
      </dgm:prSet>
      <dgm:spPr/>
      <dgm:t>
        <a:bodyPr/>
        <a:lstStyle/>
        <a:p>
          <a:endParaRPr lang="en-US"/>
        </a:p>
      </dgm:t>
    </dgm:pt>
    <dgm:pt modelId="{DEB1F9D3-CA32-4F2C-836A-D25333BD8EE2}" type="pres">
      <dgm:prSet presAssocID="{554203BA-36DF-4FFA-B67B-B75949BBEA98}" presName="parTrans" presStyleLbl="bgSibTrans2D1" presStyleIdx="1" presStyleCnt="4"/>
      <dgm:spPr/>
      <dgm:t>
        <a:bodyPr/>
        <a:lstStyle/>
        <a:p>
          <a:endParaRPr lang="en-US"/>
        </a:p>
      </dgm:t>
    </dgm:pt>
    <dgm:pt modelId="{4263172B-66F3-41E3-95FC-3E380697DA08}" type="pres">
      <dgm:prSet presAssocID="{AF13888D-8D65-48F0-A21B-8CB97342958D}" presName="node" presStyleLbl="node1" presStyleIdx="1" presStyleCnt="4">
        <dgm:presLayoutVars>
          <dgm:bulletEnabled val="1"/>
        </dgm:presLayoutVars>
      </dgm:prSet>
      <dgm:spPr/>
      <dgm:t>
        <a:bodyPr/>
        <a:lstStyle/>
        <a:p>
          <a:endParaRPr lang="en-US"/>
        </a:p>
      </dgm:t>
    </dgm:pt>
    <dgm:pt modelId="{96AD35C4-693A-4A35-B80E-E05BA934BE09}" type="pres">
      <dgm:prSet presAssocID="{E0203D8D-0657-4D59-AA0E-3CAF316C7ECE}" presName="parTrans" presStyleLbl="bgSibTrans2D1" presStyleIdx="2" presStyleCnt="4"/>
      <dgm:spPr/>
      <dgm:t>
        <a:bodyPr/>
        <a:lstStyle/>
        <a:p>
          <a:endParaRPr lang="en-US"/>
        </a:p>
      </dgm:t>
    </dgm:pt>
    <dgm:pt modelId="{6879E39C-8F52-46DF-9BAE-77CE361EF9D8}" type="pres">
      <dgm:prSet presAssocID="{8886D912-EE38-4E1C-9F43-A3DE5B0ED2C6}" presName="node" presStyleLbl="node1" presStyleIdx="2" presStyleCnt="4">
        <dgm:presLayoutVars>
          <dgm:bulletEnabled val="1"/>
        </dgm:presLayoutVars>
      </dgm:prSet>
      <dgm:spPr/>
      <dgm:t>
        <a:bodyPr/>
        <a:lstStyle/>
        <a:p>
          <a:endParaRPr lang="en-US"/>
        </a:p>
      </dgm:t>
    </dgm:pt>
    <dgm:pt modelId="{E89DED2E-9C8C-41C9-B000-CF60B5F76793}" type="pres">
      <dgm:prSet presAssocID="{10F8A2AE-2849-4A72-A659-BD867204678B}" presName="parTrans" presStyleLbl="bgSibTrans2D1" presStyleIdx="3" presStyleCnt="4"/>
      <dgm:spPr/>
      <dgm:t>
        <a:bodyPr/>
        <a:lstStyle/>
        <a:p>
          <a:endParaRPr lang="en-US"/>
        </a:p>
      </dgm:t>
    </dgm:pt>
    <dgm:pt modelId="{F31CC76E-0F58-4C6E-A3D2-0D17BE9CDD16}" type="pres">
      <dgm:prSet presAssocID="{43155AC3-1E13-4632-994F-74EB7592FCF2}" presName="node" presStyleLbl="node1" presStyleIdx="3" presStyleCnt="4">
        <dgm:presLayoutVars>
          <dgm:bulletEnabled val="1"/>
        </dgm:presLayoutVars>
      </dgm:prSet>
      <dgm:spPr/>
      <dgm:t>
        <a:bodyPr/>
        <a:lstStyle/>
        <a:p>
          <a:endParaRPr lang="en-US"/>
        </a:p>
      </dgm:t>
    </dgm:pt>
  </dgm:ptLst>
  <dgm:cxnLst>
    <dgm:cxn modelId="{B33CEE23-2C1D-4783-8FC5-9ABF6EC36848}" srcId="{6A009415-9D71-47F8-B58B-D743F1C5BE10}" destId="{43155AC3-1E13-4632-994F-74EB7592FCF2}" srcOrd="3" destOrd="0" parTransId="{10F8A2AE-2849-4A72-A659-BD867204678B}" sibTransId="{79E00C7A-E4D8-48E2-97CA-8746B58EA1AC}"/>
    <dgm:cxn modelId="{C4413B60-B489-445D-B0EE-5E92AA1E5100}" type="presOf" srcId="{554203BA-36DF-4FFA-B67B-B75949BBEA98}" destId="{DEB1F9D3-CA32-4F2C-836A-D25333BD8EE2}" srcOrd="0" destOrd="0" presId="urn:microsoft.com/office/officeart/2005/8/layout/radial4"/>
    <dgm:cxn modelId="{09128997-C51B-4BFA-B456-09BAF1E82057}" srcId="{6A009415-9D71-47F8-B58B-D743F1C5BE10}" destId="{AF13888D-8D65-48F0-A21B-8CB97342958D}" srcOrd="1" destOrd="0" parTransId="{554203BA-36DF-4FFA-B67B-B75949BBEA98}" sibTransId="{5D200881-2960-46BC-BFA6-33427E2BAEFC}"/>
    <dgm:cxn modelId="{A61DD1D9-A2CD-4AB4-B5EB-E38B19627350}" type="presOf" srcId="{10F8A2AE-2849-4A72-A659-BD867204678B}" destId="{E89DED2E-9C8C-41C9-B000-CF60B5F76793}" srcOrd="0" destOrd="0" presId="urn:microsoft.com/office/officeart/2005/8/layout/radial4"/>
    <dgm:cxn modelId="{77318D0F-95D8-4145-B4E2-FA8380B4AD74}" srcId="{6A009415-9D71-47F8-B58B-D743F1C5BE10}" destId="{5CA8DB03-3DBD-432D-9512-0D2E5DE97C9E}" srcOrd="0" destOrd="0" parTransId="{C4E90020-466D-4C12-8F45-92BAD20023F9}" sibTransId="{AFFF9FBC-620F-415D-9563-A0A6147616FD}"/>
    <dgm:cxn modelId="{EFE3467E-1147-466C-BA41-ED4435618F55}" type="presOf" srcId="{5CA8DB03-3DBD-432D-9512-0D2E5DE97C9E}" destId="{3683287F-F1B8-4B48-963A-AB632D6D5648}" srcOrd="0" destOrd="0" presId="urn:microsoft.com/office/officeart/2005/8/layout/radial4"/>
    <dgm:cxn modelId="{29D98E3C-D4EF-4E1D-8CEF-E74026D4EE81}" type="presOf" srcId="{AF13888D-8D65-48F0-A21B-8CB97342958D}" destId="{4263172B-66F3-41E3-95FC-3E380697DA08}" srcOrd="0" destOrd="0" presId="urn:microsoft.com/office/officeart/2005/8/layout/radial4"/>
    <dgm:cxn modelId="{25B2FD6D-9FB4-408B-9937-7145CB3EDF47}" type="presOf" srcId="{C4E90020-466D-4C12-8F45-92BAD20023F9}" destId="{2B89C57E-FD87-4CE4-A047-7BC55D66F18E}" srcOrd="0" destOrd="0" presId="urn:microsoft.com/office/officeart/2005/8/layout/radial4"/>
    <dgm:cxn modelId="{8A6CE39F-0507-437E-B738-B35CCD3DE335}" type="presOf" srcId="{8886D912-EE38-4E1C-9F43-A3DE5B0ED2C6}" destId="{6879E39C-8F52-46DF-9BAE-77CE361EF9D8}" srcOrd="0" destOrd="0" presId="urn:microsoft.com/office/officeart/2005/8/layout/radial4"/>
    <dgm:cxn modelId="{F61BCC39-A89F-4318-A89C-5E1BF3ADC63D}" srcId="{200FC40F-EEF2-4DB4-864D-A74155342E4C}" destId="{6A009415-9D71-47F8-B58B-D743F1C5BE10}" srcOrd="0" destOrd="0" parTransId="{1DAAE0FF-C2A9-4C96-9E1D-422891D0247F}" sibTransId="{F12A4280-19B8-486D-BBC6-5B44D0CC8A91}"/>
    <dgm:cxn modelId="{964A0CB5-D7FC-49DD-997E-9B9F9160C8C7}" type="presOf" srcId="{E0203D8D-0657-4D59-AA0E-3CAF316C7ECE}" destId="{96AD35C4-693A-4A35-B80E-E05BA934BE09}" srcOrd="0" destOrd="0" presId="urn:microsoft.com/office/officeart/2005/8/layout/radial4"/>
    <dgm:cxn modelId="{ED947540-ADED-4385-983C-DB6A2D261BA7}" srcId="{6A009415-9D71-47F8-B58B-D743F1C5BE10}" destId="{8886D912-EE38-4E1C-9F43-A3DE5B0ED2C6}" srcOrd="2" destOrd="0" parTransId="{E0203D8D-0657-4D59-AA0E-3CAF316C7ECE}" sibTransId="{86EBE202-EF93-42B6-9A13-12FF868A20EF}"/>
    <dgm:cxn modelId="{DF191F16-C419-4E34-B422-91F624AD76DC}" type="presOf" srcId="{43155AC3-1E13-4632-994F-74EB7592FCF2}" destId="{F31CC76E-0F58-4C6E-A3D2-0D17BE9CDD16}" srcOrd="0" destOrd="0" presId="urn:microsoft.com/office/officeart/2005/8/layout/radial4"/>
    <dgm:cxn modelId="{60CE03A2-5174-4E4A-808E-3626954A0F78}" type="presOf" srcId="{6A009415-9D71-47F8-B58B-D743F1C5BE10}" destId="{BBD996A1-EFAA-4C15-918B-60FBA3FFDFC9}" srcOrd="0" destOrd="0" presId="urn:microsoft.com/office/officeart/2005/8/layout/radial4"/>
    <dgm:cxn modelId="{DFFC9701-3CD7-4CA9-B8B9-36D5485AF781}" type="presOf" srcId="{200FC40F-EEF2-4DB4-864D-A74155342E4C}" destId="{A813C620-F94F-4901-8418-B355EDB50210}" srcOrd="0" destOrd="0" presId="urn:microsoft.com/office/officeart/2005/8/layout/radial4"/>
    <dgm:cxn modelId="{FA1DD24E-251F-4511-900B-D2CC3512A83B}" type="presParOf" srcId="{A813C620-F94F-4901-8418-B355EDB50210}" destId="{BBD996A1-EFAA-4C15-918B-60FBA3FFDFC9}" srcOrd="0" destOrd="0" presId="urn:microsoft.com/office/officeart/2005/8/layout/radial4"/>
    <dgm:cxn modelId="{2F694ED0-A9A3-4E10-913B-873E440F6DF6}" type="presParOf" srcId="{A813C620-F94F-4901-8418-B355EDB50210}" destId="{2B89C57E-FD87-4CE4-A047-7BC55D66F18E}" srcOrd="1" destOrd="0" presId="urn:microsoft.com/office/officeart/2005/8/layout/radial4"/>
    <dgm:cxn modelId="{9733B500-85C5-462B-91FE-AC43EAB2F12B}" type="presParOf" srcId="{A813C620-F94F-4901-8418-B355EDB50210}" destId="{3683287F-F1B8-4B48-963A-AB632D6D5648}" srcOrd="2" destOrd="0" presId="urn:microsoft.com/office/officeart/2005/8/layout/radial4"/>
    <dgm:cxn modelId="{17D20741-B9CE-44DB-8E1D-B733DAF2389F}" type="presParOf" srcId="{A813C620-F94F-4901-8418-B355EDB50210}" destId="{DEB1F9D3-CA32-4F2C-836A-D25333BD8EE2}" srcOrd="3" destOrd="0" presId="urn:microsoft.com/office/officeart/2005/8/layout/radial4"/>
    <dgm:cxn modelId="{69C51559-A164-4F08-BE9C-3F3D7D12876C}" type="presParOf" srcId="{A813C620-F94F-4901-8418-B355EDB50210}" destId="{4263172B-66F3-41E3-95FC-3E380697DA08}" srcOrd="4" destOrd="0" presId="urn:microsoft.com/office/officeart/2005/8/layout/radial4"/>
    <dgm:cxn modelId="{E6936341-1445-4EAC-90F7-0F6A9E5D81E9}" type="presParOf" srcId="{A813C620-F94F-4901-8418-B355EDB50210}" destId="{96AD35C4-693A-4A35-B80E-E05BA934BE09}" srcOrd="5" destOrd="0" presId="urn:microsoft.com/office/officeart/2005/8/layout/radial4"/>
    <dgm:cxn modelId="{D71F19D5-48FE-4488-9ABA-D9C69216FCDA}" type="presParOf" srcId="{A813C620-F94F-4901-8418-B355EDB50210}" destId="{6879E39C-8F52-46DF-9BAE-77CE361EF9D8}" srcOrd="6" destOrd="0" presId="urn:microsoft.com/office/officeart/2005/8/layout/radial4"/>
    <dgm:cxn modelId="{3E58F1E8-74E1-4216-95BD-0BED9FE62308}" type="presParOf" srcId="{A813C620-F94F-4901-8418-B355EDB50210}" destId="{E89DED2E-9C8C-41C9-B000-CF60B5F76793}" srcOrd="7" destOrd="0" presId="urn:microsoft.com/office/officeart/2005/8/layout/radial4"/>
    <dgm:cxn modelId="{BEAEDAC6-492A-4ED2-AB64-FC81A5B5FE6E}" type="presParOf" srcId="{A813C620-F94F-4901-8418-B355EDB50210}" destId="{F31CC76E-0F58-4C6E-A3D2-0D17BE9CDD16}"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A15F6-BF3F-4A1D-9BBF-45857EC6CBA1}">
      <dsp:nvSpPr>
        <dsp:cNvPr id="0" name=""/>
        <dsp:cNvSpPr/>
      </dsp:nvSpPr>
      <dsp:spPr>
        <a:xfrm>
          <a:off x="-5128918" y="-785678"/>
          <a:ext cx="6107861" cy="6107861"/>
        </a:xfrm>
        <a:prstGeom prst="blockArc">
          <a:avLst>
            <a:gd name="adj1" fmla="val 18900000"/>
            <a:gd name="adj2" fmla="val 2700000"/>
            <a:gd name="adj3" fmla="val 35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1211A6-1217-46B6-9D16-C27F7C917E3C}">
      <dsp:nvSpPr>
        <dsp:cNvPr id="0" name=""/>
        <dsp:cNvSpPr/>
      </dsp:nvSpPr>
      <dsp:spPr>
        <a:xfrm>
          <a:off x="428200" y="283440"/>
          <a:ext cx="7285133" cy="56724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0250" tIns="40640" rIns="40640" bIns="40640" numCol="1" spcCol="1270" anchor="ctr" anchorCtr="0">
          <a:noAutofit/>
        </a:bodyPr>
        <a:lstStyle/>
        <a:p>
          <a:pPr lvl="0" algn="l" defTabSz="711200">
            <a:lnSpc>
              <a:spcPct val="90000"/>
            </a:lnSpc>
            <a:spcBef>
              <a:spcPct val="0"/>
            </a:spcBef>
            <a:spcAft>
              <a:spcPct val="35000"/>
            </a:spcAft>
          </a:pPr>
          <a:r>
            <a:rPr lang="en-US" sz="1600" b="1" kern="1200" smtClean="0">
              <a:latin typeface="Times New Roman" panose="02020603050405020304" pitchFamily="18" charset="0"/>
              <a:cs typeface="Times New Roman" panose="02020603050405020304" pitchFamily="18" charset="0"/>
            </a:rPr>
            <a:t>Mở đầu</a:t>
          </a:r>
          <a:endParaRPr lang="en-US" sz="1600" b="1" kern="1200" dirty="0">
            <a:latin typeface="Times New Roman" panose="02020603050405020304" pitchFamily="18" charset="0"/>
            <a:cs typeface="Times New Roman" panose="02020603050405020304" pitchFamily="18" charset="0"/>
          </a:endParaRPr>
        </a:p>
      </dsp:txBody>
      <dsp:txXfrm>
        <a:off x="428200" y="283440"/>
        <a:ext cx="7285133" cy="567244"/>
      </dsp:txXfrm>
    </dsp:sp>
    <dsp:sp modelId="{F8CD77E5-5760-4DCB-A439-170238FE0CF1}">
      <dsp:nvSpPr>
        <dsp:cNvPr id="0" name=""/>
        <dsp:cNvSpPr/>
      </dsp:nvSpPr>
      <dsp:spPr>
        <a:xfrm>
          <a:off x="73672" y="212535"/>
          <a:ext cx="709055" cy="709055"/>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E3B212E-C2CB-46A2-9DBF-6F6BA7A58466}">
      <dsp:nvSpPr>
        <dsp:cNvPr id="0" name=""/>
        <dsp:cNvSpPr/>
      </dsp:nvSpPr>
      <dsp:spPr>
        <a:xfrm>
          <a:off x="834671" y="1134035"/>
          <a:ext cx="6878662" cy="56724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0250" tIns="40640" rIns="40640" bIns="40640" numCol="1" spcCol="1270" anchor="ctr" anchorCtr="0">
          <a:noAutofit/>
        </a:bodyPr>
        <a:lstStyle/>
        <a:p>
          <a:pPr lvl="0" algn="l" defTabSz="711200">
            <a:lnSpc>
              <a:spcPct val="90000"/>
            </a:lnSpc>
            <a:spcBef>
              <a:spcPct val="0"/>
            </a:spcBef>
            <a:spcAft>
              <a:spcPct val="35000"/>
            </a:spcAft>
          </a:pPr>
          <a:r>
            <a:rPr lang="en-US" sz="1600" b="1" kern="1200" smtClean="0">
              <a:latin typeface="Times New Roman" panose="02020603050405020304" pitchFamily="18" charset="0"/>
              <a:cs typeface="Times New Roman" panose="02020603050405020304" pitchFamily="18" charset="0"/>
            </a:rPr>
            <a:t>Tổng quan về .................................</a:t>
          </a:r>
          <a:endParaRPr lang="en-US" sz="1600" b="1" kern="1200" dirty="0">
            <a:latin typeface="Times New Roman" panose="02020603050405020304" pitchFamily="18" charset="0"/>
            <a:cs typeface="Times New Roman" panose="02020603050405020304" pitchFamily="18" charset="0"/>
          </a:endParaRPr>
        </a:p>
      </dsp:txBody>
      <dsp:txXfrm>
        <a:off x="834671" y="1134035"/>
        <a:ext cx="6878662" cy="567244"/>
      </dsp:txXfrm>
    </dsp:sp>
    <dsp:sp modelId="{A81D3254-3D33-45C2-9FDC-020AC39784CC}">
      <dsp:nvSpPr>
        <dsp:cNvPr id="0" name=""/>
        <dsp:cNvSpPr/>
      </dsp:nvSpPr>
      <dsp:spPr>
        <a:xfrm>
          <a:off x="480143" y="1063129"/>
          <a:ext cx="709055" cy="709055"/>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CB005C12-7A2D-4353-B7C9-566D02CE3CA2}">
      <dsp:nvSpPr>
        <dsp:cNvPr id="0" name=""/>
        <dsp:cNvSpPr/>
      </dsp:nvSpPr>
      <dsp:spPr>
        <a:xfrm>
          <a:off x="959425" y="1984629"/>
          <a:ext cx="6753908" cy="56724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0250" tIns="40640" rIns="40640" bIns="40640" numCol="1" spcCol="1270" anchor="ctr" anchorCtr="0">
          <a:noAutofit/>
        </a:bodyPr>
        <a:lstStyle/>
        <a:p>
          <a:pPr lvl="0" algn="l" defTabSz="711200">
            <a:lnSpc>
              <a:spcPct val="90000"/>
            </a:lnSpc>
            <a:spcBef>
              <a:spcPct val="0"/>
            </a:spcBef>
            <a:spcAft>
              <a:spcPct val="35000"/>
            </a:spcAft>
          </a:pPr>
          <a:endParaRPr lang="en-US" sz="1600" b="1" kern="1200" dirty="0">
            <a:latin typeface="Times New Roman" panose="02020603050405020304" pitchFamily="18" charset="0"/>
            <a:cs typeface="Times New Roman" panose="02020603050405020304" pitchFamily="18" charset="0"/>
          </a:endParaRPr>
        </a:p>
      </dsp:txBody>
      <dsp:txXfrm>
        <a:off x="959425" y="1984629"/>
        <a:ext cx="6753908" cy="567244"/>
      </dsp:txXfrm>
    </dsp:sp>
    <dsp:sp modelId="{B0B9DCEE-2860-4845-A2DC-83BBAAE252B3}">
      <dsp:nvSpPr>
        <dsp:cNvPr id="0" name=""/>
        <dsp:cNvSpPr/>
      </dsp:nvSpPr>
      <dsp:spPr>
        <a:xfrm>
          <a:off x="604897" y="1913724"/>
          <a:ext cx="709055" cy="709055"/>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DD8F59CF-1415-49A8-B920-0AC01C850D6E}">
      <dsp:nvSpPr>
        <dsp:cNvPr id="0" name=""/>
        <dsp:cNvSpPr/>
      </dsp:nvSpPr>
      <dsp:spPr>
        <a:xfrm>
          <a:off x="834671" y="2835224"/>
          <a:ext cx="6878662" cy="56724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0250" tIns="40640" rIns="40640" bIns="40640" numCol="1" spcCol="1270" anchor="ctr" anchorCtr="0">
          <a:noAutofit/>
        </a:bodyPr>
        <a:lstStyle/>
        <a:p>
          <a:pPr lvl="0" algn="l" defTabSz="711200">
            <a:lnSpc>
              <a:spcPct val="90000"/>
            </a:lnSpc>
            <a:spcBef>
              <a:spcPct val="0"/>
            </a:spcBef>
            <a:spcAft>
              <a:spcPct val="35000"/>
            </a:spcAft>
          </a:pPr>
          <a:endParaRPr lang="en-US" sz="1600" b="1" kern="1200" dirty="0">
            <a:latin typeface="Times New Roman" panose="02020603050405020304" pitchFamily="18" charset="0"/>
            <a:cs typeface="Times New Roman" panose="02020603050405020304" pitchFamily="18" charset="0"/>
          </a:endParaRPr>
        </a:p>
      </dsp:txBody>
      <dsp:txXfrm>
        <a:off x="834671" y="2835224"/>
        <a:ext cx="6878662" cy="567244"/>
      </dsp:txXfrm>
    </dsp:sp>
    <dsp:sp modelId="{3E9D523E-7BFC-4252-86FA-A21B2A477F50}">
      <dsp:nvSpPr>
        <dsp:cNvPr id="0" name=""/>
        <dsp:cNvSpPr/>
      </dsp:nvSpPr>
      <dsp:spPr>
        <a:xfrm>
          <a:off x="480143" y="2764318"/>
          <a:ext cx="709055" cy="709055"/>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C3005823-36CB-4483-BF9D-DD01226BF70E}">
      <dsp:nvSpPr>
        <dsp:cNvPr id="0" name=""/>
        <dsp:cNvSpPr/>
      </dsp:nvSpPr>
      <dsp:spPr>
        <a:xfrm>
          <a:off x="428200" y="3685818"/>
          <a:ext cx="7285133" cy="56724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0250" tIns="40640" rIns="40640" bIns="40640" numCol="1" spcCol="1270" anchor="ctr" anchorCtr="0">
          <a:noAutofit/>
        </a:bodyPr>
        <a:lstStyle/>
        <a:p>
          <a:pPr lvl="0" algn="l" defTabSz="711200">
            <a:lnSpc>
              <a:spcPct val="90000"/>
            </a:lnSpc>
            <a:spcBef>
              <a:spcPct val="0"/>
            </a:spcBef>
            <a:spcAft>
              <a:spcPct val="35000"/>
            </a:spcAft>
          </a:pPr>
          <a:r>
            <a:rPr lang="en-US" sz="1600" b="1" kern="1200" smtClean="0">
              <a:latin typeface="Times New Roman" panose="02020603050405020304" pitchFamily="18" charset="0"/>
              <a:cs typeface="Times New Roman" panose="02020603050405020304" pitchFamily="18" charset="0"/>
            </a:rPr>
            <a:t>Kết luận</a:t>
          </a:r>
          <a:endParaRPr lang="en-US" sz="1600" b="1" kern="1200" dirty="0">
            <a:latin typeface="Times New Roman" panose="02020603050405020304" pitchFamily="18" charset="0"/>
            <a:cs typeface="Times New Roman" panose="02020603050405020304" pitchFamily="18" charset="0"/>
          </a:endParaRPr>
        </a:p>
      </dsp:txBody>
      <dsp:txXfrm>
        <a:off x="428200" y="3685818"/>
        <a:ext cx="7285133" cy="567244"/>
      </dsp:txXfrm>
    </dsp:sp>
    <dsp:sp modelId="{AFDB405C-FE8D-4E29-87CF-657C31871F21}">
      <dsp:nvSpPr>
        <dsp:cNvPr id="0" name=""/>
        <dsp:cNvSpPr/>
      </dsp:nvSpPr>
      <dsp:spPr>
        <a:xfrm>
          <a:off x="73672" y="3614913"/>
          <a:ext cx="709055" cy="709055"/>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996A1-EFAA-4C15-918B-60FBA3FFDFC9}">
      <dsp:nvSpPr>
        <dsp:cNvPr id="0" name=""/>
        <dsp:cNvSpPr/>
      </dsp:nvSpPr>
      <dsp:spPr>
        <a:xfrm>
          <a:off x="3003803" y="2357955"/>
          <a:ext cx="2221992" cy="2221992"/>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endParaRPr lang="en-US" sz="6500" kern="1200">
            <a:latin typeface="Times New Roman" panose="02020603050405020304" pitchFamily="18" charset="0"/>
            <a:cs typeface="Times New Roman" panose="02020603050405020304" pitchFamily="18" charset="0"/>
          </a:endParaRPr>
        </a:p>
      </dsp:txBody>
      <dsp:txXfrm>
        <a:off x="3329206" y="2683358"/>
        <a:ext cx="1571186" cy="1571186"/>
      </dsp:txXfrm>
    </dsp:sp>
    <dsp:sp modelId="{2B89C57E-FD87-4CE4-A047-7BC55D66F18E}">
      <dsp:nvSpPr>
        <dsp:cNvPr id="0" name=""/>
        <dsp:cNvSpPr/>
      </dsp:nvSpPr>
      <dsp:spPr>
        <a:xfrm rot="11700000">
          <a:off x="1289292" y="2621146"/>
          <a:ext cx="1686297" cy="633267"/>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83287F-F1B8-4B48-963A-AB632D6D5648}">
      <dsp:nvSpPr>
        <dsp:cNvPr id="0" name=""/>
        <dsp:cNvSpPr/>
      </dsp:nvSpPr>
      <dsp:spPr>
        <a:xfrm>
          <a:off x="262575" y="1875199"/>
          <a:ext cx="2110892" cy="168871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lvl="0" algn="ctr" defTabSz="2889250">
            <a:lnSpc>
              <a:spcPct val="90000"/>
            </a:lnSpc>
            <a:spcBef>
              <a:spcPct val="0"/>
            </a:spcBef>
            <a:spcAft>
              <a:spcPct val="35000"/>
            </a:spcAft>
          </a:pPr>
          <a:endParaRPr lang="en-US" sz="6500" kern="1200">
            <a:latin typeface="Times New Roman" panose="02020603050405020304" pitchFamily="18" charset="0"/>
            <a:cs typeface="Times New Roman" panose="02020603050405020304" pitchFamily="18" charset="0"/>
          </a:endParaRPr>
        </a:p>
      </dsp:txBody>
      <dsp:txXfrm>
        <a:off x="312036" y="1924660"/>
        <a:ext cx="2011970" cy="1589791"/>
      </dsp:txXfrm>
    </dsp:sp>
    <dsp:sp modelId="{DEB1F9D3-CA32-4F2C-836A-D25333BD8EE2}">
      <dsp:nvSpPr>
        <dsp:cNvPr id="0" name=""/>
        <dsp:cNvSpPr/>
      </dsp:nvSpPr>
      <dsp:spPr>
        <a:xfrm rot="14700000">
          <a:off x="2404316" y="1292311"/>
          <a:ext cx="1686297" cy="633267"/>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263172B-66F3-41E3-95FC-3E380697DA08}">
      <dsp:nvSpPr>
        <dsp:cNvPr id="0" name=""/>
        <dsp:cNvSpPr/>
      </dsp:nvSpPr>
      <dsp:spPr>
        <a:xfrm>
          <a:off x="1835688" y="436"/>
          <a:ext cx="2110892" cy="168871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lvl="0" algn="ctr" defTabSz="2889250">
            <a:lnSpc>
              <a:spcPct val="90000"/>
            </a:lnSpc>
            <a:spcBef>
              <a:spcPct val="0"/>
            </a:spcBef>
            <a:spcAft>
              <a:spcPct val="35000"/>
            </a:spcAft>
          </a:pPr>
          <a:endParaRPr lang="en-US" sz="6500" kern="1200">
            <a:latin typeface="Times New Roman" panose="02020603050405020304" pitchFamily="18" charset="0"/>
            <a:cs typeface="Times New Roman" panose="02020603050405020304" pitchFamily="18" charset="0"/>
          </a:endParaRPr>
        </a:p>
      </dsp:txBody>
      <dsp:txXfrm>
        <a:off x="1885149" y="49897"/>
        <a:ext cx="2011970" cy="1589791"/>
      </dsp:txXfrm>
    </dsp:sp>
    <dsp:sp modelId="{96AD35C4-693A-4A35-B80E-E05BA934BE09}">
      <dsp:nvSpPr>
        <dsp:cNvPr id="0" name=""/>
        <dsp:cNvSpPr/>
      </dsp:nvSpPr>
      <dsp:spPr>
        <a:xfrm rot="17700000">
          <a:off x="4138986" y="1292311"/>
          <a:ext cx="1686297" cy="633267"/>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879E39C-8F52-46DF-9BAE-77CE361EF9D8}">
      <dsp:nvSpPr>
        <dsp:cNvPr id="0" name=""/>
        <dsp:cNvSpPr/>
      </dsp:nvSpPr>
      <dsp:spPr>
        <a:xfrm>
          <a:off x="4283018" y="436"/>
          <a:ext cx="2110892" cy="168871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lvl="0" algn="ctr" defTabSz="2889250">
            <a:lnSpc>
              <a:spcPct val="90000"/>
            </a:lnSpc>
            <a:spcBef>
              <a:spcPct val="0"/>
            </a:spcBef>
            <a:spcAft>
              <a:spcPct val="35000"/>
            </a:spcAft>
          </a:pPr>
          <a:endParaRPr lang="en-US" sz="6500" kern="1200">
            <a:latin typeface="Times New Roman" panose="02020603050405020304" pitchFamily="18" charset="0"/>
            <a:cs typeface="Times New Roman" panose="02020603050405020304" pitchFamily="18" charset="0"/>
          </a:endParaRPr>
        </a:p>
      </dsp:txBody>
      <dsp:txXfrm>
        <a:off x="4332479" y="49897"/>
        <a:ext cx="2011970" cy="1589791"/>
      </dsp:txXfrm>
    </dsp:sp>
    <dsp:sp modelId="{E89DED2E-9C8C-41C9-B000-CF60B5F76793}">
      <dsp:nvSpPr>
        <dsp:cNvPr id="0" name=""/>
        <dsp:cNvSpPr/>
      </dsp:nvSpPr>
      <dsp:spPr>
        <a:xfrm rot="20700000">
          <a:off x="5254010" y="2621146"/>
          <a:ext cx="1686297" cy="633267"/>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1CC76E-0F58-4C6E-A3D2-0D17BE9CDD16}">
      <dsp:nvSpPr>
        <dsp:cNvPr id="0" name=""/>
        <dsp:cNvSpPr/>
      </dsp:nvSpPr>
      <dsp:spPr>
        <a:xfrm>
          <a:off x="5856131" y="1875199"/>
          <a:ext cx="2110892" cy="168871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lvl="0" algn="ctr" defTabSz="2889250">
            <a:lnSpc>
              <a:spcPct val="90000"/>
            </a:lnSpc>
            <a:spcBef>
              <a:spcPct val="0"/>
            </a:spcBef>
            <a:spcAft>
              <a:spcPct val="35000"/>
            </a:spcAft>
          </a:pPr>
          <a:endParaRPr lang="en-US" sz="6500" kern="1200">
            <a:latin typeface="Times New Roman" panose="02020603050405020304" pitchFamily="18" charset="0"/>
            <a:cs typeface="Times New Roman" panose="02020603050405020304" pitchFamily="18" charset="0"/>
          </a:endParaRPr>
        </a:p>
      </dsp:txBody>
      <dsp:txXfrm>
        <a:off x="5905592" y="1924660"/>
        <a:ext cx="2011970" cy="158979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0"/>
            <a:ext cx="3037840" cy="46482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2020/5/22</a:t>
            </a:fld>
            <a:endParaRPr kumimoji="1" lang="ja-JP" altLang="en-US"/>
          </a:p>
        </p:txBody>
      </p:sp>
      <p:sp>
        <p:nvSpPr>
          <p:cNvPr id="4" name="フッター プレースホルダ 3"/>
          <p:cNvSpPr>
            <a:spLocks noGrp="1"/>
          </p:cNvSpPr>
          <p:nvPr>
            <p:ph type="ftr" sz="quarter" idx="2"/>
          </p:nvPr>
        </p:nvSpPr>
        <p:spPr>
          <a:xfrm>
            <a:off x="1" y="8829967"/>
            <a:ext cx="3037840" cy="46482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3037840" cy="46482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2020/5/22</a:t>
            </a:fld>
            <a:endParaRPr kumimoji="1" lang="ja-JP" altLang="en-US"/>
          </a:p>
        </p:txBody>
      </p:sp>
      <p:sp>
        <p:nvSpPr>
          <p:cNvPr id="4" name="スライド イメージ プレースホルダー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01041" y="4415791"/>
            <a:ext cx="5608320" cy="418338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8829967"/>
            <a:ext cx="3037840" cy="46482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Tree>
    <p:extLst>
      <p:ext uri="{BB962C8B-B14F-4D97-AF65-F5344CB8AC3E}">
        <p14:creationId xmlns:p14="http://schemas.microsoft.com/office/powerpoint/2010/main" val="2629266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kumimoji="1" lang="en-US" sz="1200" kern="1200" smtClean="0">
                <a:solidFill>
                  <a:schemeClr val="tx1"/>
                </a:solidFill>
                <a:effectLst/>
                <a:latin typeface="+mn-lt"/>
                <a:ea typeface="+mn-ea"/>
                <a:cs typeface="+mn-cs"/>
              </a:rPr>
              <a:t>Năng lượng RF có thể có sẵn trong môi trường ngay cả khi nó chỉ có từ microwatts, với việc thu hoạch năng lượng tần số vô tuyến, các vấn đề điển hình của các nguồn năng lượng môi trường khác được khắc phục, đó là: môi trường ánh sáng yếu, nhiệt độ chênh lệch không đủ, thiếu rung động; hơn nữa, năng lượng RF có thể được kiểm soát và quản lý liên tục theo yêu cầu =&gt; nghiên</a:t>
            </a:r>
            <a:r>
              <a:rPr kumimoji="1" lang="en-US" sz="1200" kern="1200" baseline="0" smtClean="0">
                <a:solidFill>
                  <a:schemeClr val="tx1"/>
                </a:solidFill>
                <a:effectLst/>
                <a:latin typeface="+mn-lt"/>
                <a:ea typeface="+mn-ea"/>
                <a:cs typeface="+mn-cs"/>
              </a:rPr>
              <a:t> cứu bộ nguồn thu thập năng lượng RF.</a:t>
            </a:r>
            <a:endParaRPr lang="en-US" baseline="0" smtClean="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16</a:t>
            </a:fld>
            <a:endParaRPr kumimoji="1" lang="ja-JP" altLang="en-US"/>
          </a:p>
        </p:txBody>
      </p:sp>
    </p:spTree>
    <p:extLst>
      <p:ext uri="{BB962C8B-B14F-4D97-AF65-F5344CB8AC3E}">
        <p14:creationId xmlns:p14="http://schemas.microsoft.com/office/powerpoint/2010/main" val="1488149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kumimoji="1" lang="en-US" sz="1200" kern="1200" smtClean="0">
                <a:solidFill>
                  <a:schemeClr val="tx1"/>
                </a:solidFill>
                <a:effectLst/>
                <a:latin typeface="+mn-lt"/>
                <a:ea typeface="+mn-ea"/>
                <a:cs typeface="+mn-cs"/>
              </a:rPr>
              <a:t>.Nguyên lý của mạch dưới hình sóng RF được chỉnh lưu bởi D2 và C2 trong nửa dương của chu kỳ, sau đó bằng D1 và C1trong chu kỳ âm. Nhưng trong nửa chu kỳ dương, điện áp được lưu trữ trên C1, từ nửa chu kỳ âm điện áp được chuyển sang C2. Do đó, điện áp trên C2 gấp khoảng hai lần đỉnh điện áp của nguồn RF trừ đi điện áp mở của diode.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2739846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kumimoji="1" lang="en-US" sz="1200" kern="1200" smtClean="0">
                <a:solidFill>
                  <a:schemeClr val="tx1"/>
                </a:solidFill>
                <a:effectLst/>
                <a:latin typeface="+mn-lt"/>
                <a:ea typeface="+mn-ea"/>
                <a:cs typeface="+mn-cs"/>
              </a:rPr>
              <a:t>.Nguyên lý của mạch dưới hình sóng RF được chỉnh lưu bởi D2 và C2 trong nửa dương của chu kỳ, sau đó bằng D1 và C1trong chu kỳ âm. Nhưng trong nửa chu kỳ dương, điện áp được lưu trữ trên C1, từ nửa chu kỳ âm điện áp được chuyển sang C2. Do đó, điện áp trên C2 gấp khoảng hai lần đỉnh điện áp của nguồn RF trừ đi điện áp mở của diode.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18</a:t>
            </a:fld>
            <a:endParaRPr kumimoji="1" lang="ja-JP" altLang="en-US"/>
          </a:p>
        </p:txBody>
      </p:sp>
    </p:spTree>
    <p:extLst>
      <p:ext uri="{BB962C8B-B14F-4D97-AF65-F5344CB8AC3E}">
        <p14:creationId xmlns:p14="http://schemas.microsoft.com/office/powerpoint/2010/main" val="2739846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19</a:t>
            </a:fld>
            <a:endParaRPr kumimoji="1" lang="ja-JP" altLang="en-US"/>
          </a:p>
        </p:txBody>
      </p:sp>
    </p:spTree>
    <p:extLst>
      <p:ext uri="{BB962C8B-B14F-4D97-AF65-F5344CB8AC3E}">
        <p14:creationId xmlns:p14="http://schemas.microsoft.com/office/powerpoint/2010/main" val="2739846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2739846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21</a:t>
            </a:fld>
            <a:endParaRPr kumimoji="1" lang="ja-JP" altLang="en-US"/>
          </a:p>
        </p:txBody>
      </p:sp>
    </p:spTree>
    <p:extLst>
      <p:ext uri="{BB962C8B-B14F-4D97-AF65-F5344CB8AC3E}">
        <p14:creationId xmlns:p14="http://schemas.microsoft.com/office/powerpoint/2010/main" val="2739846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22</a:t>
            </a:fld>
            <a:endParaRPr kumimoji="1" lang="ja-JP" altLang="en-US"/>
          </a:p>
        </p:txBody>
      </p:sp>
    </p:spTree>
    <p:extLst>
      <p:ext uri="{BB962C8B-B14F-4D97-AF65-F5344CB8AC3E}">
        <p14:creationId xmlns:p14="http://schemas.microsoft.com/office/powerpoint/2010/main" val="2739846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23</a:t>
            </a:fld>
            <a:endParaRPr kumimoji="1" lang="ja-JP" altLang="en-US"/>
          </a:p>
        </p:txBody>
      </p:sp>
    </p:spTree>
    <p:extLst>
      <p:ext uri="{BB962C8B-B14F-4D97-AF65-F5344CB8AC3E}">
        <p14:creationId xmlns:p14="http://schemas.microsoft.com/office/powerpoint/2010/main" val="2739846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24</a:t>
            </a:fld>
            <a:endParaRPr kumimoji="1" lang="ja-JP" altLang="en-US"/>
          </a:p>
        </p:txBody>
      </p:sp>
    </p:spTree>
    <p:extLst>
      <p:ext uri="{BB962C8B-B14F-4D97-AF65-F5344CB8AC3E}">
        <p14:creationId xmlns:p14="http://schemas.microsoft.com/office/powerpoint/2010/main" val="2739846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25</a:t>
            </a:fld>
            <a:endParaRPr kumimoji="1" lang="ja-JP" altLang="en-US"/>
          </a:p>
        </p:txBody>
      </p:sp>
    </p:spTree>
    <p:extLst>
      <p:ext uri="{BB962C8B-B14F-4D97-AF65-F5344CB8AC3E}">
        <p14:creationId xmlns:p14="http://schemas.microsoft.com/office/powerpoint/2010/main" val="2739846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739846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spcBef>
                <a:spcPct val="0"/>
              </a:spcBef>
              <a:spcAft>
                <a:spcPct val="0"/>
              </a:spcAft>
              <a:buFont typeface="Arial" pitchFamily="34" charset="0"/>
              <a:buChar char="•"/>
            </a:pPr>
            <a:r>
              <a:rPr lang="en-US" sz="1200" smtClean="0"/>
              <a:t>Ghi</a:t>
            </a:r>
            <a:r>
              <a:rPr lang="en-US" sz="1200" baseline="0" smtClean="0"/>
              <a:t> chú ở đây nhé </a:t>
            </a:r>
            <a:endParaRPr lang="en-US" sz="1200" smtClean="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2148980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kumimoji="1" lang="en-US" sz="400" kern="1200" smtClean="0">
                <a:solidFill>
                  <a:schemeClr val="tx1"/>
                </a:solidFill>
                <a:latin typeface="Times New Roman" pitchFamily="18" charset="0"/>
                <a:ea typeface="+mn-ea"/>
                <a:cs typeface="Times New Roman" pitchFamily="18" charset="0"/>
              </a:rPr>
              <a:t>Nguồn năng lượng chính cung cấp cho con người khả năng tồn tại và phát triển đang dần cạn kiệt việc tìm tới các nguồn năng lượng mới là một trong những vấn đề cấp bách nhất hiện nay. Đa số các ý tưởng khai thác năng lượng mới yêu cầu một hệ thống truyền tải năng lượng không dây trong phạm vi rộng khác với hệ thống truyền tải năng lượng hiện tại.</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kumimoji="1" lang="en-US" sz="1200" kern="1200" smtClean="0">
                <a:solidFill>
                  <a:schemeClr val="tx1"/>
                </a:solidFill>
                <a:effectLst/>
                <a:latin typeface="+mn-lt"/>
                <a:ea typeface="+mn-ea"/>
                <a:cs typeface="+mn-cs"/>
              </a:rPr>
              <a:t>Mạng cảm biến không dây bao gồm một tập hợp các thiết bị cảm biến sử dụng các liên kết không dây để phối hợp thực hiện nhiệm vụ thu thập thông tin dữ liệu phân tán với quy mô lớn trong bất kỳ điều kiện và ở bất kỳ vùng địa lý nào hạn</a:t>
            </a:r>
            <a:r>
              <a:rPr kumimoji="1" lang="en-US" sz="1200" kern="1200" baseline="0" smtClean="0">
                <a:solidFill>
                  <a:schemeClr val="tx1"/>
                </a:solidFill>
                <a:effectLst/>
                <a:latin typeface="+mn-lt"/>
                <a:ea typeface="+mn-ea"/>
                <a:cs typeface="+mn-cs"/>
              </a:rPr>
              <a:t> chế lớn nhất của mạng wsn là vấn đề năng lượng.</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mtClean="0"/>
              <a:t>Ví</a:t>
            </a:r>
            <a:r>
              <a:rPr lang="en-US" baseline="0" smtClean="0"/>
              <a:t> dụ như robot hoạt động ở môi trường ô nhiễm phóng xạ, môi trường có điều kiện khắc nghiệt đối với con người. Rất khó khắn để bổ sung năng lượng cho các thiết bị này </a:t>
            </a:r>
            <a:r>
              <a:rPr kumimoji="1" lang="en-US" sz="1200" kern="1200" baseline="0" smtClean="0">
                <a:solidFill>
                  <a:schemeClr val="tx1"/>
                </a:solidFill>
                <a:effectLst/>
                <a:latin typeface="+mn-lt"/>
                <a:ea typeface="+mn-ea"/>
                <a:cs typeface="+mn-cs"/>
              </a:rPr>
              <a:t>=&gt; nghiên cứu bộ nguồn thu thập năng lượng môi trường cho wsn.</a:t>
            </a:r>
            <a:endParaRPr kumimoji="1" lang="en-US" sz="400" kern="1200" smtClean="0">
              <a:solidFill>
                <a:schemeClr val="tx1"/>
              </a:solidFill>
              <a:latin typeface="Times New Roman" pitchFamily="18" charset="0"/>
              <a:ea typeface="+mn-ea"/>
              <a:cs typeface="Times New Roman" pitchFamily="18" charset="0"/>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1" lang="en-US" sz="400" kern="1200" smtClean="0">
              <a:solidFill>
                <a:schemeClr val="tx1"/>
              </a:solidFill>
              <a:latin typeface="Times New Roman" pitchFamily="18" charset="0"/>
              <a:ea typeface="+mn-ea"/>
              <a:cs typeface="Times New Roman" pitchFamily="18" charset="0"/>
            </a:endParaRPr>
          </a:p>
          <a:p>
            <a:endParaRPr lang="en-US" sz="40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7</a:t>
            </a:fld>
            <a:endParaRPr kumimoji="1" lang="ja-JP" altLang="en-US"/>
          </a:p>
        </p:txBody>
      </p:sp>
    </p:spTree>
    <p:extLst>
      <p:ext uri="{BB962C8B-B14F-4D97-AF65-F5344CB8AC3E}">
        <p14:creationId xmlns:p14="http://schemas.microsoft.com/office/powerpoint/2010/main" val="2148980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baseline="0" smtClean="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1488149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kumimoji="1" lang="en-US" sz="1200" kern="1200" smtClean="0">
                <a:solidFill>
                  <a:schemeClr val="tx1"/>
                </a:solidFill>
                <a:effectLst/>
                <a:latin typeface="+mn-lt"/>
                <a:ea typeface="+mn-ea"/>
                <a:cs typeface="+mn-cs"/>
              </a:rPr>
              <a:t>Dải tần radio (RF) trải rộng từ 3 KHz đến 3000 GHz</a:t>
            </a:r>
          </a:p>
          <a:p>
            <a:pPr marL="171450" indent="-171450">
              <a:buFontTx/>
              <a:buChar char="-"/>
            </a:pPr>
            <a:r>
              <a:rPr kumimoji="1" lang="en-US" sz="1200" kern="1200" smtClean="0">
                <a:solidFill>
                  <a:schemeClr val="tx1"/>
                </a:solidFill>
                <a:effectLst/>
                <a:latin typeface="+mn-lt"/>
                <a:ea typeface="+mn-ea"/>
                <a:cs typeface="+mn-cs"/>
              </a:rPr>
              <a:t>Nguồn phát xạ tự nhiên tiêu biểu là các vì sao, mặt trời, tầng ion. Nguồn phát xạ nhân tạo chủ yếu là các hệ thống truyền thông.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kumimoji="1" lang="en-US" sz="1200" kern="1200" smtClean="0">
                <a:solidFill>
                  <a:schemeClr val="tx1"/>
                </a:solidFill>
                <a:effectLst/>
                <a:latin typeface="+mn-lt"/>
                <a:ea typeface="+mn-ea"/>
                <a:cs typeface="+mn-cs"/>
              </a:rPr>
              <a:t>Để nhận được tín hiệu vô tuyến, người ta sử dụng anten. Tuy nhiên, anten sẽ nhận hàng ngàn tín hiệu vô tuyến cùng lúc, cần phải có một bộ dò sóng vô tuyến bắt được tần số. Việc này thường được thực hiện thông qua một bộ cộng hưởng. Mạch cộng hưởng khuếch đại dao động trong một dải tần cụ thể, trong khi giảm dao động ở các tần số khác ngoài băng tần.</a:t>
            </a:r>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2739846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2739846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2739846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kumimoji="1" lang="en-US" sz="1200" kern="1200" smtClean="0">
                <a:solidFill>
                  <a:schemeClr val="tx1"/>
                </a:solidFill>
                <a:effectLst/>
                <a:latin typeface="+mn-lt"/>
                <a:ea typeface="+mn-ea"/>
                <a:cs typeface="+mn-cs"/>
              </a:rPr>
              <a:t>=&gt; nghiên</a:t>
            </a:r>
            <a:r>
              <a:rPr kumimoji="1" lang="en-US" sz="1200" kern="1200" baseline="0" smtClean="0">
                <a:solidFill>
                  <a:schemeClr val="tx1"/>
                </a:solidFill>
                <a:effectLst/>
                <a:latin typeface="+mn-lt"/>
                <a:ea typeface="+mn-ea"/>
                <a:cs typeface="+mn-cs"/>
              </a:rPr>
              <a:t> cứu bộ nguồn thu thập năng lượng RF.</a:t>
            </a:r>
            <a:endParaRPr lang="en-US" baseline="0" smtClean="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14881493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3263" name="Group 191"/>
          <p:cNvGrpSpPr>
            <a:grpSpLocks/>
          </p:cNvGrpSpPr>
          <p:nvPr/>
        </p:nvGrpSpPr>
        <p:grpSpPr bwMode="auto">
          <a:xfrm>
            <a:off x="434975" y="4763"/>
            <a:ext cx="8015288" cy="6853237"/>
            <a:chOff x="274" y="10"/>
            <a:chExt cx="5049" cy="4310"/>
          </a:xfrm>
        </p:grpSpPr>
        <p:sp>
          <p:nvSpPr>
            <p:cNvPr id="3198" name="Line 126"/>
            <p:cNvSpPr>
              <a:spLocks noChangeShapeType="1"/>
            </p:cNvSpPr>
            <p:nvPr userDrawn="1"/>
          </p:nvSpPr>
          <p:spPr bwMode="gray">
            <a:xfrm>
              <a:off x="347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0" lang="en-US" b="1">
                <a:solidFill>
                  <a:srgbClr val="000000"/>
                </a:solidFill>
                <a:latin typeface="Arial" charset="0"/>
              </a:endParaRPr>
            </a:p>
          </p:txBody>
        </p:sp>
        <p:sp>
          <p:nvSpPr>
            <p:cNvPr id="3209" name="Line 137"/>
            <p:cNvSpPr>
              <a:spLocks noChangeShapeType="1"/>
            </p:cNvSpPr>
            <p:nvPr userDrawn="1"/>
          </p:nvSpPr>
          <p:spPr bwMode="gray">
            <a:xfrm>
              <a:off x="392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0" lang="en-US" b="1">
                <a:solidFill>
                  <a:srgbClr val="000000"/>
                </a:solidFill>
                <a:latin typeface="Arial" charset="0"/>
              </a:endParaRPr>
            </a:p>
          </p:txBody>
        </p:sp>
        <p:sp>
          <p:nvSpPr>
            <p:cNvPr id="3211" name="Line 139"/>
            <p:cNvSpPr>
              <a:spLocks noChangeShapeType="1"/>
            </p:cNvSpPr>
            <p:nvPr userDrawn="1"/>
          </p:nvSpPr>
          <p:spPr bwMode="gray">
            <a:xfrm>
              <a:off x="439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0" lang="en-US" b="1">
                <a:solidFill>
                  <a:srgbClr val="000000"/>
                </a:solidFill>
                <a:latin typeface="Arial" charset="0"/>
              </a:endParaRPr>
            </a:p>
          </p:txBody>
        </p:sp>
        <p:sp>
          <p:nvSpPr>
            <p:cNvPr id="3212" name="Line 140"/>
            <p:cNvSpPr>
              <a:spLocks noChangeShapeType="1"/>
            </p:cNvSpPr>
            <p:nvPr userDrawn="1"/>
          </p:nvSpPr>
          <p:spPr bwMode="gray">
            <a:xfrm>
              <a:off x="484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0" lang="en-US" b="1">
                <a:solidFill>
                  <a:srgbClr val="000000"/>
                </a:solidFill>
                <a:latin typeface="Arial" charset="0"/>
              </a:endParaRPr>
            </a:p>
          </p:txBody>
        </p:sp>
        <p:sp>
          <p:nvSpPr>
            <p:cNvPr id="3215" name="Line 143"/>
            <p:cNvSpPr>
              <a:spLocks noChangeShapeType="1"/>
            </p:cNvSpPr>
            <p:nvPr userDrawn="1"/>
          </p:nvSpPr>
          <p:spPr bwMode="gray">
            <a:xfrm>
              <a:off x="5302"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0" lang="en-US" b="1">
                <a:solidFill>
                  <a:srgbClr val="000000"/>
                </a:solidFill>
                <a:latin typeface="Arial" charset="0"/>
              </a:endParaRPr>
            </a:p>
          </p:txBody>
        </p:sp>
        <p:sp>
          <p:nvSpPr>
            <p:cNvPr id="3219" name="Line 147"/>
            <p:cNvSpPr>
              <a:spLocks noChangeShapeType="1"/>
            </p:cNvSpPr>
            <p:nvPr userDrawn="1"/>
          </p:nvSpPr>
          <p:spPr bwMode="gray">
            <a:xfrm>
              <a:off x="165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0" lang="en-US" b="1">
                <a:solidFill>
                  <a:srgbClr val="000000"/>
                </a:solidFill>
                <a:latin typeface="Arial" charset="0"/>
              </a:endParaRPr>
            </a:p>
          </p:txBody>
        </p:sp>
        <p:sp>
          <p:nvSpPr>
            <p:cNvPr id="3221" name="Line 149"/>
            <p:cNvSpPr>
              <a:spLocks noChangeShapeType="1"/>
            </p:cNvSpPr>
            <p:nvPr userDrawn="1"/>
          </p:nvSpPr>
          <p:spPr bwMode="gray">
            <a:xfrm>
              <a:off x="210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0" lang="en-US" b="1">
                <a:solidFill>
                  <a:srgbClr val="000000"/>
                </a:solidFill>
                <a:latin typeface="Arial" charset="0"/>
              </a:endParaRPr>
            </a:p>
          </p:txBody>
        </p:sp>
        <p:sp>
          <p:nvSpPr>
            <p:cNvPr id="3223" name="Line 151"/>
            <p:cNvSpPr>
              <a:spLocks noChangeShapeType="1"/>
            </p:cNvSpPr>
            <p:nvPr userDrawn="1"/>
          </p:nvSpPr>
          <p:spPr bwMode="gray">
            <a:xfrm>
              <a:off x="256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0" lang="en-US" b="1">
                <a:solidFill>
                  <a:srgbClr val="000000"/>
                </a:solidFill>
                <a:latin typeface="Arial" charset="0"/>
              </a:endParaRPr>
            </a:p>
          </p:txBody>
        </p:sp>
        <p:sp>
          <p:nvSpPr>
            <p:cNvPr id="3224" name="Line 152"/>
            <p:cNvSpPr>
              <a:spLocks noChangeShapeType="1"/>
            </p:cNvSpPr>
            <p:nvPr userDrawn="1"/>
          </p:nvSpPr>
          <p:spPr bwMode="gray">
            <a:xfrm>
              <a:off x="301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0" lang="en-US" b="1">
                <a:solidFill>
                  <a:srgbClr val="000000"/>
                </a:solidFill>
                <a:latin typeface="Arial" charset="0"/>
              </a:endParaRPr>
            </a:p>
          </p:txBody>
        </p:sp>
        <p:sp>
          <p:nvSpPr>
            <p:cNvPr id="3230" name="Line 158"/>
            <p:cNvSpPr>
              <a:spLocks noChangeShapeType="1"/>
            </p:cNvSpPr>
            <p:nvPr userDrawn="1"/>
          </p:nvSpPr>
          <p:spPr bwMode="gray">
            <a:xfrm>
              <a:off x="274"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0" lang="en-US" b="1">
                <a:solidFill>
                  <a:srgbClr val="000000"/>
                </a:solidFill>
                <a:latin typeface="Arial" charset="0"/>
              </a:endParaRPr>
            </a:p>
          </p:txBody>
        </p:sp>
        <p:sp>
          <p:nvSpPr>
            <p:cNvPr id="3232" name="Line 160"/>
            <p:cNvSpPr>
              <a:spLocks noChangeShapeType="1"/>
            </p:cNvSpPr>
            <p:nvPr userDrawn="1"/>
          </p:nvSpPr>
          <p:spPr bwMode="gray">
            <a:xfrm>
              <a:off x="74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0" lang="en-US" b="1">
                <a:solidFill>
                  <a:srgbClr val="000000"/>
                </a:solidFill>
                <a:latin typeface="Arial" charset="0"/>
              </a:endParaRPr>
            </a:p>
          </p:txBody>
        </p:sp>
        <p:sp>
          <p:nvSpPr>
            <p:cNvPr id="3233" name="Line 161"/>
            <p:cNvSpPr>
              <a:spLocks noChangeShapeType="1"/>
            </p:cNvSpPr>
            <p:nvPr userDrawn="1"/>
          </p:nvSpPr>
          <p:spPr bwMode="gray">
            <a:xfrm>
              <a:off x="119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0" lang="en-US" b="1">
                <a:solidFill>
                  <a:srgbClr val="000000"/>
                </a:solidFill>
                <a:latin typeface="Arial" charset="0"/>
              </a:endParaRPr>
            </a:p>
          </p:txBody>
        </p:sp>
      </p:grpSp>
      <p:sp>
        <p:nvSpPr>
          <p:cNvPr id="3159" name="Rectangle 87"/>
          <p:cNvSpPr>
            <a:spLocks noChangeArrowheads="1"/>
          </p:cNvSpPr>
          <p:nvPr/>
        </p:nvSpPr>
        <p:spPr bwMode="gray">
          <a:xfrm>
            <a:off x="0" y="1795463"/>
            <a:ext cx="9144000" cy="2503487"/>
          </a:xfrm>
          <a:prstGeom prst="rect">
            <a:avLst/>
          </a:prstGeom>
          <a:gradFill rotWithShape="1">
            <a:gsLst>
              <a:gs pos="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37" name="Rectangle 165"/>
          <p:cNvSpPr>
            <a:spLocks noChangeArrowheads="1"/>
          </p:cNvSpPr>
          <p:nvPr/>
        </p:nvSpPr>
        <p:spPr bwMode="gray">
          <a:xfrm>
            <a:off x="5553075" y="5576888"/>
            <a:ext cx="712788" cy="644525"/>
          </a:xfrm>
          <a:prstGeom prst="rect">
            <a:avLst/>
          </a:prstGeom>
          <a:solidFill>
            <a:schemeClr val="accent2">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38" name="Rectangle 166"/>
          <p:cNvSpPr>
            <a:spLocks noChangeArrowheads="1"/>
          </p:cNvSpPr>
          <p:nvPr/>
        </p:nvSpPr>
        <p:spPr bwMode="gray">
          <a:xfrm>
            <a:off x="70072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39" name="Rectangle 167"/>
          <p:cNvSpPr>
            <a:spLocks noChangeArrowheads="1"/>
          </p:cNvSpPr>
          <p:nvPr/>
        </p:nvSpPr>
        <p:spPr bwMode="gray">
          <a:xfrm>
            <a:off x="626903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40" name="Rectangle 168"/>
          <p:cNvSpPr>
            <a:spLocks noChangeArrowheads="1"/>
          </p:cNvSpPr>
          <p:nvPr/>
        </p:nvSpPr>
        <p:spPr bwMode="gray">
          <a:xfrm>
            <a:off x="8447088" y="5588000"/>
            <a:ext cx="696912"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42" name="Rectangle 170"/>
          <p:cNvSpPr>
            <a:spLocks noChangeArrowheads="1"/>
          </p:cNvSpPr>
          <p:nvPr/>
        </p:nvSpPr>
        <p:spPr bwMode="gray">
          <a:xfrm>
            <a:off x="26511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43" name="Rectangle 171"/>
          <p:cNvSpPr>
            <a:spLocks noChangeArrowheads="1"/>
          </p:cNvSpPr>
          <p:nvPr/>
        </p:nvSpPr>
        <p:spPr bwMode="gray">
          <a:xfrm>
            <a:off x="410527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44" name="Rectangle 172"/>
          <p:cNvSpPr>
            <a:spLocks noChangeArrowheads="1"/>
          </p:cNvSpPr>
          <p:nvPr/>
        </p:nvSpPr>
        <p:spPr bwMode="gray">
          <a:xfrm>
            <a:off x="336708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45" name="Rectangle 173"/>
          <p:cNvSpPr>
            <a:spLocks noChangeArrowheads="1"/>
          </p:cNvSpPr>
          <p:nvPr/>
        </p:nvSpPr>
        <p:spPr bwMode="gray">
          <a:xfrm>
            <a:off x="4818063"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46" name="Rectangle 174"/>
          <p:cNvSpPr>
            <a:spLocks noChangeArrowheads="1"/>
          </p:cNvSpPr>
          <p:nvPr/>
        </p:nvSpPr>
        <p:spPr bwMode="gray">
          <a:xfrm>
            <a:off x="1917700" y="4943475"/>
            <a:ext cx="725488" cy="636588"/>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47" name="Rectangle 175"/>
          <p:cNvSpPr>
            <a:spLocks noChangeArrowheads="1"/>
          </p:cNvSpPr>
          <p:nvPr/>
        </p:nvSpPr>
        <p:spPr bwMode="gray">
          <a:xfrm>
            <a:off x="5541963" y="4310063"/>
            <a:ext cx="725487" cy="636587"/>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48" name="Rectangle 176"/>
          <p:cNvSpPr>
            <a:spLocks noChangeArrowheads="1"/>
          </p:cNvSpPr>
          <p:nvPr/>
        </p:nvSpPr>
        <p:spPr bwMode="gray">
          <a:xfrm>
            <a:off x="6996113" y="4300538"/>
            <a:ext cx="725487" cy="646112"/>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49" name="Rectangle 177"/>
          <p:cNvSpPr>
            <a:spLocks noChangeArrowheads="1"/>
          </p:cNvSpPr>
          <p:nvPr/>
        </p:nvSpPr>
        <p:spPr bwMode="gray">
          <a:xfrm>
            <a:off x="8435975" y="4300538"/>
            <a:ext cx="703263" cy="646112"/>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50" name="Rectangle 178"/>
          <p:cNvSpPr>
            <a:spLocks noChangeArrowheads="1"/>
          </p:cNvSpPr>
          <p:nvPr/>
        </p:nvSpPr>
        <p:spPr bwMode="gray">
          <a:xfrm>
            <a:off x="4105275" y="4310063"/>
            <a:ext cx="725488" cy="636587"/>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57" name="Rectangle 185"/>
          <p:cNvSpPr>
            <a:spLocks noChangeArrowheads="1"/>
          </p:cNvSpPr>
          <p:nvPr/>
        </p:nvSpPr>
        <p:spPr bwMode="gray">
          <a:xfrm>
            <a:off x="7720013" y="6221413"/>
            <a:ext cx="725487"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58" name="Rectangle 186"/>
          <p:cNvSpPr>
            <a:spLocks noChangeArrowheads="1"/>
          </p:cNvSpPr>
          <p:nvPr/>
        </p:nvSpPr>
        <p:spPr bwMode="gray">
          <a:xfrm>
            <a:off x="3371850" y="6221413"/>
            <a:ext cx="728663"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59" name="Rectangle 187"/>
          <p:cNvSpPr>
            <a:spLocks noChangeArrowheads="1"/>
          </p:cNvSpPr>
          <p:nvPr/>
        </p:nvSpPr>
        <p:spPr bwMode="gray">
          <a:xfrm>
            <a:off x="4826000"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60" name="Rectangle 188"/>
          <p:cNvSpPr>
            <a:spLocks noChangeArrowheads="1"/>
          </p:cNvSpPr>
          <p:nvPr/>
        </p:nvSpPr>
        <p:spPr bwMode="gray">
          <a:xfrm>
            <a:off x="1920875"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grpSp>
        <p:nvGrpSpPr>
          <p:cNvPr id="3278" name="Group 206"/>
          <p:cNvGrpSpPr>
            <a:grpSpLocks/>
          </p:cNvGrpSpPr>
          <p:nvPr/>
        </p:nvGrpSpPr>
        <p:grpSpPr bwMode="auto">
          <a:xfrm>
            <a:off x="0" y="1163638"/>
            <a:ext cx="9144000" cy="5059363"/>
            <a:chOff x="0" y="733"/>
            <a:chExt cx="5760" cy="3187"/>
          </a:xfrm>
        </p:grpSpPr>
        <p:sp>
          <p:nvSpPr>
            <p:cNvPr id="3265" name="Line 193"/>
            <p:cNvSpPr>
              <a:spLocks noChangeShapeType="1"/>
            </p:cNvSpPr>
            <p:nvPr userDrawn="1"/>
          </p:nvSpPr>
          <p:spPr bwMode="gray">
            <a:xfrm flipH="1">
              <a:off x="0" y="73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0" lang="en-US" b="1">
                <a:solidFill>
                  <a:srgbClr val="000000"/>
                </a:solidFill>
                <a:latin typeface="Arial" charset="0"/>
              </a:endParaRPr>
            </a:p>
          </p:txBody>
        </p:sp>
        <p:sp>
          <p:nvSpPr>
            <p:cNvPr id="3266" name="Line 194"/>
            <p:cNvSpPr>
              <a:spLocks noChangeShapeType="1"/>
            </p:cNvSpPr>
            <p:nvPr userDrawn="1"/>
          </p:nvSpPr>
          <p:spPr bwMode="gray">
            <a:xfrm flipH="1">
              <a:off x="0" y="112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0" lang="en-US" b="1">
                <a:solidFill>
                  <a:srgbClr val="000000"/>
                </a:solidFill>
                <a:latin typeface="Arial" charset="0"/>
              </a:endParaRPr>
            </a:p>
          </p:txBody>
        </p:sp>
        <p:sp>
          <p:nvSpPr>
            <p:cNvPr id="3267" name="Line 195"/>
            <p:cNvSpPr>
              <a:spLocks noChangeShapeType="1"/>
            </p:cNvSpPr>
            <p:nvPr userDrawn="1"/>
          </p:nvSpPr>
          <p:spPr bwMode="gray">
            <a:xfrm flipH="1">
              <a:off x="0" y="2707"/>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0" lang="en-US" b="1">
                <a:solidFill>
                  <a:srgbClr val="000000"/>
                </a:solidFill>
                <a:latin typeface="Arial" charset="0"/>
              </a:endParaRPr>
            </a:p>
          </p:txBody>
        </p:sp>
        <p:sp>
          <p:nvSpPr>
            <p:cNvPr id="3268" name="Line 196"/>
            <p:cNvSpPr>
              <a:spLocks noChangeShapeType="1"/>
            </p:cNvSpPr>
            <p:nvPr userDrawn="1"/>
          </p:nvSpPr>
          <p:spPr bwMode="gray">
            <a:xfrm flipH="1">
              <a:off x="0" y="3111"/>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0" lang="en-US" b="1">
                <a:solidFill>
                  <a:srgbClr val="000000"/>
                </a:solidFill>
                <a:latin typeface="Arial" charset="0"/>
              </a:endParaRPr>
            </a:p>
          </p:txBody>
        </p:sp>
        <p:sp>
          <p:nvSpPr>
            <p:cNvPr id="3269" name="Line 197"/>
            <p:cNvSpPr>
              <a:spLocks noChangeShapeType="1"/>
            </p:cNvSpPr>
            <p:nvPr userDrawn="1"/>
          </p:nvSpPr>
          <p:spPr bwMode="gray">
            <a:xfrm flipH="1">
              <a:off x="0" y="351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0" lang="en-US" b="1">
                <a:solidFill>
                  <a:srgbClr val="000000"/>
                </a:solidFill>
                <a:latin typeface="Arial" charset="0"/>
              </a:endParaRPr>
            </a:p>
          </p:txBody>
        </p:sp>
        <p:sp>
          <p:nvSpPr>
            <p:cNvPr id="3270" name="Line 198"/>
            <p:cNvSpPr>
              <a:spLocks noChangeShapeType="1"/>
            </p:cNvSpPr>
            <p:nvPr userDrawn="1"/>
          </p:nvSpPr>
          <p:spPr bwMode="gray">
            <a:xfrm flipH="1">
              <a:off x="0" y="3920"/>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0" lang="en-US" b="1">
                <a:solidFill>
                  <a:srgbClr val="000000"/>
                </a:solidFill>
                <a:latin typeface="Arial" charset="0"/>
              </a:endParaRPr>
            </a:p>
          </p:txBody>
        </p:sp>
      </p:grpSp>
      <p:sp>
        <p:nvSpPr>
          <p:cNvPr id="3075" name="Rectangle 3"/>
          <p:cNvSpPr>
            <a:spLocks noGrp="1" noChangeArrowheads="1"/>
          </p:cNvSpPr>
          <p:nvPr>
            <p:ph type="subTitle" idx="1"/>
          </p:nvPr>
        </p:nvSpPr>
        <p:spPr>
          <a:xfrm>
            <a:off x="4572000" y="4343400"/>
            <a:ext cx="4419600" cy="609600"/>
          </a:xfrm>
          <a:extLst>
            <a:ext uri="{AF507438-7753-43E0-B8FC-AC1667EBCBE1}">
              <a14:hiddenEffects xmlns:a14="http://schemas.microsoft.com/office/drawing/2010/main">
                <a:effectLst>
                  <a:outerShdw algn="ctr" rotWithShape="0">
                    <a:srgbClr val="FFFFFF">
                      <a:alpha val="50000"/>
                    </a:srgbClr>
                  </a:outerShdw>
                </a:effectLst>
              </a14:hiddenEffects>
            </a:ext>
          </a:extLst>
        </p:spPr>
        <p:txBody>
          <a:bodyPr/>
          <a:lstStyle>
            <a:lvl1pPr marL="0" indent="0" algn="r">
              <a:buFontTx/>
              <a:buNone/>
              <a:defRPr sz="2000"/>
            </a:lvl1pPr>
          </a:lstStyle>
          <a:p>
            <a:pPr lvl="0"/>
            <a:r>
              <a:rPr lang="en-US" noProof="0" smtClean="0"/>
              <a:t>Click to edit Master subtitle style</a:t>
            </a:r>
          </a:p>
        </p:txBody>
      </p:sp>
      <p:sp>
        <p:nvSpPr>
          <p:cNvPr id="3210" name="Rectangle 138"/>
          <p:cNvSpPr>
            <a:spLocks noChangeArrowheads="1"/>
          </p:cNvSpPr>
          <p:nvPr/>
        </p:nvSpPr>
        <p:spPr bwMode="gray">
          <a:xfrm>
            <a:off x="55245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13" name="Rectangle 141"/>
          <p:cNvSpPr>
            <a:spLocks noChangeArrowheads="1"/>
          </p:cNvSpPr>
          <p:nvPr/>
        </p:nvSpPr>
        <p:spPr bwMode="gray">
          <a:xfrm>
            <a:off x="697865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18" name="Rectangle 146"/>
          <p:cNvSpPr>
            <a:spLocks noChangeArrowheads="1"/>
          </p:cNvSpPr>
          <p:nvPr/>
        </p:nvSpPr>
        <p:spPr bwMode="gray">
          <a:xfrm>
            <a:off x="7691438" y="4763"/>
            <a:ext cx="725487" cy="522287"/>
          </a:xfrm>
          <a:prstGeom prst="rect">
            <a:avLst/>
          </a:prstGeom>
          <a:solidFill>
            <a:schemeClr val="folHlink">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25" name="Rectangle 153"/>
          <p:cNvSpPr>
            <a:spLocks noChangeArrowheads="1"/>
          </p:cNvSpPr>
          <p:nvPr/>
        </p:nvSpPr>
        <p:spPr bwMode="gray">
          <a:xfrm>
            <a:off x="40767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27" name="Rectangle 155"/>
          <p:cNvSpPr>
            <a:spLocks noChangeArrowheads="1"/>
          </p:cNvSpPr>
          <p:nvPr/>
        </p:nvSpPr>
        <p:spPr bwMode="gray">
          <a:xfrm>
            <a:off x="4789488" y="4763"/>
            <a:ext cx="725487"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34" name="Rectangle 162"/>
          <p:cNvSpPr>
            <a:spLocks noChangeArrowheads="1"/>
          </p:cNvSpPr>
          <p:nvPr/>
        </p:nvSpPr>
        <p:spPr bwMode="gray">
          <a:xfrm>
            <a:off x="446088" y="1147763"/>
            <a:ext cx="725487" cy="633412"/>
          </a:xfrm>
          <a:prstGeom prst="rect">
            <a:avLst/>
          </a:prstGeom>
          <a:solidFill>
            <a:schemeClr val="fo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36" name="Rectangle 164"/>
          <p:cNvSpPr>
            <a:spLocks noChangeArrowheads="1"/>
          </p:cNvSpPr>
          <p:nvPr/>
        </p:nvSpPr>
        <p:spPr bwMode="gray">
          <a:xfrm>
            <a:off x="1889125" y="4763"/>
            <a:ext cx="725488" cy="5222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51" name="Rectangle 179"/>
          <p:cNvSpPr>
            <a:spLocks noChangeArrowheads="1"/>
          </p:cNvSpPr>
          <p:nvPr/>
        </p:nvSpPr>
        <p:spPr bwMode="gray">
          <a:xfrm>
            <a:off x="625157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52" name="Rectangle 180"/>
          <p:cNvSpPr>
            <a:spLocks noChangeArrowheads="1"/>
          </p:cNvSpPr>
          <p:nvPr/>
        </p:nvSpPr>
        <p:spPr bwMode="gray">
          <a:xfrm>
            <a:off x="76914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53" name="Rectangle 181"/>
          <p:cNvSpPr>
            <a:spLocks noChangeArrowheads="1"/>
          </p:cNvSpPr>
          <p:nvPr/>
        </p:nvSpPr>
        <p:spPr bwMode="gray">
          <a:xfrm>
            <a:off x="334962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54" name="Rectangle 182"/>
          <p:cNvSpPr>
            <a:spLocks noChangeArrowheads="1"/>
          </p:cNvSpPr>
          <p:nvPr/>
        </p:nvSpPr>
        <p:spPr bwMode="gray">
          <a:xfrm>
            <a:off x="4800600" y="1165225"/>
            <a:ext cx="725488"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55" name="Rectangle 183"/>
          <p:cNvSpPr>
            <a:spLocks noChangeArrowheads="1"/>
          </p:cNvSpPr>
          <p:nvPr/>
        </p:nvSpPr>
        <p:spPr bwMode="gray">
          <a:xfrm>
            <a:off x="1889125" y="1165225"/>
            <a:ext cx="725488"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61" name="Rectangle 189"/>
          <p:cNvSpPr>
            <a:spLocks noChangeArrowheads="1"/>
          </p:cNvSpPr>
          <p:nvPr/>
        </p:nvSpPr>
        <p:spPr bwMode="gray">
          <a:xfrm>
            <a:off x="438150" y="4763"/>
            <a:ext cx="725488"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62" name="Rectangle 190"/>
          <p:cNvSpPr>
            <a:spLocks noChangeArrowheads="1"/>
          </p:cNvSpPr>
          <p:nvPr/>
        </p:nvSpPr>
        <p:spPr bwMode="gray">
          <a:xfrm>
            <a:off x="1143000" y="533400"/>
            <a:ext cx="725488" cy="633413"/>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272" name="Rectangle 200"/>
          <p:cNvSpPr>
            <a:spLocks noChangeArrowheads="1"/>
          </p:cNvSpPr>
          <p:nvPr/>
        </p:nvSpPr>
        <p:spPr bwMode="gray">
          <a:xfrm>
            <a:off x="25781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3074" name="Rectangle 2"/>
          <p:cNvSpPr>
            <a:spLocks noGrp="1" noChangeArrowheads="1"/>
          </p:cNvSpPr>
          <p:nvPr>
            <p:ph type="ctrTitle"/>
          </p:nvPr>
        </p:nvSpPr>
        <p:spPr>
          <a:xfrm>
            <a:off x="3521624" y="1981200"/>
            <a:ext cx="5469976" cy="2057400"/>
          </a:xfrm>
          <a:extLst>
            <a:ext uri="{AF507438-7753-43E0-B8FC-AC1667EBCBE1}">
              <a14:hiddenEffects xmlns:a14="http://schemas.microsoft.com/office/drawing/2010/main">
                <a:effectLst>
                  <a:outerShdw dist="45791" dir="3378596" algn="ctr" rotWithShape="0">
                    <a:schemeClr val="bg2">
                      <a:alpha val="50000"/>
                    </a:schemeClr>
                  </a:outerShdw>
                </a:effectLst>
              </a14:hiddenEffects>
            </a:ext>
          </a:extLst>
        </p:spPr>
        <p:txBody>
          <a:bodyPr/>
          <a:lstStyle>
            <a:lvl1pPr algn="r">
              <a:defRPr sz="4400"/>
            </a:lvl1pPr>
          </a:lstStyle>
          <a:p>
            <a:pPr lvl="0"/>
            <a:r>
              <a:rPr lang="en-US" noProof="0" dirty="0" smtClean="0"/>
              <a:t>Click to edit Master title style</a:t>
            </a:r>
          </a:p>
        </p:txBody>
      </p:sp>
      <p:sp>
        <p:nvSpPr>
          <p:cNvPr id="3076" name="Rectangle 4"/>
          <p:cNvSpPr>
            <a:spLocks noGrp="1" noChangeArrowheads="1"/>
          </p:cNvSpPr>
          <p:nvPr>
            <p:ph type="dt" sz="half" idx="2"/>
          </p:nvPr>
        </p:nvSpPr>
        <p:spPr>
          <a:xfrm>
            <a:off x="304800" y="6400800"/>
            <a:ext cx="2133600" cy="320675"/>
          </a:xfrm>
        </p:spPr>
        <p:txBody>
          <a:bodyPr/>
          <a:lstStyle>
            <a:lvl1pPr algn="l">
              <a:defRPr>
                <a:latin typeface="+mj-lt"/>
              </a:defRPr>
            </a:lvl1pPr>
          </a:lstStyle>
          <a:p>
            <a:endParaRPr lang="en-US" dirty="0">
              <a:solidFill>
                <a:srgbClr val="000000"/>
              </a:solidFill>
            </a:endParaRPr>
          </a:p>
        </p:txBody>
      </p:sp>
      <p:sp>
        <p:nvSpPr>
          <p:cNvPr id="3077" name="Rectangle 5"/>
          <p:cNvSpPr>
            <a:spLocks noGrp="1" noChangeArrowheads="1"/>
          </p:cNvSpPr>
          <p:nvPr>
            <p:ph type="ftr" sz="quarter" idx="3"/>
          </p:nvPr>
        </p:nvSpPr>
        <p:spPr>
          <a:xfrm>
            <a:off x="6732240" y="6400800"/>
            <a:ext cx="2335560" cy="320675"/>
          </a:xfrm>
        </p:spPr>
        <p:txBody>
          <a:bodyPr/>
          <a:lstStyle>
            <a:lvl1pPr algn="r">
              <a:defRPr>
                <a:latin typeface="+mj-lt"/>
              </a:defRPr>
            </a:lvl1pPr>
          </a:lstStyle>
          <a:p>
            <a:endParaRPr lang="en-US" dirty="0">
              <a:solidFill>
                <a:srgbClr val="000000"/>
              </a:solidFill>
            </a:endParaRPr>
          </a:p>
        </p:txBody>
      </p:sp>
      <p:sp>
        <p:nvSpPr>
          <p:cNvPr id="3078" name="Rectangle 6"/>
          <p:cNvSpPr>
            <a:spLocks noGrp="1" noChangeArrowheads="1"/>
          </p:cNvSpPr>
          <p:nvPr>
            <p:ph type="sldNum" sz="quarter" idx="4"/>
          </p:nvPr>
        </p:nvSpPr>
        <p:spPr>
          <a:xfrm>
            <a:off x="2538412" y="6400800"/>
            <a:ext cx="3993804" cy="320675"/>
          </a:xfrm>
        </p:spPr>
        <p:txBody>
          <a:bodyPr/>
          <a:lstStyle>
            <a:lvl1pPr>
              <a:defRPr>
                <a:latin typeface="+mj-lt"/>
              </a:defRPr>
            </a:lvl1pPr>
          </a:lstStyle>
          <a:p>
            <a:r>
              <a:rPr lang="en-US" altLang="ja-JP" dirty="0" smtClean="0"/>
              <a:t>Copyrights 2017 LPI-HAUI Laboratory. All Rights Reserved</a:t>
            </a:r>
            <a:endParaRPr lang="en-US" dirty="0">
              <a:solidFill>
                <a:srgbClr val="000000"/>
              </a:solidFill>
            </a:endParaRPr>
          </a:p>
        </p:txBody>
      </p:sp>
      <p:pic>
        <p:nvPicPr>
          <p:cNvPr id="68" name="Picture 6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969" y="1864944"/>
            <a:ext cx="3031680" cy="2087437"/>
          </a:xfrm>
          <a:prstGeom prst="rect">
            <a:avLst/>
          </a:prstGeom>
        </p:spPr>
      </p:pic>
      <p:sp>
        <p:nvSpPr>
          <p:cNvPr id="3" name="TextBox 2"/>
          <p:cNvSpPr txBox="1"/>
          <p:nvPr userDrawn="1"/>
        </p:nvSpPr>
        <p:spPr>
          <a:xfrm>
            <a:off x="182786" y="3937391"/>
            <a:ext cx="2801103" cy="400110"/>
          </a:xfrm>
          <a:prstGeom prst="rect">
            <a:avLst/>
          </a:prstGeom>
          <a:noFill/>
        </p:spPr>
        <p:txBody>
          <a:bodyPr wrap="square" rtlCol="0">
            <a:spAutoFit/>
          </a:bodyPr>
          <a:lstStyle/>
          <a:p>
            <a:pPr algn="ctr"/>
            <a:r>
              <a:rPr lang="en-US" sz="2000" b="1" dirty="0" smtClean="0">
                <a:solidFill>
                  <a:schemeClr val="bg1"/>
                </a:solidFill>
                <a:latin typeface="+mj-lt"/>
              </a:rPr>
              <a:t>LPI_HAUI Laboratory</a:t>
            </a:r>
            <a:endParaRPr lang="vi-VN" sz="2000" b="1" dirty="0">
              <a:solidFill>
                <a:schemeClr val="bg1"/>
              </a:solidFill>
              <a:latin typeface="+mj-lt"/>
            </a:endParaRPr>
          </a:p>
        </p:txBody>
      </p:sp>
      <p:pic>
        <p:nvPicPr>
          <p:cNvPr id="62" name="Picture 61" descr="C:\Users\Admin\Desktop\tải xuố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48725" y="228600"/>
            <a:ext cx="838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497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2CE2041-4122-4AD0-B844-1001B048E71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698525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2DF8046-C16B-498E-A378-B6C0146D355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6154964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086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724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67475"/>
            <a:ext cx="2133600" cy="301625"/>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3124200" y="6467475"/>
            <a:ext cx="2895600" cy="301625"/>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6553200" y="6467475"/>
            <a:ext cx="2133600" cy="301625"/>
          </a:xfrm>
        </p:spPr>
        <p:txBody>
          <a:bodyPr/>
          <a:lstStyle>
            <a:lvl1pPr>
              <a:defRPr/>
            </a:lvl1pPr>
          </a:lstStyle>
          <a:p>
            <a:fld id="{D6FD38DC-5A59-45D8-BD35-C554700CAA0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00918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086600" cy="838200"/>
          </a:xfrm>
        </p:spPr>
        <p:txBody>
          <a:bodyPr/>
          <a:lstStyle/>
          <a:p>
            <a:r>
              <a:rPr lang="en-US" dirty="0" smtClean="0"/>
              <a:t>Click to edit Master title style</a:t>
            </a:r>
            <a:endParaRPr lang="en-US" dirty="0"/>
          </a:p>
        </p:txBody>
      </p:sp>
      <p:sp>
        <p:nvSpPr>
          <p:cNvPr id="3" name="Chart Placeholder 2"/>
          <p:cNvSpPr>
            <a:spLocks noGrp="1"/>
          </p:cNvSpPr>
          <p:nvPr>
            <p:ph type="chart" idx="1"/>
          </p:nvPr>
        </p:nvSpPr>
        <p:spPr>
          <a:xfrm>
            <a:off x="457200" y="1600200"/>
            <a:ext cx="8229600" cy="4724400"/>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3B1168D1-22E6-4B56-A458-5A29F988B01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748445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086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7244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7C2E9BC0-55A4-44DA-8C93-2254DBD7DDF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27228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086600" cy="838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a:xfrm>
            <a:off x="2590800" y="6467475"/>
            <a:ext cx="4717504" cy="301625"/>
          </a:xfrm>
        </p:spPr>
        <p:txBody>
          <a:bodyPr/>
          <a:lstStyle>
            <a:lvl1pPr>
              <a:defRPr/>
            </a:lvl1pPr>
          </a:lstStyle>
          <a:p>
            <a:r>
              <a:rPr lang="en-US" altLang="ja-JP" dirty="0" smtClean="0"/>
              <a:t>Copyrights 2017 LPI-HAUI Laboratory. All Rights Reserved.</a:t>
            </a:r>
            <a:endParaRPr lang="ja-JP" altLang="en-US" dirty="0" smtClean="0"/>
          </a:p>
          <a:p>
            <a:endParaRPr lang="en-US" dirty="0">
              <a:solidFill>
                <a:srgbClr val="000000"/>
              </a:solidFill>
            </a:endParaRPr>
          </a:p>
        </p:txBody>
      </p:sp>
      <p:sp>
        <p:nvSpPr>
          <p:cNvPr id="6" name="Slide Number Placeholder 5"/>
          <p:cNvSpPr>
            <a:spLocks noGrp="1"/>
          </p:cNvSpPr>
          <p:nvPr>
            <p:ph type="sldNum" sz="quarter" idx="12"/>
          </p:nvPr>
        </p:nvSpPr>
        <p:spPr>
          <a:xfrm>
            <a:off x="7524328" y="6467475"/>
            <a:ext cx="1162472" cy="301625"/>
          </a:xfrm>
        </p:spPr>
        <p:txBody>
          <a:bodyPr/>
          <a:lstStyle>
            <a:lvl1pPr>
              <a:defRPr/>
            </a:lvl1pPr>
          </a:lstStyle>
          <a:p>
            <a:fld id="{2F318B6C-B2DD-475F-8635-90FB3EBF747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859978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E3D9BBA-9924-4383-A068-2586493391F8}" type="slidenum">
              <a:rPr lang="en-US">
                <a:solidFill>
                  <a:srgbClr val="000000"/>
                </a:solidFill>
              </a:rPr>
              <a:pPr/>
              <a:t>‹#›</a:t>
            </a:fld>
            <a:endParaRPr lang="en-US">
              <a:solidFill>
                <a:srgbClr val="000000"/>
              </a:solidFill>
            </a:endParaRPr>
          </a:p>
        </p:txBody>
      </p:sp>
      <p:sp>
        <p:nvSpPr>
          <p:cNvPr id="7" name="TextBox 6"/>
          <p:cNvSpPr txBox="1"/>
          <p:nvPr userDrawn="1"/>
        </p:nvSpPr>
        <p:spPr>
          <a:xfrm>
            <a:off x="-14990" y="392616"/>
            <a:ext cx="1038387" cy="492443"/>
          </a:xfrm>
          <a:prstGeom prst="rect">
            <a:avLst/>
          </a:prstGeom>
          <a:noFill/>
        </p:spPr>
        <p:txBody>
          <a:bodyPr wrap="square" rtlCol="0">
            <a:spAutoFit/>
          </a:bodyPr>
          <a:lstStyle/>
          <a:p>
            <a:pPr algn="ctr"/>
            <a:r>
              <a:rPr lang="en-US" sz="1400" b="1" dirty="0" smtClean="0">
                <a:solidFill>
                  <a:srgbClr val="000099"/>
                </a:solidFill>
                <a:latin typeface="+mj-lt"/>
              </a:rPr>
              <a:t>LPI_HAUI</a:t>
            </a:r>
          </a:p>
          <a:p>
            <a:pPr algn="ctr"/>
            <a:r>
              <a:rPr lang="en-US" sz="600" b="1" dirty="0" err="1" smtClean="0">
                <a:solidFill>
                  <a:srgbClr val="000099"/>
                </a:solidFill>
                <a:latin typeface="+mj-lt"/>
              </a:rPr>
              <a:t>LPI_Laboratory</a:t>
            </a:r>
            <a:r>
              <a:rPr lang="en-US" sz="600" b="1" dirty="0" smtClean="0">
                <a:solidFill>
                  <a:srgbClr val="000099"/>
                </a:solidFill>
                <a:latin typeface="+mj-lt"/>
              </a:rPr>
              <a:t>-FEE-HAUI</a:t>
            </a:r>
            <a:endParaRPr lang="vi-VN" sz="600" b="1" dirty="0">
              <a:solidFill>
                <a:srgbClr val="000099"/>
              </a:solidFill>
              <a:latin typeface="+mj-lt"/>
            </a:endParaRPr>
          </a:p>
        </p:txBody>
      </p:sp>
    </p:spTree>
    <p:extLst>
      <p:ext uri="{BB962C8B-B14F-4D97-AF65-F5344CB8AC3E}">
        <p14:creationId xmlns:p14="http://schemas.microsoft.com/office/powerpoint/2010/main" val="24289083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0866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F801975-91FB-4D64-BE0F-A1B1D510DC3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422132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DCC6C0E3-79B1-435E-9083-C1F229C6BEE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117028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086600" cy="8382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4991B6D7-D716-4068-AF51-174E585FE21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605085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7ED069A4-27D1-45D4-B9EC-B2A05527955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3573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D12D9E2-B4E5-4BBE-A83B-194D0B04984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7315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A475A17-1D85-42B3-890D-67D5465F762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5033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9144000" cy="838200"/>
          </a:xfrm>
          <a:prstGeom prst="rect">
            <a:avLst/>
          </a:prstGeom>
          <a:gradFill rotWithShape="1">
            <a:gsLst>
              <a:gs pos="0">
                <a:schemeClr val="tx2">
                  <a:gamma/>
                  <a:shade val="41176"/>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028" name="Rectangle 4"/>
          <p:cNvSpPr>
            <a:spLocks noGrp="1" noChangeArrowheads="1"/>
          </p:cNvSpPr>
          <p:nvPr>
            <p:ph type="dt" sz="half" idx="2"/>
          </p:nvPr>
        </p:nvSpPr>
        <p:spPr bwMode="gray">
          <a:xfrm>
            <a:off x="457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mn-lt"/>
              </a:defRPr>
            </a:lvl1pPr>
          </a:lstStyle>
          <a:p>
            <a:pPr fontAlgn="base">
              <a:spcBef>
                <a:spcPct val="0"/>
              </a:spcBef>
              <a:spcAft>
                <a:spcPct val="0"/>
              </a:spcAft>
            </a:pPr>
            <a:endParaRPr kumimoji="0" lang="en-US" dirty="0">
              <a:solidFill>
                <a:srgbClr val="000000"/>
              </a:solidFill>
            </a:endParaRPr>
          </a:p>
        </p:txBody>
      </p:sp>
      <p:sp>
        <p:nvSpPr>
          <p:cNvPr id="1029" name="Rectangle 5"/>
          <p:cNvSpPr>
            <a:spLocks noGrp="1" noChangeArrowheads="1"/>
          </p:cNvSpPr>
          <p:nvPr>
            <p:ph type="ftr" sz="quarter" idx="3"/>
          </p:nvPr>
        </p:nvSpPr>
        <p:spPr bwMode="gray">
          <a:xfrm>
            <a:off x="2540000" y="6467475"/>
            <a:ext cx="4336256"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latin typeface="+mn-lt"/>
              </a:defRPr>
            </a:lvl1pPr>
          </a:lstStyle>
          <a:p>
            <a:pPr fontAlgn="base">
              <a:spcBef>
                <a:spcPct val="0"/>
              </a:spcBef>
              <a:spcAft>
                <a:spcPct val="0"/>
              </a:spcAft>
            </a:pPr>
            <a:r>
              <a:rPr lang="en-US" altLang="ja-JP" dirty="0" smtClean="0"/>
              <a:t>Copyrights 2017 LPI-HAUI Laboratory. All Rights Reserved</a:t>
            </a:r>
            <a:endParaRPr kumimoji="0" lang="en-US" dirty="0">
              <a:solidFill>
                <a:srgbClr val="000000"/>
              </a:solidFill>
            </a:endParaRPr>
          </a:p>
        </p:txBody>
      </p:sp>
      <p:sp>
        <p:nvSpPr>
          <p:cNvPr id="1030" name="Rectangle 6"/>
          <p:cNvSpPr>
            <a:spLocks noGrp="1" noChangeArrowheads="1"/>
          </p:cNvSpPr>
          <p:nvPr>
            <p:ph type="sldNum" sz="quarter" idx="4"/>
          </p:nvPr>
        </p:nvSpPr>
        <p:spPr bwMode="gray">
          <a:xfrm>
            <a:off x="7020272" y="6467475"/>
            <a:ext cx="166652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mn-lt"/>
              </a:defRPr>
            </a:lvl1pPr>
          </a:lstStyle>
          <a:p>
            <a:pPr fontAlgn="base">
              <a:spcBef>
                <a:spcPct val="0"/>
              </a:spcBef>
              <a:spcAft>
                <a:spcPct val="0"/>
              </a:spcAft>
            </a:pPr>
            <a:fld id="{08650BD5-A209-48F0-9CEC-B43A196AE2FF}" type="slidenum">
              <a:rPr kumimoji="0" lang="en-US">
                <a:solidFill>
                  <a:srgbClr val="000000"/>
                </a:solidFill>
              </a:rPr>
              <a:pPr fontAlgn="base">
                <a:spcBef>
                  <a:spcPct val="0"/>
                </a:spcBef>
                <a:spcAft>
                  <a:spcPct val="0"/>
                </a:spcAft>
              </a:pPr>
              <a:t>‹#›</a:t>
            </a:fld>
            <a:endParaRPr kumimoji="0" lang="en-US">
              <a:solidFill>
                <a:srgbClr val="000000"/>
              </a:solidFill>
            </a:endParaRPr>
          </a:p>
        </p:txBody>
      </p:sp>
      <p:sp>
        <p:nvSpPr>
          <p:cNvPr id="1176" name="Rectangle 152"/>
          <p:cNvSpPr>
            <a:spLocks noChangeArrowheads="1"/>
          </p:cNvSpPr>
          <p:nvPr/>
        </p:nvSpPr>
        <p:spPr bwMode="gray">
          <a:xfrm>
            <a:off x="6613525"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177"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178"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179"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180"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181"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182"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183"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184" name="Rectangle 160"/>
          <p:cNvSpPr>
            <a:spLocks noChangeArrowheads="1"/>
          </p:cNvSpPr>
          <p:nvPr/>
        </p:nvSpPr>
        <p:spPr bwMode="gray">
          <a:xfrm>
            <a:off x="4068763" y="5440363"/>
            <a:ext cx="509587" cy="473075"/>
          </a:xfrm>
          <a:prstGeom prst="rect">
            <a:avLst/>
          </a:prstGeom>
          <a:solidFill>
            <a:schemeClr val="accent2">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185"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186"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187"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188"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189"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190"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191" name="Rectangle 167"/>
          <p:cNvSpPr>
            <a:spLocks noChangeArrowheads="1"/>
          </p:cNvSpPr>
          <p:nvPr/>
        </p:nvSpPr>
        <p:spPr bwMode="gray">
          <a:xfrm>
            <a:off x="6105525"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192"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193" name="Rectangle 169"/>
          <p:cNvSpPr>
            <a:spLocks noChangeArrowheads="1"/>
          </p:cNvSpPr>
          <p:nvPr/>
        </p:nvSpPr>
        <p:spPr bwMode="gray">
          <a:xfrm>
            <a:off x="8113713" y="5440363"/>
            <a:ext cx="506412" cy="473075"/>
          </a:xfrm>
          <a:prstGeom prst="rect">
            <a:avLst/>
          </a:prstGeom>
          <a:solidFill>
            <a:schemeClr val="folHlink">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194"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195"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197"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198"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200"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201" name="Rectangle 177"/>
          <p:cNvSpPr>
            <a:spLocks noChangeArrowheads="1"/>
          </p:cNvSpPr>
          <p:nvPr/>
        </p:nvSpPr>
        <p:spPr bwMode="gray">
          <a:xfrm>
            <a:off x="3046413"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205" name="Rectangle 181"/>
          <p:cNvSpPr>
            <a:spLocks noChangeArrowheads="1"/>
          </p:cNvSpPr>
          <p:nvPr/>
        </p:nvSpPr>
        <p:spPr bwMode="gray">
          <a:xfrm>
            <a:off x="1524000"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206"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207"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208"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209"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210"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211"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212"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213"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214"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215"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216"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218" name="Rectangle 194"/>
          <p:cNvSpPr>
            <a:spLocks noChangeArrowheads="1"/>
          </p:cNvSpPr>
          <p:nvPr/>
        </p:nvSpPr>
        <p:spPr bwMode="gray">
          <a:xfrm>
            <a:off x="0" y="4908550"/>
            <a:ext cx="9144000" cy="1477963"/>
          </a:xfrm>
          <a:prstGeom prst="rect">
            <a:avLst/>
          </a:prstGeom>
          <a:gradFill rotWithShape="1">
            <a:gsLst>
              <a:gs pos="0">
                <a:schemeClr val="bg1">
                  <a:alpha val="89999"/>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0" lang="en-US" b="1">
              <a:solidFill>
                <a:srgbClr val="000000"/>
              </a:solidFill>
              <a:latin typeface="Arial" charset="0"/>
            </a:endParaRPr>
          </a:p>
        </p:txBody>
      </p:sp>
      <p:sp>
        <p:nvSpPr>
          <p:cNvPr id="1027" name="Rectangle 3"/>
          <p:cNvSpPr>
            <a:spLocks noGrp="1" noChangeArrowheads="1"/>
          </p:cNvSpPr>
          <p:nvPr>
            <p:ph type="body" idx="1"/>
          </p:nvPr>
        </p:nvSpPr>
        <p:spPr bwMode="gray">
          <a:xfrm>
            <a:off x="457200" y="1600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6" name="Rectangle 2"/>
          <p:cNvSpPr>
            <a:spLocks noGrp="1" noChangeArrowheads="1"/>
          </p:cNvSpPr>
          <p:nvPr>
            <p:ph type="title"/>
          </p:nvPr>
        </p:nvSpPr>
        <p:spPr bwMode="gray">
          <a:xfrm>
            <a:off x="1333022" y="228600"/>
            <a:ext cx="727757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2" name="Picture 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209284"/>
            <a:ext cx="1333022" cy="917841"/>
          </a:xfrm>
          <a:prstGeom prst="rect">
            <a:avLst/>
          </a:prstGeom>
        </p:spPr>
      </p:pic>
      <p:pic>
        <p:nvPicPr>
          <p:cNvPr id="3" name="Picture 2" descr="C:\Users\Admin\Desktop\tải xuống.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848725" y="228600"/>
            <a:ext cx="838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7637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timing>
    <p:tnLst>
      <p:par>
        <p:cTn id="1" dur="indefinite" restart="never" nodeType="tmRoot"/>
      </p:par>
    </p:tnLst>
  </p:timing>
  <p:hf hdr="0" ftr="0" dt="0"/>
  <p:txStyles>
    <p:titleStyle>
      <a:lvl1pPr algn="l" rtl="0" eaLnBrk="1" fontAlgn="base" hangingPunct="1">
        <a:spcBef>
          <a:spcPct val="0"/>
        </a:spcBef>
        <a:spcAft>
          <a:spcPct val="0"/>
        </a:spcAft>
        <a:defRPr sz="3600" b="1">
          <a:solidFill>
            <a:srgbClr val="FFFFFF"/>
          </a:solidFill>
          <a:latin typeface="+mj-lt"/>
          <a:ea typeface="+mj-ea"/>
          <a:cs typeface="+mj-cs"/>
        </a:defRPr>
      </a:lvl1pPr>
      <a:lvl2pPr algn="l" rtl="0" eaLnBrk="1" fontAlgn="base" hangingPunct="1">
        <a:spcBef>
          <a:spcPct val="0"/>
        </a:spcBef>
        <a:spcAft>
          <a:spcPct val="0"/>
        </a:spcAft>
        <a:defRPr sz="3600" b="1">
          <a:solidFill>
            <a:srgbClr val="FFFFFF"/>
          </a:solidFill>
          <a:latin typeface="Arial" charset="0"/>
        </a:defRPr>
      </a:lvl2pPr>
      <a:lvl3pPr algn="l" rtl="0" eaLnBrk="1" fontAlgn="base" hangingPunct="1">
        <a:spcBef>
          <a:spcPct val="0"/>
        </a:spcBef>
        <a:spcAft>
          <a:spcPct val="0"/>
        </a:spcAft>
        <a:defRPr sz="3600" b="1">
          <a:solidFill>
            <a:srgbClr val="FFFFFF"/>
          </a:solidFill>
          <a:latin typeface="Arial" charset="0"/>
        </a:defRPr>
      </a:lvl3pPr>
      <a:lvl4pPr algn="l" rtl="0" eaLnBrk="1" fontAlgn="base" hangingPunct="1">
        <a:spcBef>
          <a:spcPct val="0"/>
        </a:spcBef>
        <a:spcAft>
          <a:spcPct val="0"/>
        </a:spcAft>
        <a:defRPr sz="3600" b="1">
          <a:solidFill>
            <a:srgbClr val="FFFFFF"/>
          </a:solidFill>
          <a:latin typeface="Arial" charset="0"/>
        </a:defRPr>
      </a:lvl4pPr>
      <a:lvl5pPr algn="l" rtl="0" eaLnBrk="1" fontAlgn="base" hangingPunct="1">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131840" y="2037665"/>
            <a:ext cx="6012160" cy="1981200"/>
          </a:xfrm>
        </p:spPr>
        <p:txBody>
          <a:bodyPr/>
          <a:lstStyle/>
          <a:p>
            <a:pPr algn="ctr"/>
            <a:r>
              <a:rPr lang="en-US" sz="4000" smtClean="0">
                <a:solidFill>
                  <a:srgbClr val="FFFF00"/>
                </a:solidFill>
              </a:rPr>
              <a:t>BÁO CÁO ĐỒ ÁN</a:t>
            </a:r>
            <a:br>
              <a:rPr lang="en-US" sz="4000" smtClean="0">
                <a:solidFill>
                  <a:srgbClr val="FFFF00"/>
                </a:solidFill>
              </a:rPr>
            </a:br>
            <a:r>
              <a:rPr lang="en-US" sz="2800" smtClean="0"/>
              <a:t/>
            </a:r>
            <a:br>
              <a:rPr lang="en-US" sz="2800" smtClean="0"/>
            </a:br>
            <a:r>
              <a:rPr lang="en-US" sz="2400" smtClean="0"/>
              <a:t>Thiết kế </a:t>
            </a:r>
            <a:r>
              <a:rPr lang="de-DE" sz="2400" smtClean="0"/>
              <a:t>bộ nguồn thu thập năng lượng từ môi trường bên ngoài ứng dụng cho mạng WSN</a:t>
            </a:r>
            <a:endParaRPr lang="en-US" sz="2400" dirty="0"/>
          </a:p>
        </p:txBody>
      </p:sp>
      <p:sp>
        <p:nvSpPr>
          <p:cNvPr id="5" name="TextBox 4"/>
          <p:cNvSpPr txBox="1"/>
          <p:nvPr/>
        </p:nvSpPr>
        <p:spPr>
          <a:xfrm>
            <a:off x="1331640" y="332656"/>
            <a:ext cx="6477000" cy="646331"/>
          </a:xfrm>
          <a:prstGeom prst="rect">
            <a:avLst/>
          </a:prstGeom>
          <a:noFill/>
        </p:spPr>
        <p:txBody>
          <a:bodyPr wrap="square" rtlCol="0">
            <a:spAutoFit/>
          </a:bodyPr>
          <a:lstStyle/>
          <a:p>
            <a:pPr algn="ctr" fontAlgn="base">
              <a:spcBef>
                <a:spcPct val="0"/>
              </a:spcBef>
              <a:spcAft>
                <a:spcPct val="0"/>
              </a:spcAft>
            </a:pPr>
            <a:r>
              <a:rPr lang="en-US" dirty="0">
                <a:solidFill>
                  <a:srgbClr val="F8F8F8"/>
                </a:solidFill>
              </a:rPr>
              <a:t>HANOI UNIVERSITY OF INDUSTRY </a:t>
            </a:r>
          </a:p>
          <a:p>
            <a:pPr algn="ctr" fontAlgn="base">
              <a:spcBef>
                <a:spcPct val="0"/>
              </a:spcBef>
              <a:spcAft>
                <a:spcPct val="0"/>
              </a:spcAft>
            </a:pPr>
            <a:r>
              <a:rPr lang="en-US" dirty="0">
                <a:solidFill>
                  <a:srgbClr val="F8F8F8"/>
                </a:solidFill>
              </a:rPr>
              <a:t>FALCUTY OF ELECTRONIC ENGINEERING</a:t>
            </a:r>
          </a:p>
        </p:txBody>
      </p:sp>
      <p:sp>
        <p:nvSpPr>
          <p:cNvPr id="7" name="TextBox 6"/>
          <p:cNvSpPr txBox="1"/>
          <p:nvPr/>
        </p:nvSpPr>
        <p:spPr>
          <a:xfrm>
            <a:off x="539552" y="4293096"/>
            <a:ext cx="8352929" cy="1661993"/>
          </a:xfrm>
          <a:prstGeom prst="rect">
            <a:avLst/>
          </a:prstGeom>
          <a:noFill/>
        </p:spPr>
        <p:txBody>
          <a:bodyPr wrap="square" rtlCol="0">
            <a:spAutoFit/>
          </a:bodyPr>
          <a:lstStyle/>
          <a:p>
            <a:pPr fontAlgn="base">
              <a:lnSpc>
                <a:spcPct val="150000"/>
              </a:lnSpc>
              <a:spcBef>
                <a:spcPct val="0"/>
              </a:spcBef>
              <a:spcAft>
                <a:spcPct val="0"/>
              </a:spcAft>
            </a:pPr>
            <a:r>
              <a:rPr kumimoji="0" lang="en-US" sz="2400" b="1">
                <a:solidFill>
                  <a:srgbClr val="333333"/>
                </a:solidFill>
                <a:latin typeface="+mj-lt"/>
              </a:rPr>
              <a:t>                      Người hướng </a:t>
            </a:r>
            <a:r>
              <a:rPr kumimoji="0" lang="en-US" sz="2400" b="1" smtClean="0">
                <a:solidFill>
                  <a:srgbClr val="333333"/>
                </a:solidFill>
                <a:latin typeface="+mj-lt"/>
              </a:rPr>
              <a:t>dẫn	: TS Phan Thanh Hòa</a:t>
            </a:r>
            <a:endParaRPr kumimoji="0" lang="en-US" sz="2400" b="1">
              <a:solidFill>
                <a:srgbClr val="333333"/>
              </a:solidFill>
              <a:latin typeface="+mj-lt"/>
            </a:endParaRPr>
          </a:p>
          <a:p>
            <a:pPr fontAlgn="base">
              <a:lnSpc>
                <a:spcPct val="150000"/>
              </a:lnSpc>
              <a:spcBef>
                <a:spcPct val="0"/>
              </a:spcBef>
              <a:spcAft>
                <a:spcPct val="0"/>
              </a:spcAft>
            </a:pPr>
            <a:r>
              <a:rPr kumimoji="0" lang="en-US" sz="2400" b="1">
                <a:solidFill>
                  <a:srgbClr val="333333"/>
                </a:solidFill>
                <a:latin typeface="+mj-lt"/>
              </a:rPr>
              <a:t>		</a:t>
            </a:r>
            <a:r>
              <a:rPr kumimoji="0" lang="en-US" sz="2400" b="1" smtClean="0">
                <a:solidFill>
                  <a:srgbClr val="333333"/>
                </a:solidFill>
                <a:latin typeface="+mj-lt"/>
              </a:rPr>
              <a:t>Người </a:t>
            </a:r>
            <a:r>
              <a:rPr kumimoji="0" lang="en-US" sz="2400" b="1" dirty="0" err="1" smtClean="0">
                <a:solidFill>
                  <a:srgbClr val="333333"/>
                </a:solidFill>
                <a:latin typeface="+mj-lt"/>
              </a:rPr>
              <a:t>thực</a:t>
            </a:r>
            <a:r>
              <a:rPr kumimoji="0" lang="en-US" sz="2400" b="1" dirty="0" smtClean="0">
                <a:solidFill>
                  <a:srgbClr val="333333"/>
                </a:solidFill>
                <a:latin typeface="+mj-lt"/>
              </a:rPr>
              <a:t> </a:t>
            </a:r>
            <a:r>
              <a:rPr kumimoji="0" lang="en-US" sz="2400" b="1" err="1" smtClean="0">
                <a:solidFill>
                  <a:srgbClr val="333333"/>
                </a:solidFill>
                <a:latin typeface="+mj-lt"/>
              </a:rPr>
              <a:t>hiện</a:t>
            </a:r>
            <a:r>
              <a:rPr kumimoji="0" lang="en-US" sz="2400" b="1" smtClean="0">
                <a:solidFill>
                  <a:srgbClr val="333333"/>
                </a:solidFill>
                <a:latin typeface="+mj-lt"/>
              </a:rPr>
              <a:t> 	:  </a:t>
            </a:r>
            <a:r>
              <a:rPr kumimoji="0" lang="en-US" sz="2000" b="1" smtClean="0">
                <a:solidFill>
                  <a:srgbClr val="333333"/>
                </a:solidFill>
                <a:latin typeface="+mj-lt"/>
              </a:rPr>
              <a:t>Nguyễn Hữu Phong</a:t>
            </a:r>
          </a:p>
          <a:p>
            <a:pPr fontAlgn="base">
              <a:lnSpc>
                <a:spcPct val="150000"/>
              </a:lnSpc>
              <a:spcBef>
                <a:spcPct val="0"/>
              </a:spcBef>
              <a:spcAft>
                <a:spcPct val="0"/>
              </a:spcAft>
            </a:pPr>
            <a:r>
              <a:rPr kumimoji="0" lang="en-US" sz="2000" b="1">
                <a:solidFill>
                  <a:srgbClr val="333333"/>
                </a:solidFill>
                <a:latin typeface="+mj-lt"/>
              </a:rPr>
              <a:t>	 </a:t>
            </a:r>
            <a:r>
              <a:rPr kumimoji="0" lang="en-US" sz="2000" b="1" smtClean="0">
                <a:solidFill>
                  <a:srgbClr val="333333"/>
                </a:solidFill>
                <a:latin typeface="+mj-lt"/>
              </a:rPr>
              <a:t>	Mã SV</a:t>
            </a:r>
            <a:r>
              <a:rPr kumimoji="0" lang="en-US" sz="2000" b="1">
                <a:solidFill>
                  <a:srgbClr val="333333"/>
                </a:solidFill>
                <a:latin typeface="+mj-lt"/>
              </a:rPr>
              <a:t>	</a:t>
            </a:r>
            <a:r>
              <a:rPr kumimoji="0" lang="en-US" sz="2000" b="1" smtClean="0">
                <a:solidFill>
                  <a:srgbClr val="333333"/>
                </a:solidFill>
                <a:latin typeface="+mj-lt"/>
              </a:rPr>
              <a:t>		: 1141050638</a:t>
            </a:r>
          </a:p>
        </p:txBody>
      </p:sp>
      <p:sp>
        <p:nvSpPr>
          <p:cNvPr id="3" name="Slide Number Placeholder 2"/>
          <p:cNvSpPr>
            <a:spLocks noGrp="1"/>
          </p:cNvSpPr>
          <p:nvPr>
            <p:ph type="sldNum" sz="quarter" idx="4"/>
          </p:nvPr>
        </p:nvSpPr>
        <p:spPr/>
        <p:txBody>
          <a:bodyPr/>
          <a:lstStyle/>
          <a:p>
            <a:fld id="{22563148-2A0D-481F-8070-A5F6DB5A17E2}" type="slidenum">
              <a:rPr lang="en-US" smtClean="0">
                <a:solidFill>
                  <a:srgbClr val="000000"/>
                </a:solidFill>
              </a:rPr>
              <a:pPr/>
              <a:t>1</a:t>
            </a:fld>
            <a:endParaRPr lang="en-US" dirty="0">
              <a:solidFill>
                <a:srgbClr val="000000"/>
              </a:solidFill>
            </a:endParaRPr>
          </a:p>
        </p:txBody>
      </p:sp>
    </p:spTree>
    <p:extLst>
      <p:ext uri="{BB962C8B-B14F-4D97-AF65-F5344CB8AC3E}">
        <p14:creationId xmlns:p14="http://schemas.microsoft.com/office/powerpoint/2010/main" val="98685894"/>
      </p:ext>
    </p:extLst>
  </p:cSld>
  <p:clrMapOvr>
    <a:masterClrMapping/>
  </p:clrMapOvr>
  <mc:AlternateContent xmlns:mc="http://schemas.openxmlformats.org/markup-compatibility/2006" xmlns:p14="http://schemas.microsoft.com/office/powerpoint/2010/main">
    <mc:Choice Requires="p14">
      <p:transition spd="slow" p14:dur="2000" advTm="8374"/>
    </mc:Choice>
    <mc:Fallback xmlns="">
      <p:transition spd="slow" advTm="837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086600" cy="896144"/>
          </a:xfrm>
        </p:spPr>
        <p:txBody>
          <a:bodyPr/>
          <a:lstStyle/>
          <a:p>
            <a:r>
              <a:rPr lang="en-US">
                <a:solidFill>
                  <a:schemeClr val="bg1"/>
                </a:solidFill>
              </a:rPr>
              <a:t>Thu thập  năng lượng mặt trời</a:t>
            </a:r>
          </a:p>
        </p:txBody>
      </p:sp>
      <p:sp>
        <p:nvSpPr>
          <p:cNvPr id="4" name="Slide Number Placeholder 3"/>
          <p:cNvSpPr>
            <a:spLocks noGrp="1"/>
          </p:cNvSpPr>
          <p:nvPr>
            <p:ph type="sldNum" sz="quarter" idx="12"/>
          </p:nvPr>
        </p:nvSpPr>
        <p:spPr/>
        <p:txBody>
          <a:bodyPr/>
          <a:lstStyle/>
          <a:p>
            <a:fld id="{2F318B6C-B2DD-475F-8635-90FB3EBF747A}" type="slidenum">
              <a:rPr lang="en-US" smtClean="0">
                <a:solidFill>
                  <a:srgbClr val="000000"/>
                </a:solidFill>
              </a:rPr>
              <a:pPr/>
              <a:t>10</a:t>
            </a:fld>
            <a:endParaRPr lang="en-US">
              <a:solidFill>
                <a:srgbClr val="000000"/>
              </a:solidFill>
            </a:endParaRPr>
          </a:p>
        </p:txBody>
      </p:sp>
      <p:sp>
        <p:nvSpPr>
          <p:cNvPr id="3" name="Content Placeholder 2"/>
          <p:cNvSpPr>
            <a:spLocks noGrp="1"/>
          </p:cNvSpPr>
          <p:nvPr>
            <p:ph idx="1"/>
          </p:nvPr>
        </p:nvSpPr>
        <p:spPr>
          <a:xfrm>
            <a:off x="539552" y="1412776"/>
            <a:ext cx="8229600" cy="4724400"/>
          </a:xfrm>
        </p:spPr>
        <p:txBody>
          <a:bodyPr/>
          <a:lstStyle/>
          <a:p>
            <a:endParaRPr lang="en-US"/>
          </a:p>
        </p:txBody>
      </p:sp>
    </p:spTree>
    <p:extLst>
      <p:ext uri="{BB962C8B-B14F-4D97-AF65-F5344CB8AC3E}">
        <p14:creationId xmlns:p14="http://schemas.microsoft.com/office/powerpoint/2010/main" val="3020931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 thập năng lượng RF</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F318B6C-B2DD-475F-8635-90FB3EBF747A}" type="slidenum">
              <a:rPr lang="en-US" smtClean="0">
                <a:solidFill>
                  <a:srgbClr val="000000"/>
                </a:solidFill>
              </a:rPr>
              <a:pPr/>
              <a:t>11</a:t>
            </a:fld>
            <a:endParaRPr lang="en-US">
              <a:solidFill>
                <a:srgbClr val="000000"/>
              </a:solidFill>
            </a:endParaRPr>
          </a:p>
        </p:txBody>
      </p:sp>
    </p:spTree>
    <p:extLst>
      <p:ext uri="{BB962C8B-B14F-4D97-AF65-F5344CB8AC3E}">
        <p14:creationId xmlns:p14="http://schemas.microsoft.com/office/powerpoint/2010/main" val="1122487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sz="2800" smtClean="0"/>
              <a:t>Năng lượng tần số vô tuyến RF</a:t>
            </a:r>
            <a:endParaRPr lang="vi-VN" sz="2800" dirty="0"/>
          </a:p>
        </p:txBody>
      </p:sp>
      <p:sp>
        <p:nvSpPr>
          <p:cNvPr id="4" name="Date Placeholder 3"/>
          <p:cNvSpPr>
            <a:spLocks noGrp="1"/>
          </p:cNvSpPr>
          <p:nvPr>
            <p:ph type="dt" sz="half" idx="10"/>
          </p:nvPr>
        </p:nvSpPr>
        <p:spPr/>
        <p:txBody>
          <a:bodyPr/>
          <a:lstStyle/>
          <a:p>
            <a:endParaRPr lang="en-US" altLang="ja-JP" sz="1200" dirty="0" smtClean="0"/>
          </a:p>
        </p:txBody>
      </p:sp>
      <p:sp>
        <p:nvSpPr>
          <p:cNvPr id="5" name="Footer Placeholder 4"/>
          <p:cNvSpPr>
            <a:spLocks noGrp="1"/>
          </p:cNvSpPr>
          <p:nvPr>
            <p:ph type="ftr" sz="quarter" idx="11"/>
          </p:nvPr>
        </p:nvSpPr>
        <p:spPr/>
        <p:txBody>
          <a:bodyPr/>
          <a:lstStyle/>
          <a:p>
            <a:r>
              <a:rPr lang="en-US" altLang="ja-JP" dirty="0">
                <a:latin typeface="+mj-lt"/>
              </a:rPr>
              <a:t>Copyrights 2017 LPI-HAUI Laboratory. All Rights Reserved.</a:t>
            </a:r>
            <a:endParaRPr lang="ja-JP" altLang="en-US" dirty="0">
              <a:latin typeface="+mj-lt"/>
            </a:endParaRPr>
          </a:p>
        </p:txBody>
      </p:sp>
      <p:sp>
        <p:nvSpPr>
          <p:cNvPr id="6" name="Slide Number Placeholder 5"/>
          <p:cNvSpPr>
            <a:spLocks noGrp="1"/>
          </p:cNvSpPr>
          <p:nvPr>
            <p:ph type="sldNum" sz="quarter" idx="12"/>
          </p:nvPr>
        </p:nvSpPr>
        <p:spPr/>
        <p:txBody>
          <a:bodyPr/>
          <a:lstStyle/>
          <a:p>
            <a:fld id="{800C8475-47C1-49C9-BEE5-594F8CF4D71F}" type="slidenum">
              <a:rPr lang="ja-JP" altLang="en-US" smtClean="0"/>
              <a:pPr/>
              <a:t>12</a:t>
            </a:fld>
            <a:endParaRPr lang="ja-JP" altLang="en-US" dirty="0"/>
          </a:p>
        </p:txBody>
      </p:sp>
      <p:sp>
        <p:nvSpPr>
          <p:cNvPr id="9" name="Rectangle 6"/>
          <p:cNvSpPr>
            <a:spLocks noChangeArrowheads="1"/>
          </p:cNvSpPr>
          <p:nvPr/>
        </p:nvSpPr>
        <p:spPr bwMode="auto">
          <a:xfrm>
            <a:off x="457200" y="3517852"/>
            <a:ext cx="8002351" cy="1015663"/>
          </a:xfrm>
          <a:prstGeom prst="rect">
            <a:avLst/>
          </a:prstGeom>
          <a:noFill/>
          <a:ln w="9525">
            <a:noFill/>
            <a:miter lim="800000"/>
            <a:headEnd/>
            <a:tailEnd/>
          </a:ln>
        </p:spPr>
        <p:txBody>
          <a:bodyPr wrap="square" anchor="ctr">
            <a:spAutoFit/>
          </a:bodyPr>
          <a:lstStyle/>
          <a:p>
            <a:pPr marL="800100" indent="-342900">
              <a:lnSpc>
                <a:spcPct val="150000"/>
              </a:lnSpc>
              <a:buFont typeface="Arial" panose="020B0604020202020204" pitchFamily="34" charset="0"/>
              <a:buChar char="•"/>
            </a:pPr>
            <a:endParaRPr lang="fr-FR" sz="2000" dirty="0" smtClean="0">
              <a:latin typeface="Verdana" pitchFamily="34" charset="0"/>
              <a:ea typeface="Verdana" pitchFamily="34" charset="0"/>
              <a:cs typeface="Verdana" pitchFamily="34" charset="0"/>
            </a:endParaRPr>
          </a:p>
          <a:p>
            <a:pPr marL="457200">
              <a:lnSpc>
                <a:spcPct val="150000"/>
              </a:lnSpc>
            </a:pPr>
            <a:endParaRPr lang="en-US" sz="2000" dirty="0">
              <a:latin typeface="Verdana" pitchFamily="34" charset="0"/>
              <a:ea typeface="Verdana" pitchFamily="34" charset="0"/>
              <a:cs typeface="Verdana" pitchFamily="34" charset="0"/>
            </a:endParaRPr>
          </a:p>
        </p:txBody>
      </p:sp>
      <p:sp>
        <p:nvSpPr>
          <p:cNvPr id="8" name="Rectangle 3"/>
          <p:cNvSpPr>
            <a:spLocks noGrp="1" noChangeArrowheads="1"/>
          </p:cNvSpPr>
          <p:nvPr>
            <p:ph idx="1"/>
          </p:nvPr>
        </p:nvSpPr>
        <p:spPr>
          <a:xfrm>
            <a:off x="683894" y="1556792"/>
            <a:ext cx="7804150" cy="4530725"/>
          </a:xfrm>
        </p:spPr>
        <p:txBody>
          <a:bodyPr/>
          <a:lstStyle/>
          <a:p>
            <a:pPr eaLnBrk="1" hangingPunct="1">
              <a:buFontTx/>
              <a:buNone/>
            </a:pPr>
            <a:endParaRPr lang="en-US" smtClean="0">
              <a:latin typeface="Times New Roman" pitchFamily="18" charset="0"/>
            </a:endParaRPr>
          </a:p>
          <a:p>
            <a:pPr eaLnBrk="1" hangingPunct="1">
              <a:buFont typeface="Arial" charset="0"/>
              <a:buNone/>
            </a:pPr>
            <a:endParaRPr lang="en-US" smtClean="0">
              <a:latin typeface="Times New Roman" pitchFamily="18" charset="0"/>
            </a:endParaRPr>
          </a:p>
        </p:txBody>
      </p:sp>
    </p:spTree>
    <p:extLst>
      <p:ext uri="{BB962C8B-B14F-4D97-AF65-F5344CB8AC3E}">
        <p14:creationId xmlns:p14="http://schemas.microsoft.com/office/powerpoint/2010/main" val="2601743558"/>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sz="2800" smtClean="0"/>
              <a:t>Node cảm biến không dây hoạt động kết hợp bộ thu năng lượng RF</a:t>
            </a:r>
            <a:endParaRPr lang="vi-VN" sz="2800" dirty="0"/>
          </a:p>
        </p:txBody>
      </p:sp>
      <p:sp>
        <p:nvSpPr>
          <p:cNvPr id="4" name="Date Placeholder 3"/>
          <p:cNvSpPr>
            <a:spLocks noGrp="1"/>
          </p:cNvSpPr>
          <p:nvPr>
            <p:ph type="dt" sz="half" idx="10"/>
          </p:nvPr>
        </p:nvSpPr>
        <p:spPr/>
        <p:txBody>
          <a:bodyPr/>
          <a:lstStyle/>
          <a:p>
            <a:endParaRPr lang="en-US" altLang="ja-JP" sz="1200" dirty="0" smtClean="0"/>
          </a:p>
        </p:txBody>
      </p:sp>
      <p:sp>
        <p:nvSpPr>
          <p:cNvPr id="5" name="Footer Placeholder 4"/>
          <p:cNvSpPr>
            <a:spLocks noGrp="1"/>
          </p:cNvSpPr>
          <p:nvPr>
            <p:ph type="ftr" sz="quarter" idx="11"/>
          </p:nvPr>
        </p:nvSpPr>
        <p:spPr/>
        <p:txBody>
          <a:bodyPr/>
          <a:lstStyle/>
          <a:p>
            <a:r>
              <a:rPr lang="en-US" altLang="ja-JP" dirty="0">
                <a:latin typeface="+mj-lt"/>
              </a:rPr>
              <a:t>Copyrights 2017 LPI-HAUI Laboratory. All Rights Reserved.</a:t>
            </a:r>
            <a:endParaRPr lang="ja-JP" altLang="en-US" dirty="0">
              <a:latin typeface="+mj-lt"/>
            </a:endParaRPr>
          </a:p>
        </p:txBody>
      </p:sp>
      <p:sp>
        <p:nvSpPr>
          <p:cNvPr id="6" name="Slide Number Placeholder 5"/>
          <p:cNvSpPr>
            <a:spLocks noGrp="1"/>
          </p:cNvSpPr>
          <p:nvPr>
            <p:ph type="sldNum" sz="quarter" idx="12"/>
          </p:nvPr>
        </p:nvSpPr>
        <p:spPr/>
        <p:txBody>
          <a:bodyPr/>
          <a:lstStyle/>
          <a:p>
            <a:fld id="{800C8475-47C1-49C9-BEE5-594F8CF4D71F}" type="slidenum">
              <a:rPr lang="ja-JP" altLang="en-US" smtClean="0"/>
              <a:pPr/>
              <a:t>13</a:t>
            </a:fld>
            <a:endParaRPr lang="ja-JP" altLang="en-US" dirty="0"/>
          </a:p>
        </p:txBody>
      </p:sp>
      <p:sp>
        <p:nvSpPr>
          <p:cNvPr id="9" name="Rectangle 6"/>
          <p:cNvSpPr>
            <a:spLocks noChangeArrowheads="1"/>
          </p:cNvSpPr>
          <p:nvPr/>
        </p:nvSpPr>
        <p:spPr bwMode="auto">
          <a:xfrm>
            <a:off x="457200" y="3517852"/>
            <a:ext cx="8002351" cy="1015663"/>
          </a:xfrm>
          <a:prstGeom prst="rect">
            <a:avLst/>
          </a:prstGeom>
          <a:noFill/>
          <a:ln w="9525">
            <a:noFill/>
            <a:miter lim="800000"/>
            <a:headEnd/>
            <a:tailEnd/>
          </a:ln>
        </p:spPr>
        <p:txBody>
          <a:bodyPr wrap="square" anchor="ctr">
            <a:spAutoFit/>
          </a:bodyPr>
          <a:lstStyle/>
          <a:p>
            <a:pPr marL="800100" indent="-342900">
              <a:lnSpc>
                <a:spcPct val="150000"/>
              </a:lnSpc>
              <a:buFont typeface="Arial" panose="020B0604020202020204" pitchFamily="34" charset="0"/>
              <a:buChar char="•"/>
            </a:pPr>
            <a:endParaRPr lang="fr-FR" sz="2000" dirty="0" smtClean="0">
              <a:latin typeface="Verdana" pitchFamily="34" charset="0"/>
              <a:ea typeface="Verdana" pitchFamily="34" charset="0"/>
              <a:cs typeface="Verdana" pitchFamily="34" charset="0"/>
            </a:endParaRPr>
          </a:p>
          <a:p>
            <a:pPr marL="457200">
              <a:lnSpc>
                <a:spcPct val="150000"/>
              </a:lnSpc>
            </a:pPr>
            <a:endParaRPr lang="en-US" sz="2000" dirty="0">
              <a:latin typeface="Verdana" pitchFamily="34" charset="0"/>
              <a:ea typeface="Verdana" pitchFamily="34" charset="0"/>
              <a:cs typeface="Verdana" pitchFamily="34" charset="0"/>
            </a:endParaRPr>
          </a:p>
        </p:txBody>
      </p:sp>
      <p:sp>
        <p:nvSpPr>
          <p:cNvPr id="8" name="Rectangle 3"/>
          <p:cNvSpPr>
            <a:spLocks noGrp="1" noChangeArrowheads="1"/>
          </p:cNvSpPr>
          <p:nvPr>
            <p:ph idx="1"/>
          </p:nvPr>
        </p:nvSpPr>
        <p:spPr>
          <a:xfrm>
            <a:off x="598984" y="1539728"/>
            <a:ext cx="7804150" cy="4032448"/>
          </a:xfrm>
        </p:spPr>
        <p:txBody>
          <a:bodyPr/>
          <a:lstStyle/>
          <a:p>
            <a:pPr eaLnBrk="1" hangingPunct="1">
              <a:buFontTx/>
              <a:buNone/>
            </a:pPr>
            <a:endParaRPr lang="en-US" smtClean="0">
              <a:latin typeface="Times New Roman" pitchFamily="18" charset="0"/>
            </a:endParaRPr>
          </a:p>
          <a:p>
            <a:pPr eaLnBrk="1" hangingPunct="1">
              <a:buFont typeface="Arial" charset="0"/>
              <a:buNone/>
            </a:pPr>
            <a:endParaRPr lang="en-US" smtClean="0">
              <a:latin typeface="Times New Roman" pitchFamily="18" charset="0"/>
            </a:endParaRPr>
          </a:p>
        </p:txBody>
      </p:sp>
    </p:spTree>
    <p:extLst>
      <p:ext uri="{BB962C8B-B14F-4D97-AF65-F5344CB8AC3E}">
        <p14:creationId xmlns:p14="http://schemas.microsoft.com/office/powerpoint/2010/main" val="2109198028"/>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sz="2800" smtClean="0"/>
              <a:t>Node cảm biến không dây hoạt động kết hợp bộ thu năng lượng RF</a:t>
            </a:r>
            <a:endParaRPr lang="vi-VN" sz="2800" dirty="0"/>
          </a:p>
        </p:txBody>
      </p:sp>
      <p:sp>
        <p:nvSpPr>
          <p:cNvPr id="4" name="Date Placeholder 3"/>
          <p:cNvSpPr>
            <a:spLocks noGrp="1"/>
          </p:cNvSpPr>
          <p:nvPr>
            <p:ph type="dt" sz="half" idx="10"/>
          </p:nvPr>
        </p:nvSpPr>
        <p:spPr/>
        <p:txBody>
          <a:bodyPr/>
          <a:lstStyle/>
          <a:p>
            <a:endParaRPr lang="en-US" altLang="ja-JP" sz="1200" dirty="0" smtClean="0"/>
          </a:p>
        </p:txBody>
      </p:sp>
      <p:sp>
        <p:nvSpPr>
          <p:cNvPr id="5" name="Footer Placeholder 4"/>
          <p:cNvSpPr>
            <a:spLocks noGrp="1"/>
          </p:cNvSpPr>
          <p:nvPr>
            <p:ph type="ftr" sz="quarter" idx="11"/>
          </p:nvPr>
        </p:nvSpPr>
        <p:spPr/>
        <p:txBody>
          <a:bodyPr/>
          <a:lstStyle/>
          <a:p>
            <a:r>
              <a:rPr lang="en-US" altLang="ja-JP" dirty="0">
                <a:latin typeface="+mj-lt"/>
              </a:rPr>
              <a:t>Copyrights 2017 LPI-HAUI Laboratory. All Rights Reserved.</a:t>
            </a:r>
            <a:endParaRPr lang="ja-JP" altLang="en-US" dirty="0">
              <a:latin typeface="+mj-lt"/>
            </a:endParaRPr>
          </a:p>
        </p:txBody>
      </p:sp>
      <p:sp>
        <p:nvSpPr>
          <p:cNvPr id="6" name="Slide Number Placeholder 5"/>
          <p:cNvSpPr>
            <a:spLocks noGrp="1"/>
          </p:cNvSpPr>
          <p:nvPr>
            <p:ph type="sldNum" sz="quarter" idx="12"/>
          </p:nvPr>
        </p:nvSpPr>
        <p:spPr/>
        <p:txBody>
          <a:bodyPr/>
          <a:lstStyle/>
          <a:p>
            <a:fld id="{800C8475-47C1-49C9-BEE5-594F8CF4D71F}" type="slidenum">
              <a:rPr lang="ja-JP" altLang="en-US" smtClean="0"/>
              <a:pPr/>
              <a:t>14</a:t>
            </a:fld>
            <a:endParaRPr lang="ja-JP" altLang="en-US" dirty="0"/>
          </a:p>
        </p:txBody>
      </p:sp>
      <p:sp>
        <p:nvSpPr>
          <p:cNvPr id="9" name="Rectangle 6"/>
          <p:cNvSpPr>
            <a:spLocks noChangeArrowheads="1"/>
          </p:cNvSpPr>
          <p:nvPr/>
        </p:nvSpPr>
        <p:spPr bwMode="auto">
          <a:xfrm>
            <a:off x="457200" y="3517852"/>
            <a:ext cx="8002351" cy="1015663"/>
          </a:xfrm>
          <a:prstGeom prst="rect">
            <a:avLst/>
          </a:prstGeom>
          <a:noFill/>
          <a:ln w="9525">
            <a:noFill/>
            <a:miter lim="800000"/>
            <a:headEnd/>
            <a:tailEnd/>
          </a:ln>
        </p:spPr>
        <p:txBody>
          <a:bodyPr wrap="square" anchor="ctr">
            <a:spAutoFit/>
          </a:bodyPr>
          <a:lstStyle/>
          <a:p>
            <a:pPr marL="800100" indent="-342900">
              <a:lnSpc>
                <a:spcPct val="150000"/>
              </a:lnSpc>
              <a:buFont typeface="Arial" panose="020B0604020202020204" pitchFamily="34" charset="0"/>
              <a:buChar char="•"/>
            </a:pPr>
            <a:endParaRPr lang="fr-FR" sz="2000" dirty="0" smtClean="0">
              <a:latin typeface="Verdana" pitchFamily="34" charset="0"/>
              <a:ea typeface="Verdana" pitchFamily="34" charset="0"/>
              <a:cs typeface="Verdana" pitchFamily="34" charset="0"/>
            </a:endParaRPr>
          </a:p>
          <a:p>
            <a:pPr marL="457200">
              <a:lnSpc>
                <a:spcPct val="150000"/>
              </a:lnSpc>
            </a:pPr>
            <a:endParaRPr lang="en-US" sz="2000" dirty="0">
              <a:latin typeface="Verdana" pitchFamily="34" charset="0"/>
              <a:ea typeface="Verdana" pitchFamily="34" charset="0"/>
              <a:cs typeface="Verdana" pitchFamily="34" charset="0"/>
            </a:endParaRPr>
          </a:p>
        </p:txBody>
      </p:sp>
      <p:sp>
        <p:nvSpPr>
          <p:cNvPr id="8" name="Rectangle 3"/>
          <p:cNvSpPr>
            <a:spLocks noGrp="1" noChangeArrowheads="1"/>
          </p:cNvSpPr>
          <p:nvPr>
            <p:ph idx="1"/>
          </p:nvPr>
        </p:nvSpPr>
        <p:spPr>
          <a:xfrm>
            <a:off x="683894" y="1556792"/>
            <a:ext cx="7804150" cy="4530725"/>
          </a:xfrm>
        </p:spPr>
        <p:txBody>
          <a:bodyPr/>
          <a:lstStyle/>
          <a:p>
            <a:pPr eaLnBrk="1" hangingPunct="1">
              <a:buFontTx/>
              <a:buNone/>
            </a:pPr>
            <a:endParaRPr lang="en-US" smtClean="0">
              <a:latin typeface="Times New Roman" pitchFamily="18" charset="0"/>
            </a:endParaRPr>
          </a:p>
          <a:p>
            <a:pPr eaLnBrk="1" hangingPunct="1">
              <a:buFont typeface="Arial" charset="0"/>
              <a:buNone/>
            </a:pPr>
            <a:endParaRPr lang="en-US" smtClean="0">
              <a:latin typeface="Times New Roman" pitchFamily="18" charset="0"/>
            </a:endParaRPr>
          </a:p>
        </p:txBody>
      </p:sp>
    </p:spTree>
    <p:extLst>
      <p:ext uri="{BB962C8B-B14F-4D97-AF65-F5344CB8AC3E}">
        <p14:creationId xmlns:p14="http://schemas.microsoft.com/office/powerpoint/2010/main" val="3831149921"/>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28600"/>
            <a:ext cx="6336704" cy="896144"/>
          </a:xfrm>
        </p:spPr>
        <p:txBody>
          <a:bodyPr/>
          <a:lstStyle/>
          <a:p>
            <a:pPr algn="ctr"/>
            <a:r>
              <a:rPr lang="en-US" sz="2400"/>
              <a:t>Thiết kế </a:t>
            </a:r>
            <a:r>
              <a:rPr lang="de-DE" sz="2400"/>
              <a:t>bộ nguồn thu thập năng lượng </a:t>
            </a:r>
            <a:r>
              <a:rPr lang="de-DE" sz="2400" smtClean="0"/>
              <a:t>từ sóng RF</a:t>
            </a:r>
            <a:endParaRPr lang="en-US" sz="2400">
              <a:solidFill>
                <a:schemeClr val="bg1"/>
              </a:solidFill>
            </a:endParaRPr>
          </a:p>
        </p:txBody>
      </p:sp>
      <p:sp>
        <p:nvSpPr>
          <p:cNvPr id="4" name="Slide Number Placeholder 3"/>
          <p:cNvSpPr>
            <a:spLocks noGrp="1"/>
          </p:cNvSpPr>
          <p:nvPr>
            <p:ph type="sldNum" sz="quarter" idx="12"/>
          </p:nvPr>
        </p:nvSpPr>
        <p:spPr/>
        <p:txBody>
          <a:bodyPr/>
          <a:lstStyle/>
          <a:p>
            <a:fld id="{2F318B6C-B2DD-475F-8635-90FB3EBF747A}" type="slidenum">
              <a:rPr lang="en-US" smtClean="0">
                <a:solidFill>
                  <a:srgbClr val="000000"/>
                </a:solidFill>
              </a:rPr>
              <a:pPr/>
              <a:t>15</a:t>
            </a:fld>
            <a:endParaRPr lang="en-US">
              <a:solidFill>
                <a:srgbClr val="000000"/>
              </a:solidFill>
            </a:endParaRPr>
          </a:p>
        </p:txBody>
      </p:sp>
    </p:spTree>
    <p:extLst>
      <p:ext uri="{BB962C8B-B14F-4D97-AF65-F5344CB8AC3E}">
        <p14:creationId xmlns:p14="http://schemas.microsoft.com/office/powerpoint/2010/main" val="3101037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28600"/>
            <a:ext cx="6902152" cy="896144"/>
          </a:xfrm>
        </p:spPr>
        <p:txBody>
          <a:bodyPr/>
          <a:lstStyle/>
          <a:p>
            <a:r>
              <a:rPr lang="en-US" sz="3200" smtClean="0">
                <a:solidFill>
                  <a:schemeClr val="bg1"/>
                </a:solidFill>
              </a:rPr>
              <a:t>Sơ đồ khối thu </a:t>
            </a:r>
            <a:r>
              <a:rPr lang="en-US" sz="3200">
                <a:solidFill>
                  <a:schemeClr val="bg1"/>
                </a:solidFill>
              </a:rPr>
              <a:t>thập năng lượng RF</a:t>
            </a:r>
          </a:p>
        </p:txBody>
      </p:sp>
      <p:sp>
        <p:nvSpPr>
          <p:cNvPr id="4" name="Slide Number Placeholder 3"/>
          <p:cNvSpPr>
            <a:spLocks noGrp="1"/>
          </p:cNvSpPr>
          <p:nvPr>
            <p:ph type="sldNum" sz="quarter" idx="12"/>
          </p:nvPr>
        </p:nvSpPr>
        <p:spPr/>
        <p:txBody>
          <a:bodyPr/>
          <a:lstStyle/>
          <a:p>
            <a:fld id="{2F318B6C-B2DD-475F-8635-90FB3EBF747A}" type="slidenum">
              <a:rPr lang="en-US" smtClean="0">
                <a:solidFill>
                  <a:srgbClr val="000000"/>
                </a:solidFill>
              </a:rPr>
              <a:pPr/>
              <a:t>16</a:t>
            </a:fld>
            <a:endParaRPr lang="en-US">
              <a:solidFill>
                <a:srgbClr val="000000"/>
              </a:solidFill>
            </a:endParaRPr>
          </a:p>
        </p:txBody>
      </p:sp>
    </p:spTree>
    <p:extLst>
      <p:ext uri="{BB962C8B-B14F-4D97-AF65-F5344CB8AC3E}">
        <p14:creationId xmlns:p14="http://schemas.microsoft.com/office/powerpoint/2010/main" val="14429839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sz="2800" smtClean="0"/>
              <a:t>Anten</a:t>
            </a:r>
            <a:endParaRPr lang="vi-VN" sz="2800" dirty="0"/>
          </a:p>
        </p:txBody>
      </p:sp>
      <p:sp>
        <p:nvSpPr>
          <p:cNvPr id="4" name="Date Placeholder 3"/>
          <p:cNvSpPr>
            <a:spLocks noGrp="1"/>
          </p:cNvSpPr>
          <p:nvPr>
            <p:ph type="dt" sz="half" idx="10"/>
          </p:nvPr>
        </p:nvSpPr>
        <p:spPr/>
        <p:txBody>
          <a:bodyPr/>
          <a:lstStyle/>
          <a:p>
            <a:endParaRPr lang="en-US" altLang="ja-JP" sz="1200" dirty="0" smtClean="0"/>
          </a:p>
        </p:txBody>
      </p:sp>
      <p:sp>
        <p:nvSpPr>
          <p:cNvPr id="5" name="Footer Placeholder 4"/>
          <p:cNvSpPr>
            <a:spLocks noGrp="1"/>
          </p:cNvSpPr>
          <p:nvPr>
            <p:ph type="ftr" sz="quarter" idx="11"/>
          </p:nvPr>
        </p:nvSpPr>
        <p:spPr/>
        <p:txBody>
          <a:bodyPr/>
          <a:lstStyle/>
          <a:p>
            <a:r>
              <a:rPr lang="en-US" altLang="ja-JP" dirty="0">
                <a:latin typeface="+mj-lt"/>
              </a:rPr>
              <a:t>Copyrights 2017 LPI-HAUI Laboratory. All Rights Reserved.</a:t>
            </a:r>
            <a:endParaRPr lang="ja-JP" altLang="en-US" dirty="0">
              <a:latin typeface="+mj-lt"/>
            </a:endParaRPr>
          </a:p>
        </p:txBody>
      </p:sp>
      <p:sp>
        <p:nvSpPr>
          <p:cNvPr id="6" name="Slide Number Placeholder 5"/>
          <p:cNvSpPr>
            <a:spLocks noGrp="1"/>
          </p:cNvSpPr>
          <p:nvPr>
            <p:ph type="sldNum" sz="quarter" idx="12"/>
          </p:nvPr>
        </p:nvSpPr>
        <p:spPr/>
        <p:txBody>
          <a:bodyPr/>
          <a:lstStyle/>
          <a:p>
            <a:fld id="{800C8475-47C1-49C9-BEE5-594F8CF4D71F}" type="slidenum">
              <a:rPr lang="ja-JP" altLang="en-US" smtClean="0"/>
              <a:pPr/>
              <a:t>17</a:t>
            </a:fld>
            <a:endParaRPr lang="ja-JP" altLang="en-US" dirty="0"/>
          </a:p>
        </p:txBody>
      </p:sp>
      <p:sp>
        <p:nvSpPr>
          <p:cNvPr id="9" name="Rectangle 6"/>
          <p:cNvSpPr>
            <a:spLocks noChangeArrowheads="1"/>
          </p:cNvSpPr>
          <p:nvPr/>
        </p:nvSpPr>
        <p:spPr bwMode="auto">
          <a:xfrm>
            <a:off x="457200" y="3517852"/>
            <a:ext cx="8002351" cy="1015663"/>
          </a:xfrm>
          <a:prstGeom prst="rect">
            <a:avLst/>
          </a:prstGeom>
          <a:noFill/>
          <a:ln w="9525">
            <a:noFill/>
            <a:miter lim="800000"/>
            <a:headEnd/>
            <a:tailEnd/>
          </a:ln>
        </p:spPr>
        <p:txBody>
          <a:bodyPr wrap="square" anchor="ctr">
            <a:spAutoFit/>
          </a:bodyPr>
          <a:lstStyle/>
          <a:p>
            <a:pPr marL="800100" indent="-342900">
              <a:lnSpc>
                <a:spcPct val="150000"/>
              </a:lnSpc>
              <a:buFont typeface="Arial" panose="020B0604020202020204" pitchFamily="34" charset="0"/>
              <a:buChar char="•"/>
            </a:pPr>
            <a:endParaRPr lang="fr-FR" sz="2000" dirty="0" smtClean="0">
              <a:latin typeface="Verdana" pitchFamily="34" charset="0"/>
              <a:ea typeface="Verdana" pitchFamily="34" charset="0"/>
              <a:cs typeface="Verdana" pitchFamily="34" charset="0"/>
            </a:endParaRPr>
          </a:p>
          <a:p>
            <a:pPr marL="457200">
              <a:lnSpc>
                <a:spcPct val="150000"/>
              </a:lnSpc>
            </a:pPr>
            <a:endParaRPr lang="en-US" sz="2000" dirty="0">
              <a:latin typeface="Verdana" pitchFamily="34" charset="0"/>
              <a:ea typeface="Verdana" pitchFamily="34" charset="0"/>
              <a:cs typeface="Verdana" pitchFamily="34" charset="0"/>
            </a:endParaRPr>
          </a:p>
        </p:txBody>
      </p:sp>
      <p:sp>
        <p:nvSpPr>
          <p:cNvPr id="8" name="Rectangle 3"/>
          <p:cNvSpPr>
            <a:spLocks noGrp="1" noChangeArrowheads="1"/>
          </p:cNvSpPr>
          <p:nvPr>
            <p:ph idx="1"/>
          </p:nvPr>
        </p:nvSpPr>
        <p:spPr>
          <a:xfrm>
            <a:off x="683894" y="1556792"/>
            <a:ext cx="7804150" cy="4530725"/>
          </a:xfrm>
        </p:spPr>
        <p:txBody>
          <a:bodyPr/>
          <a:lstStyle/>
          <a:p>
            <a:pPr eaLnBrk="1" hangingPunct="1">
              <a:buFont typeface="Arial" charset="0"/>
              <a:buNone/>
            </a:pPr>
            <a:endParaRPr lang="en-US" smtClean="0">
              <a:latin typeface="Times New Roman" pitchFamily="18" charset="0"/>
            </a:endParaRPr>
          </a:p>
        </p:txBody>
      </p:sp>
    </p:spTree>
    <p:extLst>
      <p:ext uri="{BB962C8B-B14F-4D97-AF65-F5344CB8AC3E}">
        <p14:creationId xmlns:p14="http://schemas.microsoft.com/office/powerpoint/2010/main" val="1762111112"/>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sz="2800"/>
              <a:t>M</a:t>
            </a:r>
            <a:r>
              <a:rPr lang="en-US" sz="2800" smtClean="0"/>
              <a:t>ạch chỉnh lưu bội áp</a:t>
            </a:r>
            <a:endParaRPr lang="vi-VN" sz="2800" dirty="0"/>
          </a:p>
        </p:txBody>
      </p:sp>
      <p:sp>
        <p:nvSpPr>
          <p:cNvPr id="4" name="Date Placeholder 3"/>
          <p:cNvSpPr>
            <a:spLocks noGrp="1"/>
          </p:cNvSpPr>
          <p:nvPr>
            <p:ph type="dt" sz="half" idx="10"/>
          </p:nvPr>
        </p:nvSpPr>
        <p:spPr/>
        <p:txBody>
          <a:bodyPr/>
          <a:lstStyle/>
          <a:p>
            <a:endParaRPr lang="en-US" altLang="ja-JP" sz="1200" dirty="0" smtClean="0"/>
          </a:p>
        </p:txBody>
      </p:sp>
      <p:sp>
        <p:nvSpPr>
          <p:cNvPr id="5" name="Footer Placeholder 4"/>
          <p:cNvSpPr>
            <a:spLocks noGrp="1"/>
          </p:cNvSpPr>
          <p:nvPr>
            <p:ph type="ftr" sz="quarter" idx="11"/>
          </p:nvPr>
        </p:nvSpPr>
        <p:spPr/>
        <p:txBody>
          <a:bodyPr/>
          <a:lstStyle/>
          <a:p>
            <a:r>
              <a:rPr lang="en-US" altLang="ja-JP" dirty="0">
                <a:latin typeface="+mj-lt"/>
              </a:rPr>
              <a:t>Copyrights 2017 LPI-HAUI Laboratory. All Rights Reserved.</a:t>
            </a:r>
            <a:endParaRPr lang="ja-JP" altLang="en-US" dirty="0">
              <a:latin typeface="+mj-lt"/>
            </a:endParaRPr>
          </a:p>
        </p:txBody>
      </p:sp>
      <p:sp>
        <p:nvSpPr>
          <p:cNvPr id="6" name="Slide Number Placeholder 5"/>
          <p:cNvSpPr>
            <a:spLocks noGrp="1"/>
          </p:cNvSpPr>
          <p:nvPr>
            <p:ph type="sldNum" sz="quarter" idx="12"/>
          </p:nvPr>
        </p:nvSpPr>
        <p:spPr/>
        <p:txBody>
          <a:bodyPr/>
          <a:lstStyle/>
          <a:p>
            <a:fld id="{800C8475-47C1-49C9-BEE5-594F8CF4D71F}" type="slidenum">
              <a:rPr lang="ja-JP" altLang="en-US" smtClean="0"/>
              <a:pPr/>
              <a:t>18</a:t>
            </a:fld>
            <a:endParaRPr lang="ja-JP" altLang="en-US" dirty="0"/>
          </a:p>
        </p:txBody>
      </p:sp>
      <p:sp>
        <p:nvSpPr>
          <p:cNvPr id="9" name="Rectangle 6"/>
          <p:cNvSpPr>
            <a:spLocks noChangeArrowheads="1"/>
          </p:cNvSpPr>
          <p:nvPr/>
        </p:nvSpPr>
        <p:spPr bwMode="auto">
          <a:xfrm>
            <a:off x="457200" y="3517852"/>
            <a:ext cx="8002351" cy="1015663"/>
          </a:xfrm>
          <a:prstGeom prst="rect">
            <a:avLst/>
          </a:prstGeom>
          <a:noFill/>
          <a:ln w="9525">
            <a:noFill/>
            <a:miter lim="800000"/>
            <a:headEnd/>
            <a:tailEnd/>
          </a:ln>
        </p:spPr>
        <p:txBody>
          <a:bodyPr wrap="square" anchor="ctr">
            <a:spAutoFit/>
          </a:bodyPr>
          <a:lstStyle/>
          <a:p>
            <a:pPr marL="800100" indent="-342900">
              <a:lnSpc>
                <a:spcPct val="150000"/>
              </a:lnSpc>
              <a:buFont typeface="Arial" panose="020B0604020202020204" pitchFamily="34" charset="0"/>
              <a:buChar char="•"/>
            </a:pPr>
            <a:endParaRPr lang="fr-FR" sz="2000" dirty="0" smtClean="0">
              <a:latin typeface="Verdana" pitchFamily="34" charset="0"/>
              <a:ea typeface="Verdana" pitchFamily="34" charset="0"/>
              <a:cs typeface="Verdana" pitchFamily="34" charset="0"/>
            </a:endParaRPr>
          </a:p>
          <a:p>
            <a:pPr marL="457200">
              <a:lnSpc>
                <a:spcPct val="150000"/>
              </a:lnSpc>
            </a:pPr>
            <a:endParaRPr lang="en-US" sz="2000" dirty="0">
              <a:latin typeface="Verdana" pitchFamily="34" charset="0"/>
              <a:ea typeface="Verdana" pitchFamily="34" charset="0"/>
              <a:cs typeface="Verdana" pitchFamily="34" charset="0"/>
            </a:endParaRPr>
          </a:p>
        </p:txBody>
      </p:sp>
      <p:sp>
        <p:nvSpPr>
          <p:cNvPr id="8" name="Rectangle 3"/>
          <p:cNvSpPr>
            <a:spLocks noGrp="1" noChangeArrowheads="1"/>
          </p:cNvSpPr>
          <p:nvPr>
            <p:ph idx="1"/>
          </p:nvPr>
        </p:nvSpPr>
        <p:spPr>
          <a:xfrm>
            <a:off x="683894" y="1556792"/>
            <a:ext cx="7804150" cy="4530725"/>
          </a:xfrm>
        </p:spPr>
        <p:txBody>
          <a:bodyPr/>
          <a:lstStyle/>
          <a:p>
            <a:pPr eaLnBrk="1" hangingPunct="1">
              <a:buFont typeface="Arial" charset="0"/>
              <a:buNone/>
            </a:pPr>
            <a:endParaRPr lang="en-US" smtClean="0">
              <a:latin typeface="Times New Roman" pitchFamily="18" charset="0"/>
            </a:endParaRPr>
          </a:p>
        </p:txBody>
      </p:sp>
    </p:spTree>
    <p:extLst>
      <p:ext uri="{BB962C8B-B14F-4D97-AF65-F5344CB8AC3E}">
        <p14:creationId xmlns:p14="http://schemas.microsoft.com/office/powerpoint/2010/main" val="2468375297"/>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sz="2800" smtClean="0"/>
              <a:t>Thực hiện phối hợp trở kháng</a:t>
            </a:r>
            <a:endParaRPr lang="vi-VN" sz="2800" dirty="0"/>
          </a:p>
        </p:txBody>
      </p:sp>
      <p:sp>
        <p:nvSpPr>
          <p:cNvPr id="4" name="Date Placeholder 3"/>
          <p:cNvSpPr>
            <a:spLocks noGrp="1"/>
          </p:cNvSpPr>
          <p:nvPr>
            <p:ph type="dt" sz="half" idx="10"/>
          </p:nvPr>
        </p:nvSpPr>
        <p:spPr/>
        <p:txBody>
          <a:bodyPr/>
          <a:lstStyle/>
          <a:p>
            <a:endParaRPr lang="en-US" altLang="ja-JP" sz="1200" dirty="0" smtClean="0"/>
          </a:p>
        </p:txBody>
      </p:sp>
      <p:sp>
        <p:nvSpPr>
          <p:cNvPr id="5" name="Footer Placeholder 4"/>
          <p:cNvSpPr>
            <a:spLocks noGrp="1"/>
          </p:cNvSpPr>
          <p:nvPr>
            <p:ph type="ftr" sz="quarter" idx="11"/>
          </p:nvPr>
        </p:nvSpPr>
        <p:spPr/>
        <p:txBody>
          <a:bodyPr/>
          <a:lstStyle/>
          <a:p>
            <a:r>
              <a:rPr lang="en-US" altLang="ja-JP" dirty="0">
                <a:latin typeface="+mj-lt"/>
              </a:rPr>
              <a:t>Copyrights 2017 LPI-HAUI Laboratory. All Rights Reserved.</a:t>
            </a:r>
            <a:endParaRPr lang="ja-JP" altLang="en-US" dirty="0">
              <a:latin typeface="+mj-lt"/>
            </a:endParaRPr>
          </a:p>
        </p:txBody>
      </p:sp>
      <p:sp>
        <p:nvSpPr>
          <p:cNvPr id="6" name="Slide Number Placeholder 5"/>
          <p:cNvSpPr>
            <a:spLocks noGrp="1"/>
          </p:cNvSpPr>
          <p:nvPr>
            <p:ph type="sldNum" sz="quarter" idx="12"/>
          </p:nvPr>
        </p:nvSpPr>
        <p:spPr/>
        <p:txBody>
          <a:bodyPr/>
          <a:lstStyle/>
          <a:p>
            <a:fld id="{800C8475-47C1-49C9-BEE5-594F8CF4D71F}" type="slidenum">
              <a:rPr lang="ja-JP" altLang="en-US" smtClean="0"/>
              <a:pPr/>
              <a:t>19</a:t>
            </a:fld>
            <a:endParaRPr lang="ja-JP" altLang="en-US" dirty="0"/>
          </a:p>
        </p:txBody>
      </p:sp>
      <p:sp>
        <p:nvSpPr>
          <p:cNvPr id="9" name="Rectangle 6"/>
          <p:cNvSpPr>
            <a:spLocks noChangeArrowheads="1"/>
          </p:cNvSpPr>
          <p:nvPr/>
        </p:nvSpPr>
        <p:spPr bwMode="auto">
          <a:xfrm>
            <a:off x="457200" y="3517852"/>
            <a:ext cx="8002351" cy="1015663"/>
          </a:xfrm>
          <a:prstGeom prst="rect">
            <a:avLst/>
          </a:prstGeom>
          <a:noFill/>
          <a:ln w="9525">
            <a:noFill/>
            <a:miter lim="800000"/>
            <a:headEnd/>
            <a:tailEnd/>
          </a:ln>
        </p:spPr>
        <p:txBody>
          <a:bodyPr wrap="square" anchor="ctr">
            <a:spAutoFit/>
          </a:bodyPr>
          <a:lstStyle/>
          <a:p>
            <a:pPr marL="800100" indent="-342900">
              <a:lnSpc>
                <a:spcPct val="150000"/>
              </a:lnSpc>
              <a:buFont typeface="Arial" panose="020B0604020202020204" pitchFamily="34" charset="0"/>
              <a:buChar char="•"/>
            </a:pPr>
            <a:endParaRPr lang="fr-FR" sz="2000" dirty="0" smtClean="0">
              <a:latin typeface="Verdana" pitchFamily="34" charset="0"/>
              <a:ea typeface="Verdana" pitchFamily="34" charset="0"/>
              <a:cs typeface="Verdana" pitchFamily="34" charset="0"/>
            </a:endParaRPr>
          </a:p>
          <a:p>
            <a:pPr marL="457200">
              <a:lnSpc>
                <a:spcPct val="150000"/>
              </a:lnSpc>
            </a:pPr>
            <a:endParaRPr lang="en-US" sz="2000" dirty="0">
              <a:latin typeface="Verdana" pitchFamily="34" charset="0"/>
              <a:ea typeface="Verdana" pitchFamily="34" charset="0"/>
              <a:cs typeface="Verdana" pitchFamily="34" charset="0"/>
            </a:endParaRPr>
          </a:p>
        </p:txBody>
      </p:sp>
      <p:sp>
        <p:nvSpPr>
          <p:cNvPr id="8" name="Rectangle 3"/>
          <p:cNvSpPr>
            <a:spLocks noGrp="1" noChangeArrowheads="1"/>
          </p:cNvSpPr>
          <p:nvPr>
            <p:ph idx="1"/>
          </p:nvPr>
        </p:nvSpPr>
        <p:spPr>
          <a:xfrm>
            <a:off x="683894" y="1556792"/>
            <a:ext cx="7804150" cy="4530725"/>
          </a:xfrm>
        </p:spPr>
        <p:txBody>
          <a:bodyPr/>
          <a:lstStyle/>
          <a:p>
            <a:pPr>
              <a:buNone/>
            </a:pPr>
            <a:endParaRPr lang="en-US" sz="2400" smtClean="0">
              <a:latin typeface="+mj-lt"/>
            </a:endParaRPr>
          </a:p>
        </p:txBody>
      </p:sp>
    </p:spTree>
    <p:extLst>
      <p:ext uri="{BB962C8B-B14F-4D97-AF65-F5344CB8AC3E}">
        <p14:creationId xmlns:p14="http://schemas.microsoft.com/office/powerpoint/2010/main" val="118495901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sz="2800" dirty="0" err="1" smtClean="0"/>
              <a:t>Nội</a:t>
            </a:r>
            <a:r>
              <a:rPr lang="en-US" sz="2800" dirty="0" smtClean="0"/>
              <a:t> dung </a:t>
            </a:r>
            <a:r>
              <a:rPr lang="en-US" sz="2800" dirty="0" err="1" smtClean="0"/>
              <a:t>trình</a:t>
            </a:r>
            <a:r>
              <a:rPr lang="en-US" sz="2800" dirty="0" smtClean="0"/>
              <a:t> </a:t>
            </a:r>
            <a:r>
              <a:rPr lang="en-US" sz="2800" dirty="0" err="1" smtClean="0"/>
              <a:t>bày</a:t>
            </a:r>
            <a:endParaRPr lang="vi-VN" sz="2800" dirty="0"/>
          </a:p>
        </p:txBody>
      </p:sp>
      <p:sp>
        <p:nvSpPr>
          <p:cNvPr id="4" name="Date Placeholder 3"/>
          <p:cNvSpPr>
            <a:spLocks noGrp="1"/>
          </p:cNvSpPr>
          <p:nvPr>
            <p:ph type="dt" sz="half" idx="10"/>
          </p:nvPr>
        </p:nvSpPr>
        <p:spPr/>
        <p:txBody>
          <a:bodyPr/>
          <a:lstStyle/>
          <a:p>
            <a:endParaRPr lang="en-US" altLang="ja-JP" sz="1200" dirty="0" smtClean="0"/>
          </a:p>
        </p:txBody>
      </p:sp>
      <p:sp>
        <p:nvSpPr>
          <p:cNvPr id="5" name="Footer Placeholder 4"/>
          <p:cNvSpPr>
            <a:spLocks noGrp="1"/>
          </p:cNvSpPr>
          <p:nvPr>
            <p:ph type="ftr" sz="quarter" idx="11"/>
          </p:nvPr>
        </p:nvSpPr>
        <p:spPr/>
        <p:txBody>
          <a:bodyPr/>
          <a:lstStyle/>
          <a:p>
            <a:r>
              <a:rPr lang="en-US" altLang="ja-JP" dirty="0">
                <a:latin typeface="+mj-lt"/>
              </a:rPr>
              <a:t>Copyrights 2017 LPI-HAUI Laboratory. All Rights Reserved.</a:t>
            </a:r>
            <a:endParaRPr lang="ja-JP" altLang="en-US" dirty="0">
              <a:latin typeface="+mj-lt"/>
            </a:endParaRPr>
          </a:p>
        </p:txBody>
      </p:sp>
      <p:sp>
        <p:nvSpPr>
          <p:cNvPr id="6" name="Slide Number Placeholder 5"/>
          <p:cNvSpPr>
            <a:spLocks noGrp="1"/>
          </p:cNvSpPr>
          <p:nvPr>
            <p:ph type="sldNum" sz="quarter" idx="12"/>
          </p:nvPr>
        </p:nvSpPr>
        <p:spPr/>
        <p:txBody>
          <a:bodyPr/>
          <a:lstStyle/>
          <a:p>
            <a:fld id="{800C8475-47C1-49C9-BEE5-594F8CF4D71F}" type="slidenum">
              <a:rPr lang="ja-JP" altLang="en-US" smtClean="0"/>
              <a:pPr/>
              <a:t>2</a:t>
            </a:fld>
            <a:endParaRPr lang="ja-JP" altLang="en-US" dirty="0"/>
          </a:p>
        </p:txBody>
      </p:sp>
      <p:sp>
        <p:nvSpPr>
          <p:cNvPr id="9" name="Rectangle 6"/>
          <p:cNvSpPr>
            <a:spLocks noChangeArrowheads="1"/>
          </p:cNvSpPr>
          <p:nvPr/>
        </p:nvSpPr>
        <p:spPr bwMode="auto">
          <a:xfrm>
            <a:off x="457200" y="3517852"/>
            <a:ext cx="8002351" cy="1015663"/>
          </a:xfrm>
          <a:prstGeom prst="rect">
            <a:avLst/>
          </a:prstGeom>
          <a:noFill/>
          <a:ln w="9525">
            <a:noFill/>
            <a:miter lim="800000"/>
            <a:headEnd/>
            <a:tailEnd/>
          </a:ln>
        </p:spPr>
        <p:txBody>
          <a:bodyPr wrap="square" anchor="ctr">
            <a:spAutoFit/>
          </a:bodyPr>
          <a:lstStyle/>
          <a:p>
            <a:pPr marL="800100" indent="-342900">
              <a:lnSpc>
                <a:spcPct val="150000"/>
              </a:lnSpc>
              <a:buFont typeface="Arial" panose="020B0604020202020204" pitchFamily="34" charset="0"/>
              <a:buChar char="•"/>
            </a:pPr>
            <a:endParaRPr lang="fr-FR" sz="2000" dirty="0" smtClean="0">
              <a:latin typeface="Verdana" pitchFamily="34" charset="0"/>
              <a:ea typeface="Verdana" pitchFamily="34" charset="0"/>
              <a:cs typeface="Verdana" pitchFamily="34" charset="0"/>
            </a:endParaRPr>
          </a:p>
          <a:p>
            <a:pPr marL="457200">
              <a:lnSpc>
                <a:spcPct val="150000"/>
              </a:lnSpc>
            </a:pPr>
            <a:endParaRPr lang="en-US" sz="2000" dirty="0">
              <a:latin typeface="Verdana" pitchFamily="34" charset="0"/>
              <a:ea typeface="Verdana" pitchFamily="34" charset="0"/>
              <a:cs typeface="Verdana" pitchFamily="34" charset="0"/>
            </a:endParaRPr>
          </a:p>
        </p:txBody>
      </p:sp>
      <p:sp>
        <p:nvSpPr>
          <p:cNvPr id="8" name="Rectangle 3"/>
          <p:cNvSpPr>
            <a:spLocks noGrp="1" noChangeArrowheads="1"/>
          </p:cNvSpPr>
          <p:nvPr>
            <p:ph idx="1"/>
          </p:nvPr>
        </p:nvSpPr>
        <p:spPr>
          <a:xfrm>
            <a:off x="683894" y="1556792"/>
            <a:ext cx="7804150" cy="4530725"/>
          </a:xfrm>
        </p:spPr>
        <p:txBody>
          <a:bodyPr/>
          <a:lstStyle/>
          <a:p>
            <a:pPr eaLnBrk="1" hangingPunct="1">
              <a:buFontTx/>
              <a:buNone/>
            </a:pPr>
            <a:endParaRPr lang="en-US" smtClean="0">
              <a:latin typeface="Times New Roman" pitchFamily="18" charset="0"/>
            </a:endParaRPr>
          </a:p>
          <a:p>
            <a:pPr eaLnBrk="1" hangingPunct="1">
              <a:buFont typeface="Arial" charset="0"/>
              <a:buNone/>
            </a:pPr>
            <a:endParaRPr lang="en-US" smtClean="0">
              <a:latin typeface="Times New Roman" pitchFamily="18" charset="0"/>
            </a:endParaRPr>
          </a:p>
        </p:txBody>
      </p:sp>
      <p:graphicFrame>
        <p:nvGraphicFramePr>
          <p:cNvPr id="11" name="Content Placeholder 3"/>
          <p:cNvGraphicFramePr>
            <a:graphicFrameLocks/>
          </p:cNvGraphicFramePr>
          <p:nvPr>
            <p:extLst>
              <p:ext uri="{D42A27DB-BD31-4B8C-83A1-F6EECF244321}">
                <p14:modId xmlns:p14="http://schemas.microsoft.com/office/powerpoint/2010/main" val="2221820670"/>
              </p:ext>
            </p:extLst>
          </p:nvPr>
        </p:nvGraphicFramePr>
        <p:xfrm>
          <a:off x="683567" y="1340768"/>
          <a:ext cx="7775983"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69573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sz="2800"/>
              <a:t>Thực hiện phối hợp trở kháng</a:t>
            </a:r>
            <a:endParaRPr lang="vi-VN" sz="2800" dirty="0"/>
          </a:p>
        </p:txBody>
      </p:sp>
      <p:sp>
        <p:nvSpPr>
          <p:cNvPr id="4" name="Date Placeholder 3"/>
          <p:cNvSpPr>
            <a:spLocks noGrp="1"/>
          </p:cNvSpPr>
          <p:nvPr>
            <p:ph type="dt" sz="half" idx="10"/>
          </p:nvPr>
        </p:nvSpPr>
        <p:spPr/>
        <p:txBody>
          <a:bodyPr/>
          <a:lstStyle/>
          <a:p>
            <a:endParaRPr lang="en-US" altLang="ja-JP" sz="1200" dirty="0" smtClean="0"/>
          </a:p>
        </p:txBody>
      </p:sp>
      <p:sp>
        <p:nvSpPr>
          <p:cNvPr id="5" name="Footer Placeholder 4"/>
          <p:cNvSpPr>
            <a:spLocks noGrp="1"/>
          </p:cNvSpPr>
          <p:nvPr>
            <p:ph type="ftr" sz="quarter" idx="11"/>
          </p:nvPr>
        </p:nvSpPr>
        <p:spPr/>
        <p:txBody>
          <a:bodyPr/>
          <a:lstStyle/>
          <a:p>
            <a:r>
              <a:rPr lang="en-US" altLang="ja-JP" dirty="0">
                <a:latin typeface="+mj-lt"/>
              </a:rPr>
              <a:t>Copyrights 2017 LPI-HAUI Laboratory. All Rights Reserved.</a:t>
            </a:r>
            <a:endParaRPr lang="ja-JP" altLang="en-US" dirty="0">
              <a:latin typeface="+mj-lt"/>
            </a:endParaRPr>
          </a:p>
        </p:txBody>
      </p:sp>
      <p:sp>
        <p:nvSpPr>
          <p:cNvPr id="6" name="Slide Number Placeholder 5"/>
          <p:cNvSpPr>
            <a:spLocks noGrp="1"/>
          </p:cNvSpPr>
          <p:nvPr>
            <p:ph type="sldNum" sz="quarter" idx="12"/>
          </p:nvPr>
        </p:nvSpPr>
        <p:spPr/>
        <p:txBody>
          <a:bodyPr/>
          <a:lstStyle/>
          <a:p>
            <a:fld id="{800C8475-47C1-49C9-BEE5-594F8CF4D71F}" type="slidenum">
              <a:rPr lang="ja-JP" altLang="en-US" smtClean="0"/>
              <a:pPr/>
              <a:t>20</a:t>
            </a:fld>
            <a:endParaRPr lang="ja-JP" altLang="en-US" dirty="0"/>
          </a:p>
        </p:txBody>
      </p:sp>
      <p:sp>
        <p:nvSpPr>
          <p:cNvPr id="9" name="Rectangle 6"/>
          <p:cNvSpPr>
            <a:spLocks noChangeArrowheads="1"/>
          </p:cNvSpPr>
          <p:nvPr/>
        </p:nvSpPr>
        <p:spPr bwMode="auto">
          <a:xfrm>
            <a:off x="457200" y="3517852"/>
            <a:ext cx="8002351" cy="1015663"/>
          </a:xfrm>
          <a:prstGeom prst="rect">
            <a:avLst/>
          </a:prstGeom>
          <a:noFill/>
          <a:ln w="9525">
            <a:noFill/>
            <a:miter lim="800000"/>
            <a:headEnd/>
            <a:tailEnd/>
          </a:ln>
        </p:spPr>
        <p:txBody>
          <a:bodyPr wrap="square" anchor="ctr">
            <a:spAutoFit/>
          </a:bodyPr>
          <a:lstStyle/>
          <a:p>
            <a:pPr marL="800100" indent="-342900">
              <a:lnSpc>
                <a:spcPct val="150000"/>
              </a:lnSpc>
              <a:buFont typeface="Arial" panose="020B0604020202020204" pitchFamily="34" charset="0"/>
              <a:buChar char="•"/>
            </a:pPr>
            <a:endParaRPr lang="fr-FR" sz="2000" dirty="0" smtClean="0">
              <a:latin typeface="Verdana" pitchFamily="34" charset="0"/>
              <a:ea typeface="Verdana" pitchFamily="34" charset="0"/>
              <a:cs typeface="Verdana" pitchFamily="34" charset="0"/>
            </a:endParaRPr>
          </a:p>
          <a:p>
            <a:pPr marL="457200">
              <a:lnSpc>
                <a:spcPct val="150000"/>
              </a:lnSpc>
            </a:pPr>
            <a:endParaRPr lang="en-US" sz="2000" dirty="0">
              <a:latin typeface="Verdana" pitchFamily="34" charset="0"/>
              <a:ea typeface="Verdana" pitchFamily="34" charset="0"/>
              <a:cs typeface="Verdana" pitchFamily="34" charset="0"/>
            </a:endParaRPr>
          </a:p>
        </p:txBody>
      </p:sp>
      <p:sp>
        <p:nvSpPr>
          <p:cNvPr id="8" name="Rectangle 3"/>
          <p:cNvSpPr>
            <a:spLocks noGrp="1" noChangeArrowheads="1"/>
          </p:cNvSpPr>
          <p:nvPr>
            <p:ph idx="1"/>
          </p:nvPr>
        </p:nvSpPr>
        <p:spPr>
          <a:xfrm>
            <a:off x="683894" y="1556792"/>
            <a:ext cx="7804150" cy="4530725"/>
          </a:xfrm>
        </p:spPr>
        <p:txBody>
          <a:bodyPr/>
          <a:lstStyle/>
          <a:p>
            <a:pPr eaLnBrk="1" hangingPunct="1">
              <a:buFontTx/>
              <a:buNone/>
            </a:pPr>
            <a:endParaRPr lang="en-US" smtClean="0">
              <a:latin typeface="Times New Roman" pitchFamily="18" charset="0"/>
            </a:endParaRPr>
          </a:p>
          <a:p>
            <a:pPr eaLnBrk="1" hangingPunct="1">
              <a:buFont typeface="Arial" charset="0"/>
              <a:buNone/>
            </a:pPr>
            <a:endParaRPr lang="en-US" smtClean="0">
              <a:latin typeface="Times New Roman" pitchFamily="18" charset="0"/>
            </a:endParaRPr>
          </a:p>
        </p:txBody>
      </p:sp>
    </p:spTree>
    <p:extLst>
      <p:ext uri="{BB962C8B-B14F-4D97-AF65-F5344CB8AC3E}">
        <p14:creationId xmlns:p14="http://schemas.microsoft.com/office/powerpoint/2010/main" val="3165127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sz="2800" smtClean="0"/>
              <a:t>Mô phỏng hiệu suất của mạch</a:t>
            </a:r>
            <a:endParaRPr lang="vi-VN" sz="2800" dirty="0"/>
          </a:p>
        </p:txBody>
      </p:sp>
      <p:sp>
        <p:nvSpPr>
          <p:cNvPr id="4" name="Date Placeholder 3"/>
          <p:cNvSpPr>
            <a:spLocks noGrp="1"/>
          </p:cNvSpPr>
          <p:nvPr>
            <p:ph type="dt" sz="half" idx="10"/>
          </p:nvPr>
        </p:nvSpPr>
        <p:spPr/>
        <p:txBody>
          <a:bodyPr/>
          <a:lstStyle/>
          <a:p>
            <a:endParaRPr lang="en-US" altLang="ja-JP" sz="1200" dirty="0" smtClean="0"/>
          </a:p>
        </p:txBody>
      </p:sp>
      <p:sp>
        <p:nvSpPr>
          <p:cNvPr id="5" name="Footer Placeholder 4"/>
          <p:cNvSpPr>
            <a:spLocks noGrp="1"/>
          </p:cNvSpPr>
          <p:nvPr>
            <p:ph type="ftr" sz="quarter" idx="11"/>
          </p:nvPr>
        </p:nvSpPr>
        <p:spPr/>
        <p:txBody>
          <a:bodyPr/>
          <a:lstStyle/>
          <a:p>
            <a:r>
              <a:rPr lang="en-US" altLang="ja-JP" dirty="0">
                <a:latin typeface="+mj-lt"/>
              </a:rPr>
              <a:t>Copyrights 2017 LPI-HAUI Laboratory. All Rights Reserved.</a:t>
            </a:r>
            <a:endParaRPr lang="ja-JP" altLang="en-US" dirty="0">
              <a:latin typeface="+mj-lt"/>
            </a:endParaRPr>
          </a:p>
        </p:txBody>
      </p:sp>
      <p:sp>
        <p:nvSpPr>
          <p:cNvPr id="6" name="Slide Number Placeholder 5"/>
          <p:cNvSpPr>
            <a:spLocks noGrp="1"/>
          </p:cNvSpPr>
          <p:nvPr>
            <p:ph type="sldNum" sz="quarter" idx="12"/>
          </p:nvPr>
        </p:nvSpPr>
        <p:spPr/>
        <p:txBody>
          <a:bodyPr/>
          <a:lstStyle/>
          <a:p>
            <a:fld id="{800C8475-47C1-49C9-BEE5-594F8CF4D71F}" type="slidenum">
              <a:rPr lang="ja-JP" altLang="en-US" smtClean="0"/>
              <a:pPr/>
              <a:t>21</a:t>
            </a:fld>
            <a:endParaRPr lang="ja-JP" altLang="en-US" dirty="0"/>
          </a:p>
        </p:txBody>
      </p:sp>
      <p:sp>
        <p:nvSpPr>
          <p:cNvPr id="9" name="Rectangle 6"/>
          <p:cNvSpPr>
            <a:spLocks noChangeArrowheads="1"/>
          </p:cNvSpPr>
          <p:nvPr/>
        </p:nvSpPr>
        <p:spPr bwMode="auto">
          <a:xfrm>
            <a:off x="457200" y="3517852"/>
            <a:ext cx="8002351" cy="1015663"/>
          </a:xfrm>
          <a:prstGeom prst="rect">
            <a:avLst/>
          </a:prstGeom>
          <a:noFill/>
          <a:ln w="9525">
            <a:noFill/>
            <a:miter lim="800000"/>
            <a:headEnd/>
            <a:tailEnd/>
          </a:ln>
        </p:spPr>
        <p:txBody>
          <a:bodyPr wrap="square" anchor="ctr">
            <a:spAutoFit/>
          </a:bodyPr>
          <a:lstStyle/>
          <a:p>
            <a:pPr marL="800100" indent="-342900">
              <a:lnSpc>
                <a:spcPct val="150000"/>
              </a:lnSpc>
              <a:buFont typeface="Arial" panose="020B0604020202020204" pitchFamily="34" charset="0"/>
              <a:buChar char="•"/>
            </a:pPr>
            <a:endParaRPr lang="fr-FR" sz="2000" dirty="0" smtClean="0">
              <a:latin typeface="Verdana" pitchFamily="34" charset="0"/>
              <a:ea typeface="Verdana" pitchFamily="34" charset="0"/>
              <a:cs typeface="Verdana" pitchFamily="34" charset="0"/>
            </a:endParaRPr>
          </a:p>
          <a:p>
            <a:pPr marL="457200">
              <a:lnSpc>
                <a:spcPct val="150000"/>
              </a:lnSpc>
            </a:pPr>
            <a:endParaRPr lang="en-US" sz="2000" dirty="0">
              <a:latin typeface="Verdana" pitchFamily="34" charset="0"/>
              <a:ea typeface="Verdana" pitchFamily="34" charset="0"/>
              <a:cs typeface="Verdana" pitchFamily="34" charset="0"/>
            </a:endParaRPr>
          </a:p>
        </p:txBody>
      </p:sp>
      <p:sp>
        <p:nvSpPr>
          <p:cNvPr id="8" name="Rectangle 3"/>
          <p:cNvSpPr>
            <a:spLocks noGrp="1" noChangeArrowheads="1"/>
          </p:cNvSpPr>
          <p:nvPr>
            <p:ph idx="1"/>
          </p:nvPr>
        </p:nvSpPr>
        <p:spPr>
          <a:xfrm>
            <a:off x="683894" y="1556792"/>
            <a:ext cx="7804150" cy="4530725"/>
          </a:xfrm>
        </p:spPr>
        <p:txBody>
          <a:bodyPr/>
          <a:lstStyle/>
          <a:p>
            <a:pPr eaLnBrk="1" hangingPunct="1">
              <a:buFontTx/>
              <a:buNone/>
            </a:pPr>
            <a:endParaRPr lang="en-US" smtClean="0">
              <a:latin typeface="Times New Roman" pitchFamily="18" charset="0"/>
            </a:endParaRPr>
          </a:p>
          <a:p>
            <a:pPr eaLnBrk="1" hangingPunct="1">
              <a:buFont typeface="Arial" charset="0"/>
              <a:buNone/>
            </a:pPr>
            <a:endParaRPr lang="en-US" smtClean="0">
              <a:latin typeface="Times New Roman" pitchFamily="18" charset="0"/>
            </a:endParaRPr>
          </a:p>
        </p:txBody>
      </p:sp>
    </p:spTree>
    <p:extLst>
      <p:ext uri="{BB962C8B-B14F-4D97-AF65-F5344CB8AC3E}">
        <p14:creationId xmlns:p14="http://schemas.microsoft.com/office/powerpoint/2010/main" val="1119403845"/>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sz="2800" smtClean="0"/>
              <a:t>Thiết kế bộ nguồn thu năng lượng RF</a:t>
            </a:r>
            <a:endParaRPr lang="vi-VN" sz="2800" dirty="0"/>
          </a:p>
        </p:txBody>
      </p:sp>
      <p:sp>
        <p:nvSpPr>
          <p:cNvPr id="4" name="Date Placeholder 3"/>
          <p:cNvSpPr>
            <a:spLocks noGrp="1"/>
          </p:cNvSpPr>
          <p:nvPr>
            <p:ph type="dt" sz="half" idx="10"/>
          </p:nvPr>
        </p:nvSpPr>
        <p:spPr/>
        <p:txBody>
          <a:bodyPr/>
          <a:lstStyle/>
          <a:p>
            <a:endParaRPr lang="en-US" altLang="ja-JP" sz="1200" dirty="0" smtClean="0"/>
          </a:p>
        </p:txBody>
      </p:sp>
      <p:sp>
        <p:nvSpPr>
          <p:cNvPr id="5" name="Footer Placeholder 4"/>
          <p:cNvSpPr>
            <a:spLocks noGrp="1"/>
          </p:cNvSpPr>
          <p:nvPr>
            <p:ph type="ftr" sz="quarter" idx="11"/>
          </p:nvPr>
        </p:nvSpPr>
        <p:spPr/>
        <p:txBody>
          <a:bodyPr/>
          <a:lstStyle/>
          <a:p>
            <a:r>
              <a:rPr lang="en-US" altLang="ja-JP" dirty="0">
                <a:latin typeface="+mj-lt"/>
              </a:rPr>
              <a:t>Copyrights 2017 LPI-HAUI Laboratory. All Rights Reserved.</a:t>
            </a:r>
            <a:endParaRPr lang="ja-JP" altLang="en-US" dirty="0">
              <a:latin typeface="+mj-lt"/>
            </a:endParaRPr>
          </a:p>
        </p:txBody>
      </p:sp>
      <p:sp>
        <p:nvSpPr>
          <p:cNvPr id="6" name="Slide Number Placeholder 5"/>
          <p:cNvSpPr>
            <a:spLocks noGrp="1"/>
          </p:cNvSpPr>
          <p:nvPr>
            <p:ph type="sldNum" sz="quarter" idx="12"/>
          </p:nvPr>
        </p:nvSpPr>
        <p:spPr/>
        <p:txBody>
          <a:bodyPr/>
          <a:lstStyle/>
          <a:p>
            <a:fld id="{800C8475-47C1-49C9-BEE5-594F8CF4D71F}" type="slidenum">
              <a:rPr lang="ja-JP" altLang="en-US" smtClean="0"/>
              <a:pPr/>
              <a:t>22</a:t>
            </a:fld>
            <a:endParaRPr lang="ja-JP" altLang="en-US" dirty="0"/>
          </a:p>
        </p:txBody>
      </p:sp>
      <p:sp>
        <p:nvSpPr>
          <p:cNvPr id="9" name="Rectangle 6"/>
          <p:cNvSpPr>
            <a:spLocks noChangeArrowheads="1"/>
          </p:cNvSpPr>
          <p:nvPr/>
        </p:nvSpPr>
        <p:spPr bwMode="auto">
          <a:xfrm>
            <a:off x="457200" y="3517852"/>
            <a:ext cx="8002351" cy="1015663"/>
          </a:xfrm>
          <a:prstGeom prst="rect">
            <a:avLst/>
          </a:prstGeom>
          <a:noFill/>
          <a:ln w="9525">
            <a:noFill/>
            <a:miter lim="800000"/>
            <a:headEnd/>
            <a:tailEnd/>
          </a:ln>
        </p:spPr>
        <p:txBody>
          <a:bodyPr wrap="square" anchor="ctr">
            <a:spAutoFit/>
          </a:bodyPr>
          <a:lstStyle/>
          <a:p>
            <a:pPr marL="800100" indent="-342900">
              <a:lnSpc>
                <a:spcPct val="150000"/>
              </a:lnSpc>
              <a:buFont typeface="Arial" panose="020B0604020202020204" pitchFamily="34" charset="0"/>
              <a:buChar char="•"/>
            </a:pPr>
            <a:endParaRPr lang="fr-FR" sz="2000" dirty="0" smtClean="0">
              <a:latin typeface="Verdana" pitchFamily="34" charset="0"/>
              <a:ea typeface="Verdana" pitchFamily="34" charset="0"/>
              <a:cs typeface="Verdana" pitchFamily="34" charset="0"/>
            </a:endParaRPr>
          </a:p>
          <a:p>
            <a:pPr marL="457200">
              <a:lnSpc>
                <a:spcPct val="150000"/>
              </a:lnSpc>
            </a:pPr>
            <a:endParaRPr lang="en-US" sz="2000" dirty="0">
              <a:latin typeface="Verdana" pitchFamily="34" charset="0"/>
              <a:ea typeface="Verdana" pitchFamily="34" charset="0"/>
              <a:cs typeface="Verdana" pitchFamily="34" charset="0"/>
            </a:endParaRPr>
          </a:p>
        </p:txBody>
      </p:sp>
      <p:sp>
        <p:nvSpPr>
          <p:cNvPr id="8" name="Rectangle 3"/>
          <p:cNvSpPr>
            <a:spLocks noGrp="1" noChangeArrowheads="1"/>
          </p:cNvSpPr>
          <p:nvPr>
            <p:ph idx="1"/>
          </p:nvPr>
        </p:nvSpPr>
        <p:spPr>
          <a:xfrm>
            <a:off x="683894" y="1556792"/>
            <a:ext cx="7804150" cy="4530725"/>
          </a:xfrm>
        </p:spPr>
        <p:txBody>
          <a:bodyPr/>
          <a:lstStyle/>
          <a:p>
            <a:pPr eaLnBrk="1" hangingPunct="1">
              <a:buFontTx/>
              <a:buNone/>
            </a:pPr>
            <a:endParaRPr lang="en-US" smtClean="0">
              <a:latin typeface="Times New Roman" pitchFamily="18" charset="0"/>
            </a:endParaRPr>
          </a:p>
          <a:p>
            <a:pPr eaLnBrk="1" hangingPunct="1">
              <a:buFont typeface="Arial" charset="0"/>
              <a:buNone/>
            </a:pPr>
            <a:endParaRPr lang="en-US" smtClean="0">
              <a:latin typeface="Times New Roman" pitchFamily="18" charset="0"/>
            </a:endParaRPr>
          </a:p>
        </p:txBody>
      </p:sp>
      <p:sp>
        <p:nvSpPr>
          <p:cNvPr id="11" name="Rounded Rectangle 10"/>
          <p:cNvSpPr/>
          <p:nvPr/>
        </p:nvSpPr>
        <p:spPr bwMode="auto">
          <a:xfrm>
            <a:off x="2859404" y="5049180"/>
            <a:ext cx="3800827" cy="504056"/>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kumimoji="0" lang="en-US" i="0" u="none" strike="noStrike" cap="none" normalizeH="0" baseline="0" smtClean="0">
                <a:ln>
                  <a:noFill/>
                </a:ln>
                <a:solidFill>
                  <a:schemeClr val="tx1"/>
                </a:solidFill>
                <a:effectLst/>
                <a:latin typeface="+mj-lt"/>
              </a:rPr>
              <a:t>Thự</a:t>
            </a:r>
            <a:r>
              <a:rPr kumimoji="0" lang="en-US" smtClean="0">
                <a:latin typeface="+mj-lt"/>
              </a:rPr>
              <a:t>c hiện </a:t>
            </a:r>
            <a:r>
              <a:rPr kumimoji="0" lang="en-US">
                <a:latin typeface="+mj-lt"/>
              </a:rPr>
              <a:t>t</a:t>
            </a:r>
            <a:r>
              <a:rPr kumimoji="0" lang="en-US" smtClean="0">
                <a:latin typeface="+mj-lt"/>
              </a:rPr>
              <a:t>hiết </a:t>
            </a:r>
            <a:r>
              <a:rPr kumimoji="0" lang="en-US">
                <a:latin typeface="+mj-lt"/>
              </a:rPr>
              <a:t>kế </a:t>
            </a:r>
            <a:r>
              <a:rPr kumimoji="0" lang="en-US" smtClean="0">
                <a:latin typeface="+mj-lt"/>
              </a:rPr>
              <a:t>layout</a:t>
            </a:r>
            <a:endParaRPr kumimoji="0" lang="en-US" i="0" u="none" strike="noStrike" cap="none" normalizeH="0" baseline="0" smtClean="0">
              <a:ln>
                <a:noFill/>
              </a:ln>
              <a:solidFill>
                <a:schemeClr val="tx1"/>
              </a:solidFill>
              <a:effectLst/>
              <a:latin typeface="+mj-lt"/>
            </a:endParaRPr>
          </a:p>
        </p:txBody>
      </p:sp>
    </p:spTree>
    <p:extLst>
      <p:ext uri="{BB962C8B-B14F-4D97-AF65-F5344CB8AC3E}">
        <p14:creationId xmlns:p14="http://schemas.microsoft.com/office/powerpoint/2010/main" val="835966676"/>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sz="2800" smtClean="0"/>
              <a:t>Thiết kế bộ thu năng lượng RF</a:t>
            </a:r>
            <a:endParaRPr lang="vi-VN" sz="2800" dirty="0"/>
          </a:p>
        </p:txBody>
      </p:sp>
      <p:sp>
        <p:nvSpPr>
          <p:cNvPr id="4" name="Date Placeholder 3"/>
          <p:cNvSpPr>
            <a:spLocks noGrp="1"/>
          </p:cNvSpPr>
          <p:nvPr>
            <p:ph type="dt" sz="half" idx="10"/>
          </p:nvPr>
        </p:nvSpPr>
        <p:spPr/>
        <p:txBody>
          <a:bodyPr/>
          <a:lstStyle/>
          <a:p>
            <a:endParaRPr lang="en-US" altLang="ja-JP" sz="1200" dirty="0" smtClean="0"/>
          </a:p>
        </p:txBody>
      </p:sp>
      <p:sp>
        <p:nvSpPr>
          <p:cNvPr id="5" name="Footer Placeholder 4"/>
          <p:cNvSpPr>
            <a:spLocks noGrp="1"/>
          </p:cNvSpPr>
          <p:nvPr>
            <p:ph type="ftr" sz="quarter" idx="11"/>
          </p:nvPr>
        </p:nvSpPr>
        <p:spPr/>
        <p:txBody>
          <a:bodyPr/>
          <a:lstStyle/>
          <a:p>
            <a:r>
              <a:rPr lang="en-US" altLang="ja-JP" dirty="0">
                <a:latin typeface="+mj-lt"/>
              </a:rPr>
              <a:t>Copyrights 2017 LPI-HAUI Laboratory. All Rights Reserved.</a:t>
            </a:r>
            <a:endParaRPr lang="ja-JP" altLang="en-US" dirty="0">
              <a:latin typeface="+mj-lt"/>
            </a:endParaRPr>
          </a:p>
        </p:txBody>
      </p:sp>
      <p:sp>
        <p:nvSpPr>
          <p:cNvPr id="6" name="Slide Number Placeholder 5"/>
          <p:cNvSpPr>
            <a:spLocks noGrp="1"/>
          </p:cNvSpPr>
          <p:nvPr>
            <p:ph type="sldNum" sz="quarter" idx="12"/>
          </p:nvPr>
        </p:nvSpPr>
        <p:spPr/>
        <p:txBody>
          <a:bodyPr/>
          <a:lstStyle/>
          <a:p>
            <a:fld id="{800C8475-47C1-49C9-BEE5-594F8CF4D71F}" type="slidenum">
              <a:rPr lang="ja-JP" altLang="en-US" smtClean="0"/>
              <a:pPr/>
              <a:t>23</a:t>
            </a:fld>
            <a:endParaRPr lang="ja-JP" altLang="en-US" dirty="0"/>
          </a:p>
        </p:txBody>
      </p:sp>
      <p:sp>
        <p:nvSpPr>
          <p:cNvPr id="9" name="Rectangle 6"/>
          <p:cNvSpPr>
            <a:spLocks noChangeArrowheads="1"/>
          </p:cNvSpPr>
          <p:nvPr/>
        </p:nvSpPr>
        <p:spPr bwMode="auto">
          <a:xfrm>
            <a:off x="457200" y="3517852"/>
            <a:ext cx="8002351" cy="1015663"/>
          </a:xfrm>
          <a:prstGeom prst="rect">
            <a:avLst/>
          </a:prstGeom>
          <a:noFill/>
          <a:ln w="9525">
            <a:noFill/>
            <a:miter lim="800000"/>
            <a:headEnd/>
            <a:tailEnd/>
          </a:ln>
        </p:spPr>
        <p:txBody>
          <a:bodyPr wrap="square" anchor="ctr">
            <a:spAutoFit/>
          </a:bodyPr>
          <a:lstStyle/>
          <a:p>
            <a:pPr marL="800100" indent="-342900">
              <a:lnSpc>
                <a:spcPct val="150000"/>
              </a:lnSpc>
              <a:buFont typeface="Arial" panose="020B0604020202020204" pitchFamily="34" charset="0"/>
              <a:buChar char="•"/>
            </a:pPr>
            <a:endParaRPr lang="fr-FR" sz="2000" dirty="0" smtClean="0">
              <a:latin typeface="Verdana" pitchFamily="34" charset="0"/>
              <a:ea typeface="Verdana" pitchFamily="34" charset="0"/>
              <a:cs typeface="Verdana" pitchFamily="34" charset="0"/>
            </a:endParaRPr>
          </a:p>
          <a:p>
            <a:pPr marL="457200">
              <a:lnSpc>
                <a:spcPct val="150000"/>
              </a:lnSpc>
            </a:pPr>
            <a:endParaRPr lang="en-US" sz="2000" dirty="0">
              <a:latin typeface="Verdana" pitchFamily="34" charset="0"/>
              <a:ea typeface="Verdana" pitchFamily="34" charset="0"/>
              <a:cs typeface="Verdana" pitchFamily="34" charset="0"/>
            </a:endParaRPr>
          </a:p>
        </p:txBody>
      </p:sp>
      <p:sp>
        <p:nvSpPr>
          <p:cNvPr id="8" name="Rectangle 3"/>
          <p:cNvSpPr>
            <a:spLocks noGrp="1" noChangeArrowheads="1"/>
          </p:cNvSpPr>
          <p:nvPr>
            <p:ph idx="1"/>
          </p:nvPr>
        </p:nvSpPr>
        <p:spPr>
          <a:xfrm>
            <a:off x="683894" y="1556792"/>
            <a:ext cx="7804150" cy="4530725"/>
          </a:xfrm>
        </p:spPr>
        <p:txBody>
          <a:bodyPr/>
          <a:lstStyle/>
          <a:p>
            <a:pPr eaLnBrk="1" hangingPunct="1">
              <a:buFontTx/>
              <a:buNone/>
            </a:pPr>
            <a:endParaRPr lang="en-US" smtClean="0">
              <a:latin typeface="Times New Roman" pitchFamily="18" charset="0"/>
            </a:endParaRPr>
          </a:p>
          <a:p>
            <a:pPr eaLnBrk="1" hangingPunct="1">
              <a:buFont typeface="Arial" charset="0"/>
              <a:buNone/>
            </a:pPr>
            <a:endParaRPr lang="en-US" smtClean="0">
              <a:latin typeface="Times New Roman" pitchFamily="18" charset="0"/>
            </a:endParaRPr>
          </a:p>
        </p:txBody>
      </p:sp>
    </p:spTree>
    <p:extLst>
      <p:ext uri="{BB962C8B-B14F-4D97-AF65-F5344CB8AC3E}">
        <p14:creationId xmlns:p14="http://schemas.microsoft.com/office/powerpoint/2010/main" val="2137251692"/>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sz="2800" smtClean="0"/>
              <a:t>Đo đạc kiểm tra</a:t>
            </a:r>
            <a:endParaRPr lang="vi-VN" sz="2800" dirty="0"/>
          </a:p>
        </p:txBody>
      </p:sp>
      <p:sp>
        <p:nvSpPr>
          <p:cNvPr id="4" name="Date Placeholder 3"/>
          <p:cNvSpPr>
            <a:spLocks noGrp="1"/>
          </p:cNvSpPr>
          <p:nvPr>
            <p:ph type="dt" sz="half" idx="10"/>
          </p:nvPr>
        </p:nvSpPr>
        <p:spPr/>
        <p:txBody>
          <a:bodyPr/>
          <a:lstStyle/>
          <a:p>
            <a:endParaRPr lang="en-US" altLang="ja-JP" sz="1200" dirty="0" smtClean="0"/>
          </a:p>
        </p:txBody>
      </p:sp>
      <p:sp>
        <p:nvSpPr>
          <p:cNvPr id="5" name="Footer Placeholder 4"/>
          <p:cNvSpPr>
            <a:spLocks noGrp="1"/>
          </p:cNvSpPr>
          <p:nvPr>
            <p:ph type="ftr" sz="quarter" idx="11"/>
          </p:nvPr>
        </p:nvSpPr>
        <p:spPr/>
        <p:txBody>
          <a:bodyPr/>
          <a:lstStyle/>
          <a:p>
            <a:r>
              <a:rPr lang="en-US" altLang="ja-JP" dirty="0">
                <a:latin typeface="+mj-lt"/>
              </a:rPr>
              <a:t>Copyrights 2017 LPI-HAUI Laboratory. All Rights Reserved.</a:t>
            </a:r>
            <a:endParaRPr lang="ja-JP" altLang="en-US" dirty="0">
              <a:latin typeface="+mj-lt"/>
            </a:endParaRPr>
          </a:p>
        </p:txBody>
      </p:sp>
      <p:sp>
        <p:nvSpPr>
          <p:cNvPr id="6" name="Slide Number Placeholder 5"/>
          <p:cNvSpPr>
            <a:spLocks noGrp="1"/>
          </p:cNvSpPr>
          <p:nvPr>
            <p:ph type="sldNum" sz="quarter" idx="12"/>
          </p:nvPr>
        </p:nvSpPr>
        <p:spPr/>
        <p:txBody>
          <a:bodyPr/>
          <a:lstStyle/>
          <a:p>
            <a:fld id="{800C8475-47C1-49C9-BEE5-594F8CF4D71F}" type="slidenum">
              <a:rPr lang="ja-JP" altLang="en-US" smtClean="0"/>
              <a:pPr/>
              <a:t>24</a:t>
            </a:fld>
            <a:endParaRPr lang="ja-JP" altLang="en-US" dirty="0"/>
          </a:p>
        </p:txBody>
      </p:sp>
      <p:sp>
        <p:nvSpPr>
          <p:cNvPr id="9" name="Rectangle 6"/>
          <p:cNvSpPr>
            <a:spLocks noChangeArrowheads="1"/>
          </p:cNvSpPr>
          <p:nvPr/>
        </p:nvSpPr>
        <p:spPr bwMode="auto">
          <a:xfrm>
            <a:off x="457200" y="3517852"/>
            <a:ext cx="8002351" cy="1015663"/>
          </a:xfrm>
          <a:prstGeom prst="rect">
            <a:avLst/>
          </a:prstGeom>
          <a:noFill/>
          <a:ln w="9525">
            <a:noFill/>
            <a:miter lim="800000"/>
            <a:headEnd/>
            <a:tailEnd/>
          </a:ln>
        </p:spPr>
        <p:txBody>
          <a:bodyPr wrap="square" anchor="ctr">
            <a:spAutoFit/>
          </a:bodyPr>
          <a:lstStyle/>
          <a:p>
            <a:pPr marL="800100" indent="-342900">
              <a:lnSpc>
                <a:spcPct val="150000"/>
              </a:lnSpc>
              <a:buFont typeface="Arial" panose="020B0604020202020204" pitchFamily="34" charset="0"/>
              <a:buChar char="•"/>
            </a:pPr>
            <a:endParaRPr lang="fr-FR" sz="2000" dirty="0" smtClean="0">
              <a:latin typeface="Verdana" pitchFamily="34" charset="0"/>
              <a:ea typeface="Verdana" pitchFamily="34" charset="0"/>
              <a:cs typeface="Verdana" pitchFamily="34" charset="0"/>
            </a:endParaRPr>
          </a:p>
          <a:p>
            <a:pPr marL="457200">
              <a:lnSpc>
                <a:spcPct val="150000"/>
              </a:lnSpc>
            </a:pPr>
            <a:endParaRPr lang="en-US" sz="2000" dirty="0">
              <a:latin typeface="Verdana" pitchFamily="34" charset="0"/>
              <a:ea typeface="Verdana" pitchFamily="34" charset="0"/>
              <a:cs typeface="Verdana" pitchFamily="34" charset="0"/>
            </a:endParaRPr>
          </a:p>
        </p:txBody>
      </p:sp>
      <p:sp>
        <p:nvSpPr>
          <p:cNvPr id="8" name="Rectangle 3"/>
          <p:cNvSpPr>
            <a:spLocks noGrp="1" noChangeArrowheads="1"/>
          </p:cNvSpPr>
          <p:nvPr>
            <p:ph idx="1"/>
          </p:nvPr>
        </p:nvSpPr>
        <p:spPr>
          <a:xfrm>
            <a:off x="683894" y="1556792"/>
            <a:ext cx="7804150" cy="4530725"/>
          </a:xfrm>
        </p:spPr>
        <p:txBody>
          <a:bodyPr/>
          <a:lstStyle/>
          <a:p>
            <a:pPr eaLnBrk="1" hangingPunct="1">
              <a:buFontTx/>
              <a:buNone/>
            </a:pPr>
            <a:endParaRPr lang="en-US" smtClean="0">
              <a:latin typeface="Times New Roman" pitchFamily="18" charset="0"/>
            </a:endParaRPr>
          </a:p>
          <a:p>
            <a:pPr eaLnBrk="1" hangingPunct="1">
              <a:buFont typeface="Arial" charset="0"/>
              <a:buNone/>
            </a:pPr>
            <a:endParaRPr lang="en-US" smtClean="0">
              <a:latin typeface="Times New Roman" pitchFamily="18" charset="0"/>
            </a:endParaRPr>
          </a:p>
        </p:txBody>
      </p:sp>
    </p:spTree>
    <p:extLst>
      <p:ext uri="{BB962C8B-B14F-4D97-AF65-F5344CB8AC3E}">
        <p14:creationId xmlns:p14="http://schemas.microsoft.com/office/powerpoint/2010/main" val="2531703885"/>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sz="2800" smtClean="0"/>
              <a:t>Tổng kết</a:t>
            </a:r>
            <a:endParaRPr lang="vi-VN" sz="2800" dirty="0"/>
          </a:p>
        </p:txBody>
      </p:sp>
      <p:sp>
        <p:nvSpPr>
          <p:cNvPr id="4" name="Date Placeholder 3"/>
          <p:cNvSpPr>
            <a:spLocks noGrp="1"/>
          </p:cNvSpPr>
          <p:nvPr>
            <p:ph type="dt" sz="half" idx="10"/>
          </p:nvPr>
        </p:nvSpPr>
        <p:spPr/>
        <p:txBody>
          <a:bodyPr/>
          <a:lstStyle/>
          <a:p>
            <a:endParaRPr lang="en-US" altLang="ja-JP" sz="1200" dirty="0" smtClean="0"/>
          </a:p>
        </p:txBody>
      </p:sp>
      <p:sp>
        <p:nvSpPr>
          <p:cNvPr id="5" name="Footer Placeholder 4"/>
          <p:cNvSpPr>
            <a:spLocks noGrp="1"/>
          </p:cNvSpPr>
          <p:nvPr>
            <p:ph type="ftr" sz="quarter" idx="11"/>
          </p:nvPr>
        </p:nvSpPr>
        <p:spPr/>
        <p:txBody>
          <a:bodyPr/>
          <a:lstStyle/>
          <a:p>
            <a:r>
              <a:rPr lang="en-US" altLang="ja-JP" dirty="0">
                <a:latin typeface="+mj-lt"/>
              </a:rPr>
              <a:t>Copyrights 2017 LPI-HAUI Laboratory. All Rights Reserved.</a:t>
            </a:r>
            <a:endParaRPr lang="ja-JP" altLang="en-US" dirty="0">
              <a:latin typeface="+mj-lt"/>
            </a:endParaRPr>
          </a:p>
        </p:txBody>
      </p:sp>
      <p:sp>
        <p:nvSpPr>
          <p:cNvPr id="6" name="Slide Number Placeholder 5"/>
          <p:cNvSpPr>
            <a:spLocks noGrp="1"/>
          </p:cNvSpPr>
          <p:nvPr>
            <p:ph type="sldNum" sz="quarter" idx="12"/>
          </p:nvPr>
        </p:nvSpPr>
        <p:spPr/>
        <p:txBody>
          <a:bodyPr/>
          <a:lstStyle/>
          <a:p>
            <a:fld id="{800C8475-47C1-49C9-BEE5-594F8CF4D71F}" type="slidenum">
              <a:rPr lang="ja-JP" altLang="en-US" smtClean="0"/>
              <a:pPr/>
              <a:t>25</a:t>
            </a:fld>
            <a:endParaRPr lang="ja-JP" altLang="en-US" dirty="0"/>
          </a:p>
        </p:txBody>
      </p:sp>
      <p:sp>
        <p:nvSpPr>
          <p:cNvPr id="9" name="Rectangle 6"/>
          <p:cNvSpPr>
            <a:spLocks noChangeArrowheads="1"/>
          </p:cNvSpPr>
          <p:nvPr/>
        </p:nvSpPr>
        <p:spPr bwMode="auto">
          <a:xfrm>
            <a:off x="457200" y="3517852"/>
            <a:ext cx="8002351" cy="1015663"/>
          </a:xfrm>
          <a:prstGeom prst="rect">
            <a:avLst/>
          </a:prstGeom>
          <a:noFill/>
          <a:ln w="9525">
            <a:noFill/>
            <a:miter lim="800000"/>
            <a:headEnd/>
            <a:tailEnd/>
          </a:ln>
        </p:spPr>
        <p:txBody>
          <a:bodyPr wrap="square" anchor="ctr">
            <a:spAutoFit/>
          </a:bodyPr>
          <a:lstStyle/>
          <a:p>
            <a:pPr marL="800100" indent="-342900">
              <a:lnSpc>
                <a:spcPct val="150000"/>
              </a:lnSpc>
              <a:buFont typeface="Arial" panose="020B0604020202020204" pitchFamily="34" charset="0"/>
              <a:buChar char="•"/>
            </a:pPr>
            <a:endParaRPr lang="fr-FR" sz="2000" dirty="0" smtClean="0">
              <a:latin typeface="Verdana" pitchFamily="34" charset="0"/>
              <a:ea typeface="Verdana" pitchFamily="34" charset="0"/>
              <a:cs typeface="Verdana" pitchFamily="34" charset="0"/>
            </a:endParaRPr>
          </a:p>
          <a:p>
            <a:pPr marL="457200">
              <a:lnSpc>
                <a:spcPct val="150000"/>
              </a:lnSpc>
            </a:pPr>
            <a:endParaRPr lang="en-US" sz="2000" dirty="0">
              <a:latin typeface="Verdana" pitchFamily="34" charset="0"/>
              <a:ea typeface="Verdana" pitchFamily="34" charset="0"/>
              <a:cs typeface="Verdana" pitchFamily="34" charset="0"/>
            </a:endParaRPr>
          </a:p>
        </p:txBody>
      </p:sp>
      <p:sp>
        <p:nvSpPr>
          <p:cNvPr id="8" name="Rectangle 3"/>
          <p:cNvSpPr>
            <a:spLocks noGrp="1" noChangeArrowheads="1"/>
          </p:cNvSpPr>
          <p:nvPr>
            <p:ph idx="1"/>
          </p:nvPr>
        </p:nvSpPr>
        <p:spPr>
          <a:xfrm>
            <a:off x="683894" y="1556792"/>
            <a:ext cx="7804150" cy="4530725"/>
          </a:xfrm>
        </p:spPr>
        <p:txBody>
          <a:bodyPr/>
          <a:lstStyle/>
          <a:p>
            <a:pPr>
              <a:buNone/>
            </a:pPr>
            <a:r>
              <a:rPr lang="en-US" b="1" smtClean="0">
                <a:solidFill>
                  <a:srgbClr val="FF0000"/>
                </a:solidFill>
                <a:latin typeface="Times New Roman" panose="02020603050405020304" pitchFamily="18" charset="0"/>
                <a:cs typeface="Times New Roman" panose="02020603050405020304" pitchFamily="18" charset="0"/>
              </a:rPr>
              <a:t>Em </a:t>
            </a:r>
            <a:r>
              <a:rPr lang="en-US" b="1">
                <a:solidFill>
                  <a:srgbClr val="FF0000"/>
                </a:solidFill>
                <a:latin typeface="Times New Roman" panose="02020603050405020304" pitchFamily="18" charset="0"/>
                <a:cs typeface="Times New Roman" panose="02020603050405020304" pitchFamily="18" charset="0"/>
              </a:rPr>
              <a:t>xin chân thành cảm ơn thầy cô và các bạn đã chú ý theo dõi!</a:t>
            </a:r>
          </a:p>
          <a:p>
            <a:pPr eaLnBrk="1" hangingPunct="1">
              <a:buFont typeface="Arial" charset="0"/>
              <a:buNone/>
            </a:pPr>
            <a:endParaRPr lang="en-US" smtClean="0">
              <a:latin typeface="Times New Roman" pitchFamily="18" charset="0"/>
            </a:endParaRPr>
          </a:p>
        </p:txBody>
      </p:sp>
    </p:spTree>
    <p:extLst>
      <p:ext uri="{BB962C8B-B14F-4D97-AF65-F5344CB8AC3E}">
        <p14:creationId xmlns:p14="http://schemas.microsoft.com/office/powerpoint/2010/main" val="297089454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Mở đầu</a:t>
            </a:r>
            <a:endParaRPr lang="en-US"/>
          </a:p>
        </p:txBody>
      </p:sp>
      <p:sp>
        <p:nvSpPr>
          <p:cNvPr id="3" name="Content Placeholder 2"/>
          <p:cNvSpPr>
            <a:spLocks noGrp="1"/>
          </p:cNvSpPr>
          <p:nvPr>
            <p:ph idx="1"/>
          </p:nvPr>
        </p:nvSpPr>
        <p:spPr/>
        <p:txBody>
          <a:bodyPr/>
          <a:lstStyle/>
          <a:p>
            <a:endParaRPr lang="en-US" sz="1600">
              <a:latin typeface="+mj-lt"/>
            </a:endParaRPr>
          </a:p>
        </p:txBody>
      </p:sp>
      <p:sp>
        <p:nvSpPr>
          <p:cNvPr id="4" name="Slide Number Placeholder 3"/>
          <p:cNvSpPr>
            <a:spLocks noGrp="1"/>
          </p:cNvSpPr>
          <p:nvPr>
            <p:ph type="sldNum" sz="quarter" idx="12"/>
          </p:nvPr>
        </p:nvSpPr>
        <p:spPr/>
        <p:txBody>
          <a:bodyPr/>
          <a:lstStyle/>
          <a:p>
            <a:fld id="{2F318B6C-B2DD-475F-8635-90FB3EBF747A}" type="slidenum">
              <a:rPr lang="en-US" smtClean="0">
                <a:solidFill>
                  <a:srgbClr val="000000"/>
                </a:solidFill>
              </a:rPr>
              <a:pPr/>
              <a:t>3</a:t>
            </a:fld>
            <a:endParaRPr lang="en-US">
              <a:solidFill>
                <a:srgbClr val="000000"/>
              </a:solidFill>
            </a:endParaRPr>
          </a:p>
        </p:txBody>
      </p:sp>
    </p:spTree>
    <p:extLst>
      <p:ext uri="{BB962C8B-B14F-4D97-AF65-F5344CB8AC3E}">
        <p14:creationId xmlns:p14="http://schemas.microsoft.com/office/powerpoint/2010/main" val="1039972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Mạng cảm biến không dây</a:t>
            </a:r>
            <a:endParaRPr lang="en-US"/>
          </a:p>
        </p:txBody>
      </p:sp>
      <p:sp>
        <p:nvSpPr>
          <p:cNvPr id="4" name="Slide Number Placeholder 3"/>
          <p:cNvSpPr>
            <a:spLocks noGrp="1"/>
          </p:cNvSpPr>
          <p:nvPr>
            <p:ph type="sldNum" sz="quarter" idx="12"/>
          </p:nvPr>
        </p:nvSpPr>
        <p:spPr/>
        <p:txBody>
          <a:bodyPr/>
          <a:lstStyle/>
          <a:p>
            <a:fld id="{2F318B6C-B2DD-475F-8635-90FB3EBF747A}" type="slidenum">
              <a:rPr lang="en-US" smtClean="0">
                <a:solidFill>
                  <a:srgbClr val="000000"/>
                </a:solidFill>
              </a:rPr>
              <a:pPr/>
              <a:t>4</a:t>
            </a:fld>
            <a:endParaRPr lang="en-US">
              <a:solidFill>
                <a:srgbClr val="000000"/>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86412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node cảm biến</a:t>
            </a:r>
            <a:endParaRPr lang="en-US"/>
          </a:p>
        </p:txBody>
      </p:sp>
      <p:sp>
        <p:nvSpPr>
          <p:cNvPr id="4" name="Slide Number Placeholder 3"/>
          <p:cNvSpPr>
            <a:spLocks noGrp="1"/>
          </p:cNvSpPr>
          <p:nvPr>
            <p:ph type="sldNum" sz="quarter" idx="12"/>
          </p:nvPr>
        </p:nvSpPr>
        <p:spPr/>
        <p:txBody>
          <a:bodyPr/>
          <a:lstStyle/>
          <a:p>
            <a:fld id="{2F318B6C-B2DD-475F-8635-90FB3EBF747A}" type="slidenum">
              <a:rPr lang="en-US" smtClean="0">
                <a:solidFill>
                  <a:srgbClr val="000000"/>
                </a:solidFill>
              </a:rPr>
              <a:pPr/>
              <a:t>5</a:t>
            </a:fld>
            <a:endParaRPr lang="en-US">
              <a:solidFill>
                <a:srgbClr val="000000"/>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86131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a:latin typeface="+mj-lt"/>
                <a:ea typeface="+mj-ea"/>
                <a:cs typeface="+mj-cs"/>
              </a:rPr>
              <a:t>Vấn đề năng lượng của mạng cảm biến không dây</a:t>
            </a:r>
          </a:p>
        </p:txBody>
      </p:sp>
      <p:sp>
        <p:nvSpPr>
          <p:cNvPr id="4" name="Slide Number Placeholder 3"/>
          <p:cNvSpPr>
            <a:spLocks noGrp="1"/>
          </p:cNvSpPr>
          <p:nvPr>
            <p:ph type="sldNum" sz="quarter" idx="12"/>
          </p:nvPr>
        </p:nvSpPr>
        <p:spPr/>
        <p:txBody>
          <a:bodyPr/>
          <a:lstStyle/>
          <a:p>
            <a:fld id="{2F318B6C-B2DD-475F-8635-90FB3EBF747A}" type="slidenum">
              <a:rPr lang="en-US" smtClean="0">
                <a:solidFill>
                  <a:srgbClr val="000000"/>
                </a:solidFill>
              </a:rPr>
              <a:pPr/>
              <a:t>6</a:t>
            </a:fld>
            <a:endParaRPr lang="en-US">
              <a:solidFill>
                <a:srgbClr val="000000"/>
              </a:solidFill>
            </a:endParaRPr>
          </a:p>
        </p:txBody>
      </p:sp>
      <p:sp>
        <p:nvSpPr>
          <p:cNvPr id="3" name="Content Placeholder 2"/>
          <p:cNvSpPr>
            <a:spLocks noGrp="1"/>
          </p:cNvSpPr>
          <p:nvPr>
            <p:ph idx="1"/>
          </p:nvPr>
        </p:nvSpPr>
        <p:spPr>
          <a:xfrm>
            <a:off x="395536" y="1484784"/>
            <a:ext cx="8229600" cy="4724400"/>
          </a:xfrm>
        </p:spPr>
        <p:txBody>
          <a:bodyPr/>
          <a:lstStyle/>
          <a:p>
            <a:endParaRPr lang="en-US"/>
          </a:p>
        </p:txBody>
      </p:sp>
    </p:spTree>
    <p:extLst>
      <p:ext uri="{BB962C8B-B14F-4D97-AF65-F5344CB8AC3E}">
        <p14:creationId xmlns:p14="http://schemas.microsoft.com/office/powerpoint/2010/main" val="2559475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Đặt vấn đề</a:t>
            </a:r>
            <a:endParaRPr lang="en-US"/>
          </a:p>
        </p:txBody>
      </p:sp>
      <p:sp>
        <p:nvSpPr>
          <p:cNvPr id="3" name="Content Placeholder 2"/>
          <p:cNvSpPr>
            <a:spLocks noGrp="1"/>
          </p:cNvSpPr>
          <p:nvPr>
            <p:ph idx="1"/>
          </p:nvPr>
        </p:nvSpPr>
        <p:spPr/>
        <p:txBody>
          <a:bodyPr/>
          <a:lstStyle/>
          <a:p>
            <a:endParaRPr lang="en-US" sz="1600">
              <a:latin typeface="+mj-lt"/>
            </a:endParaRPr>
          </a:p>
        </p:txBody>
      </p:sp>
      <p:sp>
        <p:nvSpPr>
          <p:cNvPr id="4" name="Slide Number Placeholder 3"/>
          <p:cNvSpPr>
            <a:spLocks noGrp="1"/>
          </p:cNvSpPr>
          <p:nvPr>
            <p:ph type="sldNum" sz="quarter" idx="12"/>
          </p:nvPr>
        </p:nvSpPr>
        <p:spPr/>
        <p:txBody>
          <a:bodyPr/>
          <a:lstStyle/>
          <a:p>
            <a:fld id="{2F318B6C-B2DD-475F-8635-90FB3EBF747A}" type="slidenum">
              <a:rPr lang="en-US" smtClean="0">
                <a:solidFill>
                  <a:srgbClr val="000000"/>
                </a:solidFill>
              </a:rPr>
              <a:pPr/>
              <a:t>7</a:t>
            </a:fld>
            <a:endParaRPr lang="en-US">
              <a:solidFill>
                <a:srgbClr val="000000"/>
              </a:solidFill>
            </a:endParaRPr>
          </a:p>
        </p:txBody>
      </p:sp>
    </p:spTree>
    <p:extLst>
      <p:ext uri="{BB962C8B-B14F-4D97-AF65-F5344CB8AC3E}">
        <p14:creationId xmlns:p14="http://schemas.microsoft.com/office/powerpoint/2010/main" val="626083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pháp cho vấn đề </a:t>
            </a:r>
            <a:endParaRPr lang="en-US"/>
          </a:p>
        </p:txBody>
      </p:sp>
      <p:sp>
        <p:nvSpPr>
          <p:cNvPr id="4" name="Slide Number Placeholder 3"/>
          <p:cNvSpPr>
            <a:spLocks noGrp="1"/>
          </p:cNvSpPr>
          <p:nvPr>
            <p:ph type="sldNum" sz="quarter" idx="12"/>
          </p:nvPr>
        </p:nvSpPr>
        <p:spPr/>
        <p:txBody>
          <a:bodyPr/>
          <a:lstStyle/>
          <a:p>
            <a:fld id="{2F318B6C-B2DD-475F-8635-90FB3EBF747A}" type="slidenum">
              <a:rPr lang="en-US" smtClean="0">
                <a:solidFill>
                  <a:srgbClr val="000000"/>
                </a:solidFill>
              </a:rPr>
              <a:pPr/>
              <a:t>8</a:t>
            </a:fld>
            <a:endParaRPr lang="en-US">
              <a:solidFill>
                <a:srgbClr val="00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85412014"/>
              </p:ext>
            </p:extLst>
          </p:nvPr>
        </p:nvGraphicFramePr>
        <p:xfrm>
          <a:off x="611560" y="1412776"/>
          <a:ext cx="8229600" cy="4580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9455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400" smtClean="0">
                <a:latin typeface="Times New Roman" panose="02020603050405020304" pitchFamily="18" charset="0"/>
                <a:cs typeface="Times New Roman" panose="02020603050405020304" pitchFamily="18" charset="0"/>
              </a:rPr>
              <a:t>Các phương pháp thu </a:t>
            </a:r>
            <a:r>
              <a:rPr lang="en-US" sz="2400">
                <a:latin typeface="Times New Roman" panose="02020603050405020304" pitchFamily="18" charset="0"/>
                <a:cs typeface="Times New Roman" panose="02020603050405020304" pitchFamily="18" charset="0"/>
              </a:rPr>
              <a:t>thập năng lượng môi trường</a:t>
            </a:r>
          </a:p>
        </p:txBody>
      </p:sp>
      <p:sp>
        <p:nvSpPr>
          <p:cNvPr id="3" name="Content Placeholder 2"/>
          <p:cNvSpPr>
            <a:spLocks noGrp="1"/>
          </p:cNvSpPr>
          <p:nvPr>
            <p:ph idx="1"/>
          </p:nvPr>
        </p:nvSpPr>
        <p:spPr/>
        <p:txBody>
          <a:bodyPr/>
          <a:lstStyle/>
          <a:p>
            <a:endParaRPr lang="vi-VN"/>
          </a:p>
        </p:txBody>
      </p:sp>
      <p:sp>
        <p:nvSpPr>
          <p:cNvPr id="4" name="Slide Number Placeholder 3"/>
          <p:cNvSpPr>
            <a:spLocks noGrp="1"/>
          </p:cNvSpPr>
          <p:nvPr>
            <p:ph type="sldNum" sz="quarter" idx="12"/>
          </p:nvPr>
        </p:nvSpPr>
        <p:spPr/>
        <p:txBody>
          <a:bodyPr/>
          <a:lstStyle/>
          <a:p>
            <a:fld id="{2F318B6C-B2DD-475F-8635-90FB3EBF747A}" type="slidenum">
              <a:rPr lang="en-US" smtClean="0">
                <a:solidFill>
                  <a:srgbClr val="000000"/>
                </a:solidFill>
              </a:rPr>
              <a:pPr/>
              <a:t>9</a:t>
            </a:fld>
            <a:endParaRPr lang="en-US">
              <a:solidFill>
                <a:srgbClr val="000000"/>
              </a:solidFill>
            </a:endParaRPr>
          </a:p>
        </p:txBody>
      </p:sp>
    </p:spTree>
    <p:extLst>
      <p:ext uri="{BB962C8B-B14F-4D97-AF65-F5344CB8AC3E}">
        <p14:creationId xmlns:p14="http://schemas.microsoft.com/office/powerpoint/2010/main" val="3984050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581TGp_gold_light">
  <a:themeElements>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21921</TotalTime>
  <Words>818</Words>
  <Application>Microsoft Office PowerPoint</Application>
  <PresentationFormat>On-screen Show (4:3)</PresentationFormat>
  <Paragraphs>102</Paragraphs>
  <Slides>25</Slides>
  <Notes>19</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581TGp_gold_light</vt:lpstr>
      <vt:lpstr>BÁO CÁO ĐỒ ÁN  Thiết kế bộ nguồn thu thập năng lượng từ môi trường bên ngoài ứng dụng cho mạng WSN</vt:lpstr>
      <vt:lpstr>Nội dung trình bày</vt:lpstr>
      <vt:lpstr>Mở đầu</vt:lpstr>
      <vt:lpstr>Mạng cảm biến không dây</vt:lpstr>
      <vt:lpstr>Cấu trúc node cảm biến</vt:lpstr>
      <vt:lpstr>Vấn đề năng lượng của mạng cảm biến không dây</vt:lpstr>
      <vt:lpstr>Đặt vấn đề</vt:lpstr>
      <vt:lpstr>Giải pháp cho vấn đề </vt:lpstr>
      <vt:lpstr>Các phương pháp thu thập năng lượng môi trường</vt:lpstr>
      <vt:lpstr>Thu thập  năng lượng mặt trời</vt:lpstr>
      <vt:lpstr>Thu thập năng lượng RF</vt:lpstr>
      <vt:lpstr>Năng lượng tần số vô tuyến RF</vt:lpstr>
      <vt:lpstr>Node cảm biến không dây hoạt động kết hợp bộ thu năng lượng RF</vt:lpstr>
      <vt:lpstr>Node cảm biến không dây hoạt động kết hợp bộ thu năng lượng RF</vt:lpstr>
      <vt:lpstr>Thiết kế bộ nguồn thu thập năng lượng từ sóng RF</vt:lpstr>
      <vt:lpstr>Sơ đồ khối thu thập năng lượng RF</vt:lpstr>
      <vt:lpstr>Anten</vt:lpstr>
      <vt:lpstr>Mạch chỉnh lưu bội áp</vt:lpstr>
      <vt:lpstr>Thực hiện phối hợp trở kháng</vt:lpstr>
      <vt:lpstr>Thực hiện phối hợp trở kháng</vt:lpstr>
      <vt:lpstr>Mô phỏng hiệu suất của mạch</vt:lpstr>
      <vt:lpstr>Thiết kế bộ nguồn thu năng lượng RF</vt:lpstr>
      <vt:lpstr>Thiết kế bộ thu năng lượng RF</vt:lpstr>
      <vt:lpstr>Đo đạc kiểm tra</vt:lpstr>
      <vt:lpstr>Tổng kết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Reina</dc:creator>
  <cp:lastModifiedBy>Admin</cp:lastModifiedBy>
  <cp:revision>1065</cp:revision>
  <cp:lastPrinted>2016-06-17T06:38:29Z</cp:lastPrinted>
  <dcterms:created xsi:type="dcterms:W3CDTF">2015-03-02T05:45:06Z</dcterms:created>
  <dcterms:modified xsi:type="dcterms:W3CDTF">2020-05-22T13:24:36Z</dcterms:modified>
</cp:coreProperties>
</file>