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122363"/>
            <a:ext cx="10063027" cy="2387600"/>
          </a:xfrm>
        </p:spPr>
        <p:txBody>
          <a:bodyPr/>
          <a:lstStyle/>
          <a:p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mừng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bay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37" y="2097088"/>
            <a:ext cx="5003074" cy="28142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309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bay </a:t>
            </a:r>
            <a:r>
              <a:rPr lang="en-US" dirty="0" err="1" smtClean="0"/>
              <a:t>trinh</a:t>
            </a:r>
            <a:r>
              <a:rPr lang="en-US" dirty="0" smtClean="0"/>
              <a:t> </a:t>
            </a:r>
            <a:r>
              <a:rPr lang="en-US" dirty="0" err="1" smtClean="0"/>
              <a:t>thám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endParaRPr lang="en-US" dirty="0" smtClean="0"/>
          </a:p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368" y="2097088"/>
            <a:ext cx="3663043" cy="2298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49" y="2097088"/>
            <a:ext cx="3565162" cy="1782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49" y="2097088"/>
            <a:ext cx="3565162" cy="2927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1907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HOẠT ĐỘNG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83" y="2654160"/>
            <a:ext cx="4595066" cy="3541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62" y="965917"/>
            <a:ext cx="4086795" cy="52299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3589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82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</TotalTime>
  <Words>59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Chào mừng thầy cô và các bạn</vt:lpstr>
      <vt:lpstr>Thiết kế máy bay không người lái</vt:lpstr>
      <vt:lpstr>Đặt vấn đề</vt:lpstr>
      <vt:lpstr>Nguyên Lý HOẠT ĐỘNG</vt:lpstr>
      <vt:lpstr>Kết quả và đề xuất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Chào mừng thầy cô và các bạn</dc:title>
  <dc:creator>ismail - [2010]</dc:creator>
  <cp:lastModifiedBy>ismail - [2010]</cp:lastModifiedBy>
  <cp:revision>5</cp:revision>
  <dcterms:created xsi:type="dcterms:W3CDTF">2020-05-24T13:26:57Z</dcterms:created>
  <dcterms:modified xsi:type="dcterms:W3CDTF">2020-05-25T02:45:25Z</dcterms:modified>
</cp:coreProperties>
</file>