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76" r:id="rId3"/>
    <p:sldId id="257" r:id="rId4"/>
    <p:sldId id="356" r:id="rId5"/>
    <p:sldId id="343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4" r:id="rId24"/>
    <p:sldId id="340" r:id="rId25"/>
    <p:sldId id="341" r:id="rId26"/>
    <p:sldId id="345" r:id="rId27"/>
    <p:sldId id="347" r:id="rId28"/>
    <p:sldId id="353" r:id="rId29"/>
    <p:sldId id="346" r:id="rId30"/>
    <p:sldId id="348" r:id="rId31"/>
    <p:sldId id="349" r:id="rId32"/>
    <p:sldId id="355" r:id="rId33"/>
    <p:sldId id="342" r:id="rId34"/>
    <p:sldId id="350" r:id="rId35"/>
    <p:sldId id="352" r:id="rId36"/>
    <p:sldId id="357" r:id="rId37"/>
    <p:sldId id="375" r:id="rId38"/>
    <p:sldId id="358" r:id="rId39"/>
    <p:sldId id="359" r:id="rId40"/>
    <p:sldId id="374" r:id="rId41"/>
    <p:sldId id="360" r:id="rId42"/>
    <p:sldId id="361" r:id="rId43"/>
    <p:sldId id="362" r:id="rId44"/>
    <p:sldId id="363" r:id="rId45"/>
    <p:sldId id="376" r:id="rId46"/>
    <p:sldId id="377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8" r:id="rId56"/>
    <p:sldId id="372" r:id="rId57"/>
    <p:sldId id="373" r:id="rId58"/>
  </p:sldIdLst>
  <p:sldSz cx="9144000" cy="6858000" type="screen4x3"/>
  <p:notesSz cx="9723438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67993" autoAdjust="0"/>
  </p:normalViewPr>
  <p:slideViewPr>
    <p:cSldViewPr>
      <p:cViewPr varScale="1">
        <p:scale>
          <a:sx n="50" d="100"/>
          <a:sy n="50" d="100"/>
        </p:scale>
        <p:origin x="19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410" y="-84"/>
      </p:cViewPr>
      <p:guideLst>
        <p:guide orient="horz" pos="2160"/>
        <p:guide pos="30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04454-8FD0-4B29-9B69-00701963FD2A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0BB0776D-AD90-4B82-9FAC-03CE2AAA0C18}">
      <dgm:prSet phldrT="[Text]"/>
      <dgm:spPr/>
      <dgm:t>
        <a:bodyPr/>
        <a:lstStyle/>
        <a:p>
          <a:pPr algn="ctr"/>
          <a:r>
            <a:rPr lang="en-US" dirty="0"/>
            <a:t>Inquiry</a:t>
          </a:r>
          <a:endParaRPr lang="vi-VN" dirty="0"/>
        </a:p>
      </dgm:t>
    </dgm:pt>
    <dgm:pt modelId="{47983E3E-DE39-4B05-82F5-8A205F1A9B99}" type="parTrans" cxnId="{5D446441-CA01-42FB-BDEC-D4AD4887C088}">
      <dgm:prSet/>
      <dgm:spPr/>
      <dgm:t>
        <a:bodyPr/>
        <a:lstStyle/>
        <a:p>
          <a:pPr algn="ctr"/>
          <a:endParaRPr lang="vi-VN"/>
        </a:p>
      </dgm:t>
    </dgm:pt>
    <dgm:pt modelId="{8E4D6448-C6EB-483A-8FE7-98B10BCB8791}" type="sibTrans" cxnId="{5D446441-CA01-42FB-BDEC-D4AD4887C088}">
      <dgm:prSet/>
      <dgm:spPr/>
      <dgm:t>
        <a:bodyPr/>
        <a:lstStyle/>
        <a:p>
          <a:pPr algn="ctr"/>
          <a:endParaRPr lang="vi-VN"/>
        </a:p>
      </dgm:t>
    </dgm:pt>
    <dgm:pt modelId="{55B2ED8C-3F1E-4394-BC22-E4AF27FE789F}">
      <dgm:prSet phldrT="[Text]"/>
      <dgm:spPr/>
      <dgm:t>
        <a:bodyPr/>
        <a:lstStyle/>
        <a:p>
          <a:pPr algn="ctr"/>
          <a:r>
            <a:rPr lang="en-US" dirty="0"/>
            <a:t>Pairing</a:t>
          </a:r>
          <a:endParaRPr lang="vi-VN" dirty="0"/>
        </a:p>
      </dgm:t>
    </dgm:pt>
    <dgm:pt modelId="{540E0889-4224-4372-BD82-CA4742556617}" type="parTrans" cxnId="{A7855721-82FE-4995-99CD-BE66BBF5DCB8}">
      <dgm:prSet/>
      <dgm:spPr/>
      <dgm:t>
        <a:bodyPr/>
        <a:lstStyle/>
        <a:p>
          <a:pPr algn="ctr"/>
          <a:endParaRPr lang="vi-VN"/>
        </a:p>
      </dgm:t>
    </dgm:pt>
    <dgm:pt modelId="{A26B5153-FD26-4819-B87D-3B2A8DD24B15}" type="sibTrans" cxnId="{A7855721-82FE-4995-99CD-BE66BBF5DCB8}">
      <dgm:prSet/>
      <dgm:spPr/>
      <dgm:t>
        <a:bodyPr/>
        <a:lstStyle/>
        <a:p>
          <a:pPr algn="ctr"/>
          <a:endParaRPr lang="vi-VN"/>
        </a:p>
      </dgm:t>
    </dgm:pt>
    <dgm:pt modelId="{99D2A505-C169-48B0-82C1-4C8F52AE98E0}">
      <dgm:prSet phldrT="[Text]"/>
      <dgm:spPr/>
      <dgm:t>
        <a:bodyPr/>
        <a:lstStyle/>
        <a:p>
          <a:pPr algn="ctr"/>
          <a:r>
            <a:rPr lang="en-US" dirty="0"/>
            <a:t>Service Discovery</a:t>
          </a:r>
          <a:endParaRPr lang="vi-VN" dirty="0"/>
        </a:p>
      </dgm:t>
    </dgm:pt>
    <dgm:pt modelId="{805B3B25-AD30-4341-8E89-4830DF323DDD}" type="parTrans" cxnId="{9CAB98E8-5B64-45F6-923A-7FD808D58338}">
      <dgm:prSet/>
      <dgm:spPr/>
      <dgm:t>
        <a:bodyPr/>
        <a:lstStyle/>
        <a:p>
          <a:pPr algn="ctr"/>
          <a:endParaRPr lang="vi-VN"/>
        </a:p>
      </dgm:t>
    </dgm:pt>
    <dgm:pt modelId="{E9A755E8-E778-4CAC-B0E9-5F991910EE19}" type="sibTrans" cxnId="{9CAB98E8-5B64-45F6-923A-7FD808D58338}">
      <dgm:prSet/>
      <dgm:spPr/>
      <dgm:t>
        <a:bodyPr/>
        <a:lstStyle/>
        <a:p>
          <a:pPr algn="ctr"/>
          <a:endParaRPr lang="vi-VN"/>
        </a:p>
      </dgm:t>
    </dgm:pt>
    <dgm:pt modelId="{70748342-A61C-4C4A-BEE0-1B65085BC0CB}">
      <dgm:prSet phldrT="[Text]"/>
      <dgm:spPr/>
      <dgm:t>
        <a:bodyPr/>
        <a:lstStyle/>
        <a:p>
          <a:pPr algn="ctr"/>
          <a:r>
            <a:rPr lang="en-US" dirty="0"/>
            <a:t>RFCOMM Connection</a:t>
          </a:r>
          <a:endParaRPr lang="vi-VN" dirty="0"/>
        </a:p>
      </dgm:t>
    </dgm:pt>
    <dgm:pt modelId="{5FD62742-AEF5-4C14-BAAB-6ED461CE9A34}" type="parTrans" cxnId="{DA701EEC-8D46-47EA-A37B-0B6D8C0122DB}">
      <dgm:prSet/>
      <dgm:spPr/>
      <dgm:t>
        <a:bodyPr/>
        <a:lstStyle/>
        <a:p>
          <a:pPr algn="ctr"/>
          <a:endParaRPr lang="vi-VN"/>
        </a:p>
      </dgm:t>
    </dgm:pt>
    <dgm:pt modelId="{C4E66371-9CF7-4703-9802-943AB8482477}" type="sibTrans" cxnId="{DA701EEC-8D46-47EA-A37B-0B6D8C0122DB}">
      <dgm:prSet/>
      <dgm:spPr/>
      <dgm:t>
        <a:bodyPr/>
        <a:lstStyle/>
        <a:p>
          <a:pPr algn="ctr"/>
          <a:endParaRPr lang="vi-VN"/>
        </a:p>
      </dgm:t>
    </dgm:pt>
    <dgm:pt modelId="{6FB84810-1528-448B-BF51-5AED3B3F1CF2}" type="pres">
      <dgm:prSet presAssocID="{74F04454-8FD0-4B29-9B69-00701963FD2A}" presName="linearFlow" presStyleCnt="0">
        <dgm:presLayoutVars>
          <dgm:resizeHandles val="exact"/>
        </dgm:presLayoutVars>
      </dgm:prSet>
      <dgm:spPr/>
    </dgm:pt>
    <dgm:pt modelId="{1F8753F5-FEE2-4008-9762-E8BBB4A9E57F}" type="pres">
      <dgm:prSet presAssocID="{0BB0776D-AD90-4B82-9FAC-03CE2AAA0C1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1A690FE-37B1-49F7-A11B-66168956A72B}" type="pres">
      <dgm:prSet presAssocID="{8E4D6448-C6EB-483A-8FE7-98B10BCB8791}" presName="sibTrans" presStyleLbl="sibTrans2D1" presStyleIdx="0" presStyleCnt="3"/>
      <dgm:spPr/>
      <dgm:t>
        <a:bodyPr/>
        <a:lstStyle/>
        <a:p>
          <a:endParaRPr lang="vi-VN"/>
        </a:p>
      </dgm:t>
    </dgm:pt>
    <dgm:pt modelId="{B0B8E192-F110-4C3F-8692-D40CA054AF01}" type="pres">
      <dgm:prSet presAssocID="{8E4D6448-C6EB-483A-8FE7-98B10BCB8791}" presName="connectorText" presStyleLbl="sibTrans2D1" presStyleIdx="0" presStyleCnt="3"/>
      <dgm:spPr/>
      <dgm:t>
        <a:bodyPr/>
        <a:lstStyle/>
        <a:p>
          <a:endParaRPr lang="vi-VN"/>
        </a:p>
      </dgm:t>
    </dgm:pt>
    <dgm:pt modelId="{8FA2564E-8ECB-49AD-A684-CA54837AF91A}" type="pres">
      <dgm:prSet presAssocID="{55B2ED8C-3F1E-4394-BC22-E4AF27FE78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8C27243-B8C8-4C71-BA1C-799E3D3C4B1E}" type="pres">
      <dgm:prSet presAssocID="{A26B5153-FD26-4819-B87D-3B2A8DD24B15}" presName="sibTrans" presStyleLbl="sibTrans2D1" presStyleIdx="1" presStyleCnt="3"/>
      <dgm:spPr/>
      <dgm:t>
        <a:bodyPr/>
        <a:lstStyle/>
        <a:p>
          <a:endParaRPr lang="vi-VN"/>
        </a:p>
      </dgm:t>
    </dgm:pt>
    <dgm:pt modelId="{A307C9E2-D98D-486A-829C-229A35EC853D}" type="pres">
      <dgm:prSet presAssocID="{A26B5153-FD26-4819-B87D-3B2A8DD24B15}" presName="connectorText" presStyleLbl="sibTrans2D1" presStyleIdx="1" presStyleCnt="3"/>
      <dgm:spPr/>
      <dgm:t>
        <a:bodyPr/>
        <a:lstStyle/>
        <a:p>
          <a:endParaRPr lang="vi-VN"/>
        </a:p>
      </dgm:t>
    </dgm:pt>
    <dgm:pt modelId="{C932B262-C172-4A8D-9698-5EDC7C6B136E}" type="pres">
      <dgm:prSet presAssocID="{99D2A505-C169-48B0-82C1-4C8F52AE98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20A0D92-9FEF-497D-892A-3A39F5DCD38C}" type="pres">
      <dgm:prSet presAssocID="{E9A755E8-E778-4CAC-B0E9-5F991910EE19}" presName="sibTrans" presStyleLbl="sibTrans2D1" presStyleIdx="2" presStyleCnt="3"/>
      <dgm:spPr/>
      <dgm:t>
        <a:bodyPr/>
        <a:lstStyle/>
        <a:p>
          <a:endParaRPr lang="vi-VN"/>
        </a:p>
      </dgm:t>
    </dgm:pt>
    <dgm:pt modelId="{C61EB48D-58E0-4555-9DCA-7CCFFE0F9118}" type="pres">
      <dgm:prSet presAssocID="{E9A755E8-E778-4CAC-B0E9-5F991910EE19}" presName="connectorText" presStyleLbl="sibTrans2D1" presStyleIdx="2" presStyleCnt="3"/>
      <dgm:spPr/>
      <dgm:t>
        <a:bodyPr/>
        <a:lstStyle/>
        <a:p>
          <a:endParaRPr lang="vi-VN"/>
        </a:p>
      </dgm:t>
    </dgm:pt>
    <dgm:pt modelId="{B8E93773-608F-4622-BFBC-492E1BAF8796}" type="pres">
      <dgm:prSet presAssocID="{70748342-A61C-4C4A-BEE0-1B65085BC0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DA701EEC-8D46-47EA-A37B-0B6D8C0122DB}" srcId="{74F04454-8FD0-4B29-9B69-00701963FD2A}" destId="{70748342-A61C-4C4A-BEE0-1B65085BC0CB}" srcOrd="3" destOrd="0" parTransId="{5FD62742-AEF5-4C14-BAAB-6ED461CE9A34}" sibTransId="{C4E66371-9CF7-4703-9802-943AB8482477}"/>
    <dgm:cxn modelId="{4DA11C61-F86C-4B99-AB25-25E5C967277D}" type="presOf" srcId="{E9A755E8-E778-4CAC-B0E9-5F991910EE19}" destId="{720A0D92-9FEF-497D-892A-3A39F5DCD38C}" srcOrd="0" destOrd="0" presId="urn:microsoft.com/office/officeart/2005/8/layout/process2"/>
    <dgm:cxn modelId="{A7855721-82FE-4995-99CD-BE66BBF5DCB8}" srcId="{74F04454-8FD0-4B29-9B69-00701963FD2A}" destId="{55B2ED8C-3F1E-4394-BC22-E4AF27FE789F}" srcOrd="1" destOrd="0" parTransId="{540E0889-4224-4372-BD82-CA4742556617}" sibTransId="{A26B5153-FD26-4819-B87D-3B2A8DD24B15}"/>
    <dgm:cxn modelId="{E724A868-D275-415C-8137-5F1537E7A704}" type="presOf" srcId="{8E4D6448-C6EB-483A-8FE7-98B10BCB8791}" destId="{B1A690FE-37B1-49F7-A11B-66168956A72B}" srcOrd="0" destOrd="0" presId="urn:microsoft.com/office/officeart/2005/8/layout/process2"/>
    <dgm:cxn modelId="{EE0FA0D4-828D-4A6C-A4CD-0CCAA3B35F74}" type="presOf" srcId="{99D2A505-C169-48B0-82C1-4C8F52AE98E0}" destId="{C932B262-C172-4A8D-9698-5EDC7C6B136E}" srcOrd="0" destOrd="0" presId="urn:microsoft.com/office/officeart/2005/8/layout/process2"/>
    <dgm:cxn modelId="{933A8F5B-6A77-46C4-95C4-5B5B2F9D19CE}" type="presOf" srcId="{70748342-A61C-4C4A-BEE0-1B65085BC0CB}" destId="{B8E93773-608F-4622-BFBC-492E1BAF8796}" srcOrd="0" destOrd="0" presId="urn:microsoft.com/office/officeart/2005/8/layout/process2"/>
    <dgm:cxn modelId="{9CAB98E8-5B64-45F6-923A-7FD808D58338}" srcId="{74F04454-8FD0-4B29-9B69-00701963FD2A}" destId="{99D2A505-C169-48B0-82C1-4C8F52AE98E0}" srcOrd="2" destOrd="0" parTransId="{805B3B25-AD30-4341-8E89-4830DF323DDD}" sibTransId="{E9A755E8-E778-4CAC-B0E9-5F991910EE19}"/>
    <dgm:cxn modelId="{F9DB43FE-93AA-4533-8701-0365294E2AF0}" type="presOf" srcId="{A26B5153-FD26-4819-B87D-3B2A8DD24B15}" destId="{C8C27243-B8C8-4C71-BA1C-799E3D3C4B1E}" srcOrd="0" destOrd="0" presId="urn:microsoft.com/office/officeart/2005/8/layout/process2"/>
    <dgm:cxn modelId="{71DAFC74-D50F-44CD-B1E9-85498DD8714F}" type="presOf" srcId="{E9A755E8-E778-4CAC-B0E9-5F991910EE19}" destId="{C61EB48D-58E0-4555-9DCA-7CCFFE0F9118}" srcOrd="1" destOrd="0" presId="urn:microsoft.com/office/officeart/2005/8/layout/process2"/>
    <dgm:cxn modelId="{960A3A10-CDA6-49E1-B5C9-416B89466215}" type="presOf" srcId="{55B2ED8C-3F1E-4394-BC22-E4AF27FE789F}" destId="{8FA2564E-8ECB-49AD-A684-CA54837AF91A}" srcOrd="0" destOrd="0" presId="urn:microsoft.com/office/officeart/2005/8/layout/process2"/>
    <dgm:cxn modelId="{7EE99FC8-12DC-42D4-B59B-26DFDEFA6026}" type="presOf" srcId="{74F04454-8FD0-4B29-9B69-00701963FD2A}" destId="{6FB84810-1528-448B-BF51-5AED3B3F1CF2}" srcOrd="0" destOrd="0" presId="urn:microsoft.com/office/officeart/2005/8/layout/process2"/>
    <dgm:cxn modelId="{B9C9E820-5D93-492F-A4B2-6A25C6D6DF6C}" type="presOf" srcId="{0BB0776D-AD90-4B82-9FAC-03CE2AAA0C18}" destId="{1F8753F5-FEE2-4008-9762-E8BBB4A9E57F}" srcOrd="0" destOrd="0" presId="urn:microsoft.com/office/officeart/2005/8/layout/process2"/>
    <dgm:cxn modelId="{A56A2EDA-9819-4D38-8A1D-AEC6D08F664A}" type="presOf" srcId="{8E4D6448-C6EB-483A-8FE7-98B10BCB8791}" destId="{B0B8E192-F110-4C3F-8692-D40CA054AF01}" srcOrd="1" destOrd="0" presId="urn:microsoft.com/office/officeart/2005/8/layout/process2"/>
    <dgm:cxn modelId="{531346E3-F24A-449A-9057-7C219E390C75}" type="presOf" srcId="{A26B5153-FD26-4819-B87D-3B2A8DD24B15}" destId="{A307C9E2-D98D-486A-829C-229A35EC853D}" srcOrd="1" destOrd="0" presId="urn:microsoft.com/office/officeart/2005/8/layout/process2"/>
    <dgm:cxn modelId="{5D446441-CA01-42FB-BDEC-D4AD4887C088}" srcId="{74F04454-8FD0-4B29-9B69-00701963FD2A}" destId="{0BB0776D-AD90-4B82-9FAC-03CE2AAA0C18}" srcOrd="0" destOrd="0" parTransId="{47983E3E-DE39-4B05-82F5-8A205F1A9B99}" sibTransId="{8E4D6448-C6EB-483A-8FE7-98B10BCB8791}"/>
    <dgm:cxn modelId="{BBA7493E-22DD-4F77-B1EE-07F60891A54A}" type="presParOf" srcId="{6FB84810-1528-448B-BF51-5AED3B3F1CF2}" destId="{1F8753F5-FEE2-4008-9762-E8BBB4A9E57F}" srcOrd="0" destOrd="0" presId="urn:microsoft.com/office/officeart/2005/8/layout/process2"/>
    <dgm:cxn modelId="{C50D39EC-7496-4557-A7E3-3A52576B39AF}" type="presParOf" srcId="{6FB84810-1528-448B-BF51-5AED3B3F1CF2}" destId="{B1A690FE-37B1-49F7-A11B-66168956A72B}" srcOrd="1" destOrd="0" presId="urn:microsoft.com/office/officeart/2005/8/layout/process2"/>
    <dgm:cxn modelId="{69A4DE58-C038-4769-B991-5D587C683BF0}" type="presParOf" srcId="{B1A690FE-37B1-49F7-A11B-66168956A72B}" destId="{B0B8E192-F110-4C3F-8692-D40CA054AF01}" srcOrd="0" destOrd="0" presId="urn:microsoft.com/office/officeart/2005/8/layout/process2"/>
    <dgm:cxn modelId="{026A1FF4-59C8-4972-9833-20C1FF5F7B4F}" type="presParOf" srcId="{6FB84810-1528-448B-BF51-5AED3B3F1CF2}" destId="{8FA2564E-8ECB-49AD-A684-CA54837AF91A}" srcOrd="2" destOrd="0" presId="urn:microsoft.com/office/officeart/2005/8/layout/process2"/>
    <dgm:cxn modelId="{D9745DED-CB06-4EFE-95DF-4CA7606041D3}" type="presParOf" srcId="{6FB84810-1528-448B-BF51-5AED3B3F1CF2}" destId="{C8C27243-B8C8-4C71-BA1C-799E3D3C4B1E}" srcOrd="3" destOrd="0" presId="urn:microsoft.com/office/officeart/2005/8/layout/process2"/>
    <dgm:cxn modelId="{03628628-0E4D-4540-9749-BFEEAFA5DD8E}" type="presParOf" srcId="{C8C27243-B8C8-4C71-BA1C-799E3D3C4B1E}" destId="{A307C9E2-D98D-486A-829C-229A35EC853D}" srcOrd="0" destOrd="0" presId="urn:microsoft.com/office/officeart/2005/8/layout/process2"/>
    <dgm:cxn modelId="{DE7BCCE4-D8AB-4E5F-9A44-9103470573F1}" type="presParOf" srcId="{6FB84810-1528-448B-BF51-5AED3B3F1CF2}" destId="{C932B262-C172-4A8D-9698-5EDC7C6B136E}" srcOrd="4" destOrd="0" presId="urn:microsoft.com/office/officeart/2005/8/layout/process2"/>
    <dgm:cxn modelId="{A3D81C92-EB71-4876-81BF-AFCACE871747}" type="presParOf" srcId="{6FB84810-1528-448B-BF51-5AED3B3F1CF2}" destId="{720A0D92-9FEF-497D-892A-3A39F5DCD38C}" srcOrd="5" destOrd="0" presId="urn:microsoft.com/office/officeart/2005/8/layout/process2"/>
    <dgm:cxn modelId="{2339EB37-1675-4353-ADD6-B9AF217C3906}" type="presParOf" srcId="{720A0D92-9FEF-497D-892A-3A39F5DCD38C}" destId="{C61EB48D-58E0-4555-9DCA-7CCFFE0F9118}" srcOrd="0" destOrd="0" presId="urn:microsoft.com/office/officeart/2005/8/layout/process2"/>
    <dgm:cxn modelId="{67F94941-8A16-488B-8D1C-C3C21992D3B9}" type="presParOf" srcId="{6FB84810-1528-448B-BF51-5AED3B3F1CF2}" destId="{B8E93773-608F-4622-BFBC-492E1BAF87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5DFC4-28ED-47BD-98A5-7A75EB6575A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vi-VN"/>
        </a:p>
      </dgm:t>
    </dgm:pt>
    <dgm:pt modelId="{64F54DD3-0CD7-4F4D-882B-3425410124C7}">
      <dgm:prSet phldrT="[Text]" custT="1"/>
      <dgm:spPr/>
      <dgm:t>
        <a:bodyPr/>
        <a:lstStyle/>
        <a:p>
          <a:r>
            <a:rPr lang="en-US" sz="1400" dirty="0"/>
            <a:t>Inquiry</a:t>
          </a:r>
          <a:endParaRPr lang="vi-VN" sz="1400" dirty="0"/>
        </a:p>
      </dgm:t>
    </dgm:pt>
    <dgm:pt modelId="{F09E55F2-699D-4E80-98B9-1BE9FCA7234F}" type="parTrans" cxnId="{1D0AB48D-9F96-497C-8FA2-B837C3097B90}">
      <dgm:prSet/>
      <dgm:spPr/>
      <dgm:t>
        <a:bodyPr/>
        <a:lstStyle/>
        <a:p>
          <a:endParaRPr lang="vi-VN"/>
        </a:p>
      </dgm:t>
    </dgm:pt>
    <dgm:pt modelId="{065134A3-B226-4064-A0F9-41CBCB87223B}" type="sibTrans" cxnId="{1D0AB48D-9F96-497C-8FA2-B837C3097B90}">
      <dgm:prSet/>
      <dgm:spPr/>
      <dgm:t>
        <a:bodyPr/>
        <a:lstStyle/>
        <a:p>
          <a:endParaRPr lang="vi-VN"/>
        </a:p>
      </dgm:t>
    </dgm:pt>
    <dgm:pt modelId="{5A5C17B8-1755-400C-B369-C776DE114007}">
      <dgm:prSet phldrT="[Text]" custT="1"/>
      <dgm:spPr/>
      <dgm:t>
        <a:bodyPr/>
        <a:lstStyle/>
        <a:p>
          <a:r>
            <a:rPr lang="en-US" sz="1400" dirty="0"/>
            <a:t>Input fixed address of </a:t>
          </a:r>
          <a:r>
            <a:rPr lang="en-US" sz="1400" dirty="0" err="1"/>
            <a:t>samsung</a:t>
          </a:r>
          <a:r>
            <a:rPr lang="en-US" sz="1400" dirty="0"/>
            <a:t> watch: 38:0b:40:24:54:c3</a:t>
          </a:r>
          <a:endParaRPr lang="vi-VN" sz="1400" dirty="0"/>
        </a:p>
      </dgm:t>
    </dgm:pt>
    <dgm:pt modelId="{EE8CC47E-8D7D-4D81-A4DC-07B589E46EF3}" type="parTrans" cxnId="{778B7F0F-B840-4133-8888-98F9FE6BA0B3}">
      <dgm:prSet/>
      <dgm:spPr/>
      <dgm:t>
        <a:bodyPr/>
        <a:lstStyle/>
        <a:p>
          <a:endParaRPr lang="vi-VN"/>
        </a:p>
      </dgm:t>
    </dgm:pt>
    <dgm:pt modelId="{653C47BC-90E2-44B5-989C-4629C656230C}" type="sibTrans" cxnId="{778B7F0F-B840-4133-8888-98F9FE6BA0B3}">
      <dgm:prSet/>
      <dgm:spPr/>
      <dgm:t>
        <a:bodyPr/>
        <a:lstStyle/>
        <a:p>
          <a:endParaRPr lang="vi-VN"/>
        </a:p>
      </dgm:t>
    </dgm:pt>
    <dgm:pt modelId="{F325A2BE-3E91-4740-9A6C-3A26A7A43A66}" type="pres">
      <dgm:prSet presAssocID="{8555DFC4-28ED-47BD-98A5-7A75EB6575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4E3ABD2-D475-4E9A-B13C-21800206F4C5}" type="pres">
      <dgm:prSet presAssocID="{64F54DD3-0CD7-4F4D-882B-3425410124C7}" presName="root1" presStyleCnt="0"/>
      <dgm:spPr/>
      <dgm:t>
        <a:bodyPr/>
        <a:lstStyle/>
        <a:p>
          <a:endParaRPr lang="vi-VN"/>
        </a:p>
      </dgm:t>
    </dgm:pt>
    <dgm:pt modelId="{FB591499-9F6D-4177-ACAA-89C7D1F81F6F}" type="pres">
      <dgm:prSet presAssocID="{64F54DD3-0CD7-4F4D-882B-3425410124C7}" presName="LevelOneTextNode" presStyleLbl="node0" presStyleIdx="0" presStyleCnt="1" custScaleX="76820" custScaleY="5031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F3D89CB-9F03-49F5-8F34-4FF310CA5946}" type="pres">
      <dgm:prSet presAssocID="{64F54DD3-0CD7-4F4D-882B-3425410124C7}" presName="level2hierChild" presStyleCnt="0"/>
      <dgm:spPr/>
      <dgm:t>
        <a:bodyPr/>
        <a:lstStyle/>
        <a:p>
          <a:endParaRPr lang="vi-VN"/>
        </a:p>
      </dgm:t>
    </dgm:pt>
    <dgm:pt modelId="{693B0793-80B1-4C9C-820B-11864881FD01}" type="pres">
      <dgm:prSet presAssocID="{EE8CC47E-8D7D-4D81-A4DC-07B589E46EF3}" presName="conn2-1" presStyleLbl="parChTrans1D2" presStyleIdx="0" presStyleCnt="1"/>
      <dgm:spPr/>
      <dgm:t>
        <a:bodyPr/>
        <a:lstStyle/>
        <a:p>
          <a:endParaRPr lang="vi-VN"/>
        </a:p>
      </dgm:t>
    </dgm:pt>
    <dgm:pt modelId="{528B63B0-C3A0-4A1F-AE54-C21D280FF329}" type="pres">
      <dgm:prSet presAssocID="{EE8CC47E-8D7D-4D81-A4DC-07B589E46EF3}" presName="connTx" presStyleLbl="parChTrans1D2" presStyleIdx="0" presStyleCnt="1"/>
      <dgm:spPr/>
      <dgm:t>
        <a:bodyPr/>
        <a:lstStyle/>
        <a:p>
          <a:endParaRPr lang="vi-VN"/>
        </a:p>
      </dgm:t>
    </dgm:pt>
    <dgm:pt modelId="{BC0C2F81-47AB-4094-AF1E-25CACBB9BB41}" type="pres">
      <dgm:prSet presAssocID="{5A5C17B8-1755-400C-B369-C776DE114007}" presName="root2" presStyleCnt="0"/>
      <dgm:spPr/>
      <dgm:t>
        <a:bodyPr/>
        <a:lstStyle/>
        <a:p>
          <a:endParaRPr lang="vi-VN"/>
        </a:p>
      </dgm:t>
    </dgm:pt>
    <dgm:pt modelId="{946EA5D1-22B6-45DB-9B96-DC15CC27ED8A}" type="pres">
      <dgm:prSet presAssocID="{5A5C17B8-1755-400C-B369-C776DE114007}" presName="LevelTwoTextNode" presStyleLbl="node2" presStyleIdx="0" presStyleCnt="1" custScaleX="143447" custScaleY="59113" custLinFactNeighborX="-1580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43E00D1-D687-40A7-B922-48C38C3D4F96}" type="pres">
      <dgm:prSet presAssocID="{5A5C17B8-1755-400C-B369-C776DE114007}" presName="level3hierChild" presStyleCnt="0"/>
      <dgm:spPr/>
      <dgm:t>
        <a:bodyPr/>
        <a:lstStyle/>
        <a:p>
          <a:endParaRPr lang="vi-VN"/>
        </a:p>
      </dgm:t>
    </dgm:pt>
  </dgm:ptLst>
  <dgm:cxnLst>
    <dgm:cxn modelId="{B4531C87-261A-47A9-95FA-A60F941DCB6D}" type="presOf" srcId="{8555DFC4-28ED-47BD-98A5-7A75EB6575A6}" destId="{F325A2BE-3E91-4740-9A6C-3A26A7A43A66}" srcOrd="0" destOrd="0" presId="urn:microsoft.com/office/officeart/2005/8/layout/hierarchy2"/>
    <dgm:cxn modelId="{9C5C31FC-FEE2-4763-9496-53435C78319E}" type="presOf" srcId="{EE8CC47E-8D7D-4D81-A4DC-07B589E46EF3}" destId="{528B63B0-C3A0-4A1F-AE54-C21D280FF329}" srcOrd="1" destOrd="0" presId="urn:microsoft.com/office/officeart/2005/8/layout/hierarchy2"/>
    <dgm:cxn modelId="{778B7F0F-B840-4133-8888-98F9FE6BA0B3}" srcId="{64F54DD3-0CD7-4F4D-882B-3425410124C7}" destId="{5A5C17B8-1755-400C-B369-C776DE114007}" srcOrd="0" destOrd="0" parTransId="{EE8CC47E-8D7D-4D81-A4DC-07B589E46EF3}" sibTransId="{653C47BC-90E2-44B5-989C-4629C656230C}"/>
    <dgm:cxn modelId="{E8972408-26C5-4057-8454-A4D29087458E}" type="presOf" srcId="{64F54DD3-0CD7-4F4D-882B-3425410124C7}" destId="{FB591499-9F6D-4177-ACAA-89C7D1F81F6F}" srcOrd="0" destOrd="0" presId="urn:microsoft.com/office/officeart/2005/8/layout/hierarchy2"/>
    <dgm:cxn modelId="{1D0AB48D-9F96-497C-8FA2-B837C3097B90}" srcId="{8555DFC4-28ED-47BD-98A5-7A75EB6575A6}" destId="{64F54DD3-0CD7-4F4D-882B-3425410124C7}" srcOrd="0" destOrd="0" parTransId="{F09E55F2-699D-4E80-98B9-1BE9FCA7234F}" sibTransId="{065134A3-B226-4064-A0F9-41CBCB87223B}"/>
    <dgm:cxn modelId="{8D1B6B8C-ADAA-4476-ADF2-973FC4FF51FF}" type="presOf" srcId="{5A5C17B8-1755-400C-B369-C776DE114007}" destId="{946EA5D1-22B6-45DB-9B96-DC15CC27ED8A}" srcOrd="0" destOrd="0" presId="urn:microsoft.com/office/officeart/2005/8/layout/hierarchy2"/>
    <dgm:cxn modelId="{20BD7B21-55BB-4F1D-BBED-C9D7B8111AFF}" type="presOf" srcId="{EE8CC47E-8D7D-4D81-A4DC-07B589E46EF3}" destId="{693B0793-80B1-4C9C-820B-11864881FD01}" srcOrd="0" destOrd="0" presId="urn:microsoft.com/office/officeart/2005/8/layout/hierarchy2"/>
    <dgm:cxn modelId="{DE1E4641-2987-4209-8213-1AAA88CD71EC}" type="presParOf" srcId="{F325A2BE-3E91-4740-9A6C-3A26A7A43A66}" destId="{04E3ABD2-D475-4E9A-B13C-21800206F4C5}" srcOrd="0" destOrd="0" presId="urn:microsoft.com/office/officeart/2005/8/layout/hierarchy2"/>
    <dgm:cxn modelId="{A9E5E340-A180-4997-843D-EAF9D6F799DB}" type="presParOf" srcId="{04E3ABD2-D475-4E9A-B13C-21800206F4C5}" destId="{FB591499-9F6D-4177-ACAA-89C7D1F81F6F}" srcOrd="0" destOrd="0" presId="urn:microsoft.com/office/officeart/2005/8/layout/hierarchy2"/>
    <dgm:cxn modelId="{F2A70774-0888-49EE-9CE9-B861F877E02E}" type="presParOf" srcId="{04E3ABD2-D475-4E9A-B13C-21800206F4C5}" destId="{6F3D89CB-9F03-49F5-8F34-4FF310CA5946}" srcOrd="1" destOrd="0" presId="urn:microsoft.com/office/officeart/2005/8/layout/hierarchy2"/>
    <dgm:cxn modelId="{BE16428F-F2A2-40D6-A974-18BD8FE77CFC}" type="presParOf" srcId="{6F3D89CB-9F03-49F5-8F34-4FF310CA5946}" destId="{693B0793-80B1-4C9C-820B-11864881FD01}" srcOrd="0" destOrd="0" presId="urn:microsoft.com/office/officeart/2005/8/layout/hierarchy2"/>
    <dgm:cxn modelId="{238E99D4-8F53-42FB-837D-C1E4A961F054}" type="presParOf" srcId="{693B0793-80B1-4C9C-820B-11864881FD01}" destId="{528B63B0-C3A0-4A1F-AE54-C21D280FF329}" srcOrd="0" destOrd="0" presId="urn:microsoft.com/office/officeart/2005/8/layout/hierarchy2"/>
    <dgm:cxn modelId="{604F9FFE-7B8E-4FAC-8C66-F431A19AAC94}" type="presParOf" srcId="{6F3D89CB-9F03-49F5-8F34-4FF310CA5946}" destId="{BC0C2F81-47AB-4094-AF1E-25CACBB9BB41}" srcOrd="1" destOrd="0" presId="urn:microsoft.com/office/officeart/2005/8/layout/hierarchy2"/>
    <dgm:cxn modelId="{DDB41B48-D77D-49B8-B73C-C34CE392ADC8}" type="presParOf" srcId="{BC0C2F81-47AB-4094-AF1E-25CACBB9BB41}" destId="{946EA5D1-22B6-45DB-9B96-DC15CC27ED8A}" srcOrd="0" destOrd="0" presId="urn:microsoft.com/office/officeart/2005/8/layout/hierarchy2"/>
    <dgm:cxn modelId="{76DEEC64-2B05-4C19-B214-50D34120F935}" type="presParOf" srcId="{BC0C2F81-47AB-4094-AF1E-25CACBB9BB41}" destId="{443E00D1-D687-40A7-B922-48C38C3D4F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5DFC4-28ED-47BD-98A5-7A75EB6575A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vi-VN"/>
        </a:p>
      </dgm:t>
    </dgm:pt>
    <dgm:pt modelId="{64F54DD3-0CD7-4F4D-882B-3425410124C7}">
      <dgm:prSet phldrT="[Text]" custT="1"/>
      <dgm:spPr/>
      <dgm:t>
        <a:bodyPr/>
        <a:lstStyle/>
        <a:p>
          <a:r>
            <a:rPr lang="en-US" sz="1100" b="0" dirty="0">
              <a:latin typeface="Arial" pitchFamily="34" charset="0"/>
              <a:cs typeface="Arial" pitchFamily="34" charset="0"/>
            </a:rPr>
            <a:t>Pairing	</a:t>
          </a:r>
          <a:endParaRPr lang="vi-VN" sz="1100" b="0" dirty="0">
            <a:latin typeface="Arial" pitchFamily="34" charset="0"/>
            <a:cs typeface="Arial" pitchFamily="34" charset="0"/>
          </a:endParaRPr>
        </a:p>
      </dgm:t>
    </dgm:pt>
    <dgm:pt modelId="{F09E55F2-699D-4E80-98B9-1BE9FCA7234F}" type="parTrans" cxnId="{1D0AB48D-9F96-497C-8FA2-B837C3097B90}">
      <dgm:prSet/>
      <dgm:spPr/>
      <dgm:t>
        <a:bodyPr/>
        <a:lstStyle/>
        <a:p>
          <a:endParaRPr lang="vi-VN"/>
        </a:p>
      </dgm:t>
    </dgm:pt>
    <dgm:pt modelId="{065134A3-B226-4064-A0F9-41CBCB87223B}" type="sibTrans" cxnId="{1D0AB48D-9F96-497C-8FA2-B837C3097B90}">
      <dgm:prSet/>
      <dgm:spPr/>
      <dgm:t>
        <a:bodyPr/>
        <a:lstStyle/>
        <a:p>
          <a:endParaRPr lang="vi-VN"/>
        </a:p>
      </dgm:t>
    </dgm:pt>
    <dgm:pt modelId="{5A5C17B8-1755-400C-B369-C776DE114007}">
      <dgm:prSet phldrT="[Text]" custT="1"/>
      <dgm:spPr/>
      <dgm:t>
        <a:bodyPr/>
        <a:lstStyle/>
        <a:p>
          <a:r>
            <a:rPr lang="en-US" sz="1100" b="0" dirty="0">
              <a:latin typeface="Arial" pitchFamily="34" charset="0"/>
              <a:cs typeface="Arial" pitchFamily="34" charset="0"/>
            </a:rPr>
            <a:t>Phone requests authentication</a:t>
          </a:r>
          <a:endParaRPr lang="vi-VN" sz="1100" b="0" dirty="0">
            <a:latin typeface="Arial" pitchFamily="34" charset="0"/>
            <a:cs typeface="Arial" pitchFamily="34" charset="0"/>
          </a:endParaRPr>
        </a:p>
      </dgm:t>
    </dgm:pt>
    <dgm:pt modelId="{EE8CC47E-8D7D-4D81-A4DC-07B589E46EF3}" type="parTrans" cxnId="{778B7F0F-B840-4133-8888-98F9FE6BA0B3}">
      <dgm:prSet/>
      <dgm:spPr/>
      <dgm:t>
        <a:bodyPr/>
        <a:lstStyle/>
        <a:p>
          <a:endParaRPr lang="vi-VN"/>
        </a:p>
      </dgm:t>
    </dgm:pt>
    <dgm:pt modelId="{653C47BC-90E2-44B5-989C-4629C656230C}" type="sibTrans" cxnId="{778B7F0F-B840-4133-8888-98F9FE6BA0B3}">
      <dgm:prSet/>
      <dgm:spPr/>
      <dgm:t>
        <a:bodyPr/>
        <a:lstStyle/>
        <a:p>
          <a:endParaRPr lang="vi-VN"/>
        </a:p>
      </dgm:t>
    </dgm:pt>
    <dgm:pt modelId="{0967FEB8-F845-4554-BA1D-4B8936BC7C42}">
      <dgm:prSet phldrT="[Text]" custT="1"/>
      <dgm:spPr/>
      <dgm:t>
        <a:bodyPr/>
        <a:lstStyle/>
        <a:p>
          <a:r>
            <a:rPr lang="en-US" sz="1100" b="0" dirty="0">
              <a:latin typeface="Arial" pitchFamily="34" charset="0"/>
              <a:cs typeface="Arial" pitchFamily="34" charset="0"/>
            </a:rPr>
            <a:t>Phone and Watch exchange IO capability information</a:t>
          </a:r>
          <a:endParaRPr lang="vi-VN" sz="1100" b="0" dirty="0">
            <a:latin typeface="Arial" pitchFamily="34" charset="0"/>
            <a:cs typeface="Arial" pitchFamily="34" charset="0"/>
          </a:endParaRPr>
        </a:p>
      </dgm:t>
    </dgm:pt>
    <dgm:pt modelId="{C0F46D15-0194-4241-8B71-3DA437BB6FB9}" type="parTrans" cxnId="{B67EBE46-D49F-4C7C-80CA-646DF0457ADF}">
      <dgm:prSet/>
      <dgm:spPr/>
      <dgm:t>
        <a:bodyPr/>
        <a:lstStyle/>
        <a:p>
          <a:endParaRPr lang="vi-VN"/>
        </a:p>
      </dgm:t>
    </dgm:pt>
    <dgm:pt modelId="{D791C359-EFB6-400D-9910-9636A0457759}" type="sibTrans" cxnId="{B67EBE46-D49F-4C7C-80CA-646DF0457ADF}">
      <dgm:prSet/>
      <dgm:spPr/>
      <dgm:t>
        <a:bodyPr/>
        <a:lstStyle/>
        <a:p>
          <a:endParaRPr lang="vi-VN"/>
        </a:p>
      </dgm:t>
    </dgm:pt>
    <dgm:pt modelId="{FD292E7C-0A65-4C72-913C-334F127E48CD}">
      <dgm:prSet phldrT="[Text]" custT="1"/>
      <dgm:spPr/>
      <dgm:t>
        <a:bodyPr/>
        <a:lstStyle/>
        <a:p>
          <a:r>
            <a:rPr lang="en-US" sz="1100" b="0" dirty="0">
              <a:latin typeface="Arial" pitchFamily="34" charset="0"/>
              <a:cs typeface="Arial" pitchFamily="34" charset="0"/>
            </a:rPr>
            <a:t>Authentication occurs</a:t>
          </a:r>
          <a:endParaRPr lang="vi-VN" sz="1100" b="0" dirty="0">
            <a:latin typeface="Arial" pitchFamily="34" charset="0"/>
            <a:cs typeface="Arial" pitchFamily="34" charset="0"/>
          </a:endParaRPr>
        </a:p>
      </dgm:t>
    </dgm:pt>
    <dgm:pt modelId="{74B5A5AC-A1F4-4FA3-9839-B0730EF2BA5E}" type="parTrans" cxnId="{365C3D18-8777-4B85-8142-7DC1BE4B2F1D}">
      <dgm:prSet/>
      <dgm:spPr/>
      <dgm:t>
        <a:bodyPr/>
        <a:lstStyle/>
        <a:p>
          <a:endParaRPr lang="vi-VN"/>
        </a:p>
      </dgm:t>
    </dgm:pt>
    <dgm:pt modelId="{B6517EAA-D22E-4301-8A90-33E9F713600A}" type="sibTrans" cxnId="{365C3D18-8777-4B85-8142-7DC1BE4B2F1D}">
      <dgm:prSet/>
      <dgm:spPr/>
      <dgm:t>
        <a:bodyPr/>
        <a:lstStyle/>
        <a:p>
          <a:endParaRPr lang="vi-VN"/>
        </a:p>
      </dgm:t>
    </dgm:pt>
    <dgm:pt modelId="{D2711D1F-0085-4AEA-B494-8680E663B767}">
      <dgm:prSet phldrT="[Text]" custT="1"/>
      <dgm:spPr/>
      <dgm:t>
        <a:bodyPr/>
        <a:lstStyle/>
        <a:p>
          <a:r>
            <a:rPr lang="vi-VN" sz="1100" b="0" dirty="0">
              <a:latin typeface="Arial" pitchFamily="34" charset="0"/>
              <a:cs typeface="Arial" pitchFamily="34" charset="0"/>
            </a:rPr>
            <a:t>MITM Protection Required – Dedicated Bonding</a:t>
          </a:r>
        </a:p>
      </dgm:t>
    </dgm:pt>
    <dgm:pt modelId="{A9DC58A3-664D-4170-9A07-94A1BC67996C}" type="parTrans" cxnId="{6602C2F3-91FF-4C6D-9E3E-CB54D5B5029E}">
      <dgm:prSet/>
      <dgm:spPr/>
      <dgm:t>
        <a:bodyPr/>
        <a:lstStyle/>
        <a:p>
          <a:endParaRPr lang="vi-VN"/>
        </a:p>
      </dgm:t>
    </dgm:pt>
    <dgm:pt modelId="{D408A7D4-5992-4787-8772-FFF263CD1418}" type="sibTrans" cxnId="{6602C2F3-91FF-4C6D-9E3E-CB54D5B5029E}">
      <dgm:prSet/>
      <dgm:spPr/>
      <dgm:t>
        <a:bodyPr/>
        <a:lstStyle/>
        <a:p>
          <a:endParaRPr lang="vi-VN"/>
        </a:p>
      </dgm:t>
    </dgm:pt>
    <dgm:pt modelId="{2980F482-29E8-42E5-80F9-4C403FA3B0E2}">
      <dgm:prSet phldrT="[Text]" custT="1"/>
      <dgm:spPr/>
      <dgm:t>
        <a:bodyPr/>
        <a:lstStyle/>
        <a:p>
          <a:r>
            <a:rPr lang="vi-VN" sz="1100" b="0" dirty="0">
              <a:latin typeface="Arial" pitchFamily="34" charset="0"/>
              <a:cs typeface="Arial" pitchFamily="34" charset="0"/>
            </a:rPr>
            <a:t>IO_Capability</a:t>
          </a:r>
          <a:r>
            <a:rPr lang="en-US" sz="1100" b="0" dirty="0">
              <a:latin typeface="Arial" pitchFamily="34" charset="0"/>
              <a:cs typeface="Arial" pitchFamily="34" charset="0"/>
            </a:rPr>
            <a:t>: Display Yes/No</a:t>
          </a:r>
          <a:endParaRPr lang="vi-VN" sz="1100" b="0" dirty="0">
            <a:latin typeface="Arial" pitchFamily="34" charset="0"/>
            <a:cs typeface="Arial" pitchFamily="34" charset="0"/>
          </a:endParaRPr>
        </a:p>
      </dgm:t>
    </dgm:pt>
    <dgm:pt modelId="{7A053A7B-B7A7-43BE-809B-04BE962D1315}" type="parTrans" cxnId="{9AE4539E-1023-4CFD-A3E5-5053369541B4}">
      <dgm:prSet/>
      <dgm:spPr/>
      <dgm:t>
        <a:bodyPr/>
        <a:lstStyle/>
        <a:p>
          <a:endParaRPr lang="vi-VN"/>
        </a:p>
      </dgm:t>
    </dgm:pt>
    <dgm:pt modelId="{26567F57-41AB-48F7-882F-E07E85E825CD}" type="sibTrans" cxnId="{9AE4539E-1023-4CFD-A3E5-5053369541B4}">
      <dgm:prSet/>
      <dgm:spPr/>
      <dgm:t>
        <a:bodyPr/>
        <a:lstStyle/>
        <a:p>
          <a:endParaRPr lang="vi-VN"/>
        </a:p>
      </dgm:t>
    </dgm:pt>
    <dgm:pt modelId="{D80B6219-AB98-42F7-8B28-60821B53E273}">
      <dgm:prSet phldrT="[Text]" custT="1"/>
      <dgm:spPr/>
      <dgm:t>
        <a:bodyPr/>
        <a:lstStyle/>
        <a:p>
          <a:r>
            <a:rPr lang="en-US" sz="1100" b="0" dirty="0">
              <a:latin typeface="Arial" pitchFamily="34" charset="0"/>
              <a:cs typeface="Arial" pitchFamily="34" charset="0"/>
            </a:rPr>
            <a:t>No OOB capabilities</a:t>
          </a:r>
          <a:endParaRPr lang="vi-VN" sz="1100" b="0" dirty="0">
            <a:latin typeface="Arial" pitchFamily="34" charset="0"/>
            <a:cs typeface="Arial" pitchFamily="34" charset="0"/>
          </a:endParaRPr>
        </a:p>
      </dgm:t>
    </dgm:pt>
    <dgm:pt modelId="{65CA58CA-99D8-4DAE-B7E9-DFDE2548D7E9}" type="parTrans" cxnId="{32DD8395-CBD6-4DF3-A2EC-2A3E5DFD71B5}">
      <dgm:prSet/>
      <dgm:spPr/>
      <dgm:t>
        <a:bodyPr/>
        <a:lstStyle/>
        <a:p>
          <a:endParaRPr lang="vi-VN"/>
        </a:p>
      </dgm:t>
    </dgm:pt>
    <dgm:pt modelId="{43B939D7-5674-40A3-AA95-3DAB6A6AD4F0}" type="sibTrans" cxnId="{32DD8395-CBD6-4DF3-A2EC-2A3E5DFD71B5}">
      <dgm:prSet/>
      <dgm:spPr/>
      <dgm:t>
        <a:bodyPr/>
        <a:lstStyle/>
        <a:p>
          <a:endParaRPr lang="vi-VN"/>
        </a:p>
      </dgm:t>
    </dgm:pt>
    <dgm:pt modelId="{0C1ECB43-7F03-41E9-9728-C8D40CB4364D}">
      <dgm:prSet phldrT="[Text]" custT="1"/>
      <dgm:spPr/>
      <dgm:t>
        <a:bodyPr/>
        <a:lstStyle/>
        <a:p>
          <a:r>
            <a:rPr lang="en-US" sz="1100" b="0" dirty="0">
              <a:latin typeface="Arial" pitchFamily="34" charset="0"/>
              <a:cs typeface="Arial" pitchFamily="34" charset="0"/>
            </a:rPr>
            <a:t>Depending on IO capability exchange step</a:t>
          </a:r>
          <a:endParaRPr lang="vi-VN" sz="1100" b="0" dirty="0">
            <a:latin typeface="Arial" pitchFamily="34" charset="0"/>
            <a:cs typeface="Arial" pitchFamily="34" charset="0"/>
          </a:endParaRPr>
        </a:p>
      </dgm:t>
    </dgm:pt>
    <dgm:pt modelId="{A3CD96DC-57A8-4ED2-8662-16A9F3990789}" type="parTrans" cxnId="{49EC0438-9927-45AB-BAD3-B8451E4A97BB}">
      <dgm:prSet/>
      <dgm:spPr/>
      <dgm:t>
        <a:bodyPr/>
        <a:lstStyle/>
        <a:p>
          <a:endParaRPr lang="vi-VN"/>
        </a:p>
      </dgm:t>
    </dgm:pt>
    <dgm:pt modelId="{8630729E-139A-44BF-9FD4-9ED12224973D}" type="sibTrans" cxnId="{49EC0438-9927-45AB-BAD3-B8451E4A97BB}">
      <dgm:prSet/>
      <dgm:spPr/>
      <dgm:t>
        <a:bodyPr/>
        <a:lstStyle/>
        <a:p>
          <a:endParaRPr lang="vi-VN"/>
        </a:p>
      </dgm:t>
    </dgm:pt>
    <dgm:pt modelId="{F325A2BE-3E91-4740-9A6C-3A26A7A43A66}" type="pres">
      <dgm:prSet presAssocID="{8555DFC4-28ED-47BD-98A5-7A75EB6575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4E3ABD2-D475-4E9A-B13C-21800206F4C5}" type="pres">
      <dgm:prSet presAssocID="{64F54DD3-0CD7-4F4D-882B-3425410124C7}" presName="root1" presStyleCnt="0"/>
      <dgm:spPr/>
      <dgm:t>
        <a:bodyPr/>
        <a:lstStyle/>
        <a:p>
          <a:endParaRPr lang="vi-VN"/>
        </a:p>
      </dgm:t>
    </dgm:pt>
    <dgm:pt modelId="{FB591499-9F6D-4177-ACAA-89C7D1F81F6F}" type="pres">
      <dgm:prSet presAssocID="{64F54DD3-0CD7-4F4D-882B-3425410124C7}" presName="LevelOneTextNode" presStyleLbl="node0" presStyleIdx="0" presStyleCnt="1" custScaleX="76820" custScaleY="5031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F3D89CB-9F03-49F5-8F34-4FF310CA5946}" type="pres">
      <dgm:prSet presAssocID="{64F54DD3-0CD7-4F4D-882B-3425410124C7}" presName="level2hierChild" presStyleCnt="0"/>
      <dgm:spPr/>
      <dgm:t>
        <a:bodyPr/>
        <a:lstStyle/>
        <a:p>
          <a:endParaRPr lang="vi-VN"/>
        </a:p>
      </dgm:t>
    </dgm:pt>
    <dgm:pt modelId="{693B0793-80B1-4C9C-820B-11864881FD01}" type="pres">
      <dgm:prSet presAssocID="{EE8CC47E-8D7D-4D81-A4DC-07B589E46EF3}" presName="conn2-1" presStyleLbl="parChTrans1D2" presStyleIdx="0" presStyleCnt="3"/>
      <dgm:spPr/>
      <dgm:t>
        <a:bodyPr/>
        <a:lstStyle/>
        <a:p>
          <a:endParaRPr lang="vi-VN"/>
        </a:p>
      </dgm:t>
    </dgm:pt>
    <dgm:pt modelId="{528B63B0-C3A0-4A1F-AE54-C21D280FF329}" type="pres">
      <dgm:prSet presAssocID="{EE8CC47E-8D7D-4D81-A4DC-07B589E46EF3}" presName="connTx" presStyleLbl="parChTrans1D2" presStyleIdx="0" presStyleCnt="3"/>
      <dgm:spPr/>
      <dgm:t>
        <a:bodyPr/>
        <a:lstStyle/>
        <a:p>
          <a:endParaRPr lang="vi-VN"/>
        </a:p>
      </dgm:t>
    </dgm:pt>
    <dgm:pt modelId="{BC0C2F81-47AB-4094-AF1E-25CACBB9BB41}" type="pres">
      <dgm:prSet presAssocID="{5A5C17B8-1755-400C-B369-C776DE114007}" presName="root2" presStyleCnt="0"/>
      <dgm:spPr/>
      <dgm:t>
        <a:bodyPr/>
        <a:lstStyle/>
        <a:p>
          <a:endParaRPr lang="vi-VN"/>
        </a:p>
      </dgm:t>
    </dgm:pt>
    <dgm:pt modelId="{946EA5D1-22B6-45DB-9B96-DC15CC27ED8A}" type="pres">
      <dgm:prSet presAssocID="{5A5C17B8-1755-400C-B369-C776DE114007}" presName="LevelTwoTextNode" presStyleLbl="node2" presStyleIdx="0" presStyleCnt="3" custScaleX="143447" custScaleY="59113" custLinFactNeighborX="-1580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43E00D1-D687-40A7-B922-48C38C3D4F96}" type="pres">
      <dgm:prSet presAssocID="{5A5C17B8-1755-400C-B369-C776DE114007}" presName="level3hierChild" presStyleCnt="0"/>
      <dgm:spPr/>
      <dgm:t>
        <a:bodyPr/>
        <a:lstStyle/>
        <a:p>
          <a:endParaRPr lang="vi-VN"/>
        </a:p>
      </dgm:t>
    </dgm:pt>
    <dgm:pt modelId="{FA9F9183-1876-489D-B0FE-F260E6966B07}" type="pres">
      <dgm:prSet presAssocID="{C0F46D15-0194-4241-8B71-3DA437BB6FB9}" presName="conn2-1" presStyleLbl="parChTrans1D2" presStyleIdx="1" presStyleCnt="3"/>
      <dgm:spPr/>
      <dgm:t>
        <a:bodyPr/>
        <a:lstStyle/>
        <a:p>
          <a:endParaRPr lang="vi-VN"/>
        </a:p>
      </dgm:t>
    </dgm:pt>
    <dgm:pt modelId="{80F7451E-51D4-48C5-AC4F-11A382C62C70}" type="pres">
      <dgm:prSet presAssocID="{C0F46D15-0194-4241-8B71-3DA437BB6FB9}" presName="connTx" presStyleLbl="parChTrans1D2" presStyleIdx="1" presStyleCnt="3"/>
      <dgm:spPr/>
      <dgm:t>
        <a:bodyPr/>
        <a:lstStyle/>
        <a:p>
          <a:endParaRPr lang="vi-VN"/>
        </a:p>
      </dgm:t>
    </dgm:pt>
    <dgm:pt modelId="{690B7301-090B-43D6-A9FF-8662401FA4B9}" type="pres">
      <dgm:prSet presAssocID="{0967FEB8-F845-4554-BA1D-4B8936BC7C42}" presName="root2" presStyleCnt="0"/>
      <dgm:spPr/>
      <dgm:t>
        <a:bodyPr/>
        <a:lstStyle/>
        <a:p>
          <a:endParaRPr lang="vi-VN"/>
        </a:p>
      </dgm:t>
    </dgm:pt>
    <dgm:pt modelId="{357D9E5B-C53F-407E-82F7-228E8DAE2B08}" type="pres">
      <dgm:prSet presAssocID="{0967FEB8-F845-4554-BA1D-4B8936BC7C42}" presName="LevelTwoTextNode" presStyleLbl="node2" presStyleIdx="1" presStyleCnt="3" custScaleY="14194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06F5E07-6845-41D1-92DC-7279E6FAC1A9}" type="pres">
      <dgm:prSet presAssocID="{0967FEB8-F845-4554-BA1D-4B8936BC7C42}" presName="level3hierChild" presStyleCnt="0"/>
      <dgm:spPr/>
      <dgm:t>
        <a:bodyPr/>
        <a:lstStyle/>
        <a:p>
          <a:endParaRPr lang="vi-VN"/>
        </a:p>
      </dgm:t>
    </dgm:pt>
    <dgm:pt modelId="{6A811E3A-BBE1-4667-BAE6-6B5DFAC8184C}" type="pres">
      <dgm:prSet presAssocID="{A9DC58A3-664D-4170-9A07-94A1BC67996C}" presName="conn2-1" presStyleLbl="parChTrans1D3" presStyleIdx="0" presStyleCnt="4"/>
      <dgm:spPr/>
      <dgm:t>
        <a:bodyPr/>
        <a:lstStyle/>
        <a:p>
          <a:endParaRPr lang="vi-VN"/>
        </a:p>
      </dgm:t>
    </dgm:pt>
    <dgm:pt modelId="{13AFF0B5-013D-478E-A401-2FE91EAF5C22}" type="pres">
      <dgm:prSet presAssocID="{A9DC58A3-664D-4170-9A07-94A1BC67996C}" presName="connTx" presStyleLbl="parChTrans1D3" presStyleIdx="0" presStyleCnt="4"/>
      <dgm:spPr/>
      <dgm:t>
        <a:bodyPr/>
        <a:lstStyle/>
        <a:p>
          <a:endParaRPr lang="vi-VN"/>
        </a:p>
      </dgm:t>
    </dgm:pt>
    <dgm:pt modelId="{A0D44901-1D8E-47CC-8C97-77A9C5C2ACC9}" type="pres">
      <dgm:prSet presAssocID="{D2711D1F-0085-4AEA-B494-8680E663B767}" presName="root2" presStyleCnt="0"/>
      <dgm:spPr/>
      <dgm:t>
        <a:bodyPr/>
        <a:lstStyle/>
        <a:p>
          <a:endParaRPr lang="vi-VN"/>
        </a:p>
      </dgm:t>
    </dgm:pt>
    <dgm:pt modelId="{F90348B5-3FB9-489C-A4BD-8C5BF129AAED}" type="pres">
      <dgm:prSet presAssocID="{D2711D1F-0085-4AEA-B494-8680E663B767}" presName="LevelTwoTextNode" presStyleLbl="node3" presStyleIdx="0" presStyleCnt="4" custScaleX="171323" custScaleY="5578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751839F-C9AD-4470-8631-B6733BF32D2E}" type="pres">
      <dgm:prSet presAssocID="{D2711D1F-0085-4AEA-B494-8680E663B767}" presName="level3hierChild" presStyleCnt="0"/>
      <dgm:spPr/>
      <dgm:t>
        <a:bodyPr/>
        <a:lstStyle/>
        <a:p>
          <a:endParaRPr lang="vi-VN"/>
        </a:p>
      </dgm:t>
    </dgm:pt>
    <dgm:pt modelId="{4620F5B1-370B-437E-837B-03BE2F8B1262}" type="pres">
      <dgm:prSet presAssocID="{7A053A7B-B7A7-43BE-809B-04BE962D1315}" presName="conn2-1" presStyleLbl="parChTrans1D3" presStyleIdx="1" presStyleCnt="4"/>
      <dgm:spPr/>
      <dgm:t>
        <a:bodyPr/>
        <a:lstStyle/>
        <a:p>
          <a:endParaRPr lang="vi-VN"/>
        </a:p>
      </dgm:t>
    </dgm:pt>
    <dgm:pt modelId="{C65A41A6-4201-48B5-BD5C-FA96564BBDC5}" type="pres">
      <dgm:prSet presAssocID="{7A053A7B-B7A7-43BE-809B-04BE962D1315}" presName="connTx" presStyleLbl="parChTrans1D3" presStyleIdx="1" presStyleCnt="4"/>
      <dgm:spPr/>
      <dgm:t>
        <a:bodyPr/>
        <a:lstStyle/>
        <a:p>
          <a:endParaRPr lang="vi-VN"/>
        </a:p>
      </dgm:t>
    </dgm:pt>
    <dgm:pt modelId="{7F4A4FD5-8678-4E0F-BEBB-CDB855CCDCC5}" type="pres">
      <dgm:prSet presAssocID="{2980F482-29E8-42E5-80F9-4C403FA3B0E2}" presName="root2" presStyleCnt="0"/>
      <dgm:spPr/>
      <dgm:t>
        <a:bodyPr/>
        <a:lstStyle/>
        <a:p>
          <a:endParaRPr lang="vi-VN"/>
        </a:p>
      </dgm:t>
    </dgm:pt>
    <dgm:pt modelId="{335A27EB-D02F-4ACC-A32B-E1B399FC8213}" type="pres">
      <dgm:prSet presAssocID="{2980F482-29E8-42E5-80F9-4C403FA3B0E2}" presName="LevelTwoTextNode" presStyleLbl="node3" presStyleIdx="1" presStyleCnt="4" custScaleY="60583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45C552A-FE61-4D32-A0A3-4328AEE6E35F}" type="pres">
      <dgm:prSet presAssocID="{2980F482-29E8-42E5-80F9-4C403FA3B0E2}" presName="level3hierChild" presStyleCnt="0"/>
      <dgm:spPr/>
      <dgm:t>
        <a:bodyPr/>
        <a:lstStyle/>
        <a:p>
          <a:endParaRPr lang="vi-VN"/>
        </a:p>
      </dgm:t>
    </dgm:pt>
    <dgm:pt modelId="{718E0143-C12A-49B0-B035-60EC275087BB}" type="pres">
      <dgm:prSet presAssocID="{65CA58CA-99D8-4DAE-B7E9-DFDE2548D7E9}" presName="conn2-1" presStyleLbl="parChTrans1D3" presStyleIdx="2" presStyleCnt="4"/>
      <dgm:spPr/>
      <dgm:t>
        <a:bodyPr/>
        <a:lstStyle/>
        <a:p>
          <a:endParaRPr lang="vi-VN"/>
        </a:p>
      </dgm:t>
    </dgm:pt>
    <dgm:pt modelId="{11F7BDB3-3324-4A59-9944-95EF01FD835D}" type="pres">
      <dgm:prSet presAssocID="{65CA58CA-99D8-4DAE-B7E9-DFDE2548D7E9}" presName="connTx" presStyleLbl="parChTrans1D3" presStyleIdx="2" presStyleCnt="4"/>
      <dgm:spPr/>
      <dgm:t>
        <a:bodyPr/>
        <a:lstStyle/>
        <a:p>
          <a:endParaRPr lang="vi-VN"/>
        </a:p>
      </dgm:t>
    </dgm:pt>
    <dgm:pt modelId="{3DE758DF-8226-4BE6-BC5F-FC948DA0438F}" type="pres">
      <dgm:prSet presAssocID="{D80B6219-AB98-42F7-8B28-60821B53E273}" presName="root2" presStyleCnt="0"/>
      <dgm:spPr/>
      <dgm:t>
        <a:bodyPr/>
        <a:lstStyle/>
        <a:p>
          <a:endParaRPr lang="vi-VN"/>
        </a:p>
      </dgm:t>
    </dgm:pt>
    <dgm:pt modelId="{750D965E-8742-42D2-8F27-5F4C616794D3}" type="pres">
      <dgm:prSet presAssocID="{D80B6219-AB98-42F7-8B28-60821B53E273}" presName="LevelTwoTextNode" presStyleLbl="node3" presStyleIdx="2" presStyleCnt="4" custScaleY="5690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CB5CD15-0D33-49F6-BB7D-8FC37FBB1EDE}" type="pres">
      <dgm:prSet presAssocID="{D80B6219-AB98-42F7-8B28-60821B53E273}" presName="level3hierChild" presStyleCnt="0"/>
      <dgm:spPr/>
      <dgm:t>
        <a:bodyPr/>
        <a:lstStyle/>
        <a:p>
          <a:endParaRPr lang="vi-VN"/>
        </a:p>
      </dgm:t>
    </dgm:pt>
    <dgm:pt modelId="{64C8B88F-A036-405B-8A13-02E322DFA625}" type="pres">
      <dgm:prSet presAssocID="{74B5A5AC-A1F4-4FA3-9839-B0730EF2BA5E}" presName="conn2-1" presStyleLbl="parChTrans1D2" presStyleIdx="2" presStyleCnt="3"/>
      <dgm:spPr/>
      <dgm:t>
        <a:bodyPr/>
        <a:lstStyle/>
        <a:p>
          <a:endParaRPr lang="vi-VN"/>
        </a:p>
      </dgm:t>
    </dgm:pt>
    <dgm:pt modelId="{F493B4FB-71F3-4313-BFC3-6115917967BA}" type="pres">
      <dgm:prSet presAssocID="{74B5A5AC-A1F4-4FA3-9839-B0730EF2BA5E}" presName="connTx" presStyleLbl="parChTrans1D2" presStyleIdx="2" presStyleCnt="3"/>
      <dgm:spPr/>
      <dgm:t>
        <a:bodyPr/>
        <a:lstStyle/>
        <a:p>
          <a:endParaRPr lang="vi-VN"/>
        </a:p>
      </dgm:t>
    </dgm:pt>
    <dgm:pt modelId="{6FFEF479-E74C-411C-9471-6E99D36EF2E5}" type="pres">
      <dgm:prSet presAssocID="{FD292E7C-0A65-4C72-913C-334F127E48CD}" presName="root2" presStyleCnt="0"/>
      <dgm:spPr/>
      <dgm:t>
        <a:bodyPr/>
        <a:lstStyle/>
        <a:p>
          <a:endParaRPr lang="vi-VN"/>
        </a:p>
      </dgm:t>
    </dgm:pt>
    <dgm:pt modelId="{FDE36252-F74A-4C54-A472-1134253404B6}" type="pres">
      <dgm:prSet presAssocID="{FD292E7C-0A65-4C72-913C-334F127E48C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32DF2F2-36AB-464E-B584-6D3B2D06E60D}" type="pres">
      <dgm:prSet presAssocID="{FD292E7C-0A65-4C72-913C-334F127E48CD}" presName="level3hierChild" presStyleCnt="0"/>
      <dgm:spPr/>
      <dgm:t>
        <a:bodyPr/>
        <a:lstStyle/>
        <a:p>
          <a:endParaRPr lang="vi-VN"/>
        </a:p>
      </dgm:t>
    </dgm:pt>
    <dgm:pt modelId="{EE091C0C-CC0F-4C61-B6DF-0933871E9F37}" type="pres">
      <dgm:prSet presAssocID="{A3CD96DC-57A8-4ED2-8662-16A9F3990789}" presName="conn2-1" presStyleLbl="parChTrans1D3" presStyleIdx="3" presStyleCnt="4"/>
      <dgm:spPr/>
      <dgm:t>
        <a:bodyPr/>
        <a:lstStyle/>
        <a:p>
          <a:endParaRPr lang="vi-VN"/>
        </a:p>
      </dgm:t>
    </dgm:pt>
    <dgm:pt modelId="{204EA2B5-D94F-42E3-A4A7-FDF71204578E}" type="pres">
      <dgm:prSet presAssocID="{A3CD96DC-57A8-4ED2-8662-16A9F3990789}" presName="connTx" presStyleLbl="parChTrans1D3" presStyleIdx="3" presStyleCnt="4"/>
      <dgm:spPr/>
      <dgm:t>
        <a:bodyPr/>
        <a:lstStyle/>
        <a:p>
          <a:endParaRPr lang="vi-VN"/>
        </a:p>
      </dgm:t>
    </dgm:pt>
    <dgm:pt modelId="{EAB935EC-5F06-4B19-A2CF-904FE5ECACA8}" type="pres">
      <dgm:prSet presAssocID="{0C1ECB43-7F03-41E9-9728-C8D40CB4364D}" presName="root2" presStyleCnt="0"/>
      <dgm:spPr/>
      <dgm:t>
        <a:bodyPr/>
        <a:lstStyle/>
        <a:p>
          <a:endParaRPr lang="vi-VN"/>
        </a:p>
      </dgm:t>
    </dgm:pt>
    <dgm:pt modelId="{4037BB81-C884-49B5-AFFB-2410D8692447}" type="pres">
      <dgm:prSet presAssocID="{0C1ECB43-7F03-41E9-9728-C8D40CB4364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5B5EA1E-BB91-44BF-81AD-19FC435CFAD4}" type="pres">
      <dgm:prSet presAssocID="{0C1ECB43-7F03-41E9-9728-C8D40CB4364D}" presName="level3hierChild" presStyleCnt="0"/>
      <dgm:spPr/>
      <dgm:t>
        <a:bodyPr/>
        <a:lstStyle/>
        <a:p>
          <a:endParaRPr lang="vi-VN"/>
        </a:p>
      </dgm:t>
    </dgm:pt>
  </dgm:ptLst>
  <dgm:cxnLst>
    <dgm:cxn modelId="{721C2B2E-CE5C-4EE8-B750-710705006808}" type="presOf" srcId="{FD292E7C-0A65-4C72-913C-334F127E48CD}" destId="{FDE36252-F74A-4C54-A472-1134253404B6}" srcOrd="0" destOrd="0" presId="urn:microsoft.com/office/officeart/2005/8/layout/hierarchy2"/>
    <dgm:cxn modelId="{508517DD-E681-407F-8254-507F5AED08C3}" type="presOf" srcId="{EE8CC47E-8D7D-4D81-A4DC-07B589E46EF3}" destId="{693B0793-80B1-4C9C-820B-11864881FD01}" srcOrd="0" destOrd="0" presId="urn:microsoft.com/office/officeart/2005/8/layout/hierarchy2"/>
    <dgm:cxn modelId="{B67EBE46-D49F-4C7C-80CA-646DF0457ADF}" srcId="{64F54DD3-0CD7-4F4D-882B-3425410124C7}" destId="{0967FEB8-F845-4554-BA1D-4B8936BC7C42}" srcOrd="1" destOrd="0" parTransId="{C0F46D15-0194-4241-8B71-3DA437BB6FB9}" sibTransId="{D791C359-EFB6-400D-9910-9636A0457759}"/>
    <dgm:cxn modelId="{7739DD2A-23C8-4BEF-B41B-4C42854A5D58}" type="presOf" srcId="{65CA58CA-99D8-4DAE-B7E9-DFDE2548D7E9}" destId="{718E0143-C12A-49B0-B035-60EC275087BB}" srcOrd="0" destOrd="0" presId="urn:microsoft.com/office/officeart/2005/8/layout/hierarchy2"/>
    <dgm:cxn modelId="{1D0AB48D-9F96-497C-8FA2-B837C3097B90}" srcId="{8555DFC4-28ED-47BD-98A5-7A75EB6575A6}" destId="{64F54DD3-0CD7-4F4D-882B-3425410124C7}" srcOrd="0" destOrd="0" parTransId="{F09E55F2-699D-4E80-98B9-1BE9FCA7234F}" sibTransId="{065134A3-B226-4064-A0F9-41CBCB87223B}"/>
    <dgm:cxn modelId="{BFE8E2F3-8900-4050-92D0-96D01A92E9AF}" type="presOf" srcId="{7A053A7B-B7A7-43BE-809B-04BE962D1315}" destId="{C65A41A6-4201-48B5-BD5C-FA96564BBDC5}" srcOrd="1" destOrd="0" presId="urn:microsoft.com/office/officeart/2005/8/layout/hierarchy2"/>
    <dgm:cxn modelId="{8AB8B58E-FE05-4D45-AE37-8B41837F8ABF}" type="presOf" srcId="{8555DFC4-28ED-47BD-98A5-7A75EB6575A6}" destId="{F325A2BE-3E91-4740-9A6C-3A26A7A43A66}" srcOrd="0" destOrd="0" presId="urn:microsoft.com/office/officeart/2005/8/layout/hierarchy2"/>
    <dgm:cxn modelId="{2907DFEB-CA30-422C-AEE2-0F6DE6590AE8}" type="presOf" srcId="{A9DC58A3-664D-4170-9A07-94A1BC67996C}" destId="{6A811E3A-BBE1-4667-BAE6-6B5DFAC8184C}" srcOrd="0" destOrd="0" presId="urn:microsoft.com/office/officeart/2005/8/layout/hierarchy2"/>
    <dgm:cxn modelId="{778B7F0F-B840-4133-8888-98F9FE6BA0B3}" srcId="{64F54DD3-0CD7-4F4D-882B-3425410124C7}" destId="{5A5C17B8-1755-400C-B369-C776DE114007}" srcOrd="0" destOrd="0" parTransId="{EE8CC47E-8D7D-4D81-A4DC-07B589E46EF3}" sibTransId="{653C47BC-90E2-44B5-989C-4629C656230C}"/>
    <dgm:cxn modelId="{3AB04A71-7363-46B5-B9AB-F80F792DE172}" type="presOf" srcId="{D2711D1F-0085-4AEA-B494-8680E663B767}" destId="{F90348B5-3FB9-489C-A4BD-8C5BF129AAED}" srcOrd="0" destOrd="0" presId="urn:microsoft.com/office/officeart/2005/8/layout/hierarchy2"/>
    <dgm:cxn modelId="{D03C3224-7594-4C1C-841C-C52BE0B27A2A}" type="presOf" srcId="{5A5C17B8-1755-400C-B369-C776DE114007}" destId="{946EA5D1-22B6-45DB-9B96-DC15CC27ED8A}" srcOrd="0" destOrd="0" presId="urn:microsoft.com/office/officeart/2005/8/layout/hierarchy2"/>
    <dgm:cxn modelId="{365C3D18-8777-4B85-8142-7DC1BE4B2F1D}" srcId="{64F54DD3-0CD7-4F4D-882B-3425410124C7}" destId="{FD292E7C-0A65-4C72-913C-334F127E48CD}" srcOrd="2" destOrd="0" parTransId="{74B5A5AC-A1F4-4FA3-9839-B0730EF2BA5E}" sibTransId="{B6517EAA-D22E-4301-8A90-33E9F713600A}"/>
    <dgm:cxn modelId="{6602C2F3-91FF-4C6D-9E3E-CB54D5B5029E}" srcId="{0967FEB8-F845-4554-BA1D-4B8936BC7C42}" destId="{D2711D1F-0085-4AEA-B494-8680E663B767}" srcOrd="0" destOrd="0" parTransId="{A9DC58A3-664D-4170-9A07-94A1BC67996C}" sibTransId="{D408A7D4-5992-4787-8772-FFF263CD1418}"/>
    <dgm:cxn modelId="{F8E0093B-FA8A-4F2E-8333-894A3358A0F6}" type="presOf" srcId="{74B5A5AC-A1F4-4FA3-9839-B0730EF2BA5E}" destId="{64C8B88F-A036-405B-8A13-02E322DFA625}" srcOrd="0" destOrd="0" presId="urn:microsoft.com/office/officeart/2005/8/layout/hierarchy2"/>
    <dgm:cxn modelId="{5ED266CF-41B6-4EA6-AACD-43110A7252A1}" type="presOf" srcId="{0C1ECB43-7F03-41E9-9728-C8D40CB4364D}" destId="{4037BB81-C884-49B5-AFFB-2410D8692447}" srcOrd="0" destOrd="0" presId="urn:microsoft.com/office/officeart/2005/8/layout/hierarchy2"/>
    <dgm:cxn modelId="{7727C1BC-553D-4852-A5BE-BA089384DA9E}" type="presOf" srcId="{A3CD96DC-57A8-4ED2-8662-16A9F3990789}" destId="{204EA2B5-D94F-42E3-A4A7-FDF71204578E}" srcOrd="1" destOrd="0" presId="urn:microsoft.com/office/officeart/2005/8/layout/hierarchy2"/>
    <dgm:cxn modelId="{A8E60F62-7EF6-44CA-89B2-6E3048E99893}" type="presOf" srcId="{74B5A5AC-A1F4-4FA3-9839-B0730EF2BA5E}" destId="{F493B4FB-71F3-4313-BFC3-6115917967BA}" srcOrd="1" destOrd="0" presId="urn:microsoft.com/office/officeart/2005/8/layout/hierarchy2"/>
    <dgm:cxn modelId="{B990E37D-C6AA-4396-9E8E-B72029CB7463}" type="presOf" srcId="{A3CD96DC-57A8-4ED2-8662-16A9F3990789}" destId="{EE091C0C-CC0F-4C61-B6DF-0933871E9F37}" srcOrd="0" destOrd="0" presId="urn:microsoft.com/office/officeart/2005/8/layout/hierarchy2"/>
    <dgm:cxn modelId="{8E7BB604-7E84-4E69-93E6-D54787E59877}" type="presOf" srcId="{C0F46D15-0194-4241-8B71-3DA437BB6FB9}" destId="{80F7451E-51D4-48C5-AC4F-11A382C62C70}" srcOrd="1" destOrd="0" presId="urn:microsoft.com/office/officeart/2005/8/layout/hierarchy2"/>
    <dgm:cxn modelId="{6B8FEE88-1C15-4B37-B2F0-4A02773B8BA8}" type="presOf" srcId="{65CA58CA-99D8-4DAE-B7E9-DFDE2548D7E9}" destId="{11F7BDB3-3324-4A59-9944-95EF01FD835D}" srcOrd="1" destOrd="0" presId="urn:microsoft.com/office/officeart/2005/8/layout/hierarchy2"/>
    <dgm:cxn modelId="{504F4EFE-7C1A-4424-8980-EDADAD3E5ED5}" type="presOf" srcId="{2980F482-29E8-42E5-80F9-4C403FA3B0E2}" destId="{335A27EB-D02F-4ACC-A32B-E1B399FC8213}" srcOrd="0" destOrd="0" presId="urn:microsoft.com/office/officeart/2005/8/layout/hierarchy2"/>
    <dgm:cxn modelId="{BB063257-F189-4745-A877-4583A9CA4E5F}" type="presOf" srcId="{7A053A7B-B7A7-43BE-809B-04BE962D1315}" destId="{4620F5B1-370B-437E-837B-03BE2F8B1262}" srcOrd="0" destOrd="0" presId="urn:microsoft.com/office/officeart/2005/8/layout/hierarchy2"/>
    <dgm:cxn modelId="{26C4CB15-0F1C-4987-BB2A-1CBA7983BD92}" type="presOf" srcId="{64F54DD3-0CD7-4F4D-882B-3425410124C7}" destId="{FB591499-9F6D-4177-ACAA-89C7D1F81F6F}" srcOrd="0" destOrd="0" presId="urn:microsoft.com/office/officeart/2005/8/layout/hierarchy2"/>
    <dgm:cxn modelId="{32DD8395-CBD6-4DF3-A2EC-2A3E5DFD71B5}" srcId="{0967FEB8-F845-4554-BA1D-4B8936BC7C42}" destId="{D80B6219-AB98-42F7-8B28-60821B53E273}" srcOrd="2" destOrd="0" parTransId="{65CA58CA-99D8-4DAE-B7E9-DFDE2548D7E9}" sibTransId="{43B939D7-5674-40A3-AA95-3DAB6A6AD4F0}"/>
    <dgm:cxn modelId="{2D2C62BD-E0C2-4448-86FE-5FE8A1662ED8}" type="presOf" srcId="{A9DC58A3-664D-4170-9A07-94A1BC67996C}" destId="{13AFF0B5-013D-478E-A401-2FE91EAF5C22}" srcOrd="1" destOrd="0" presId="urn:microsoft.com/office/officeart/2005/8/layout/hierarchy2"/>
    <dgm:cxn modelId="{F320B820-4B24-4913-940B-E892CA4F8CFE}" type="presOf" srcId="{EE8CC47E-8D7D-4D81-A4DC-07B589E46EF3}" destId="{528B63B0-C3A0-4A1F-AE54-C21D280FF329}" srcOrd="1" destOrd="0" presId="urn:microsoft.com/office/officeart/2005/8/layout/hierarchy2"/>
    <dgm:cxn modelId="{49EC0438-9927-45AB-BAD3-B8451E4A97BB}" srcId="{FD292E7C-0A65-4C72-913C-334F127E48CD}" destId="{0C1ECB43-7F03-41E9-9728-C8D40CB4364D}" srcOrd="0" destOrd="0" parTransId="{A3CD96DC-57A8-4ED2-8662-16A9F3990789}" sibTransId="{8630729E-139A-44BF-9FD4-9ED12224973D}"/>
    <dgm:cxn modelId="{B52EDD9C-9672-49FB-B58D-0A165DA04328}" type="presOf" srcId="{D80B6219-AB98-42F7-8B28-60821B53E273}" destId="{750D965E-8742-42D2-8F27-5F4C616794D3}" srcOrd="0" destOrd="0" presId="urn:microsoft.com/office/officeart/2005/8/layout/hierarchy2"/>
    <dgm:cxn modelId="{88467355-60AC-4999-81F1-6E596EC4D9D1}" type="presOf" srcId="{0967FEB8-F845-4554-BA1D-4B8936BC7C42}" destId="{357D9E5B-C53F-407E-82F7-228E8DAE2B08}" srcOrd="0" destOrd="0" presId="urn:microsoft.com/office/officeart/2005/8/layout/hierarchy2"/>
    <dgm:cxn modelId="{9AE4539E-1023-4CFD-A3E5-5053369541B4}" srcId="{0967FEB8-F845-4554-BA1D-4B8936BC7C42}" destId="{2980F482-29E8-42E5-80F9-4C403FA3B0E2}" srcOrd="1" destOrd="0" parTransId="{7A053A7B-B7A7-43BE-809B-04BE962D1315}" sibTransId="{26567F57-41AB-48F7-882F-E07E85E825CD}"/>
    <dgm:cxn modelId="{F2EC8537-A7F4-47A3-8BD4-72E1E59792E6}" type="presOf" srcId="{C0F46D15-0194-4241-8B71-3DA437BB6FB9}" destId="{FA9F9183-1876-489D-B0FE-F260E6966B07}" srcOrd="0" destOrd="0" presId="urn:microsoft.com/office/officeart/2005/8/layout/hierarchy2"/>
    <dgm:cxn modelId="{E215BEEC-60EC-4B83-8051-A88CEDF08C52}" type="presParOf" srcId="{F325A2BE-3E91-4740-9A6C-3A26A7A43A66}" destId="{04E3ABD2-D475-4E9A-B13C-21800206F4C5}" srcOrd="0" destOrd="0" presId="urn:microsoft.com/office/officeart/2005/8/layout/hierarchy2"/>
    <dgm:cxn modelId="{DD129358-B0D2-4A81-8033-EFA6E25A3085}" type="presParOf" srcId="{04E3ABD2-D475-4E9A-B13C-21800206F4C5}" destId="{FB591499-9F6D-4177-ACAA-89C7D1F81F6F}" srcOrd="0" destOrd="0" presId="urn:microsoft.com/office/officeart/2005/8/layout/hierarchy2"/>
    <dgm:cxn modelId="{B300E418-E4BB-40C2-9E79-CB28B38DB8C2}" type="presParOf" srcId="{04E3ABD2-D475-4E9A-B13C-21800206F4C5}" destId="{6F3D89CB-9F03-49F5-8F34-4FF310CA5946}" srcOrd="1" destOrd="0" presId="urn:microsoft.com/office/officeart/2005/8/layout/hierarchy2"/>
    <dgm:cxn modelId="{60289BD5-C3CF-4A63-8DC4-19B1328112D0}" type="presParOf" srcId="{6F3D89CB-9F03-49F5-8F34-4FF310CA5946}" destId="{693B0793-80B1-4C9C-820B-11864881FD01}" srcOrd="0" destOrd="0" presId="urn:microsoft.com/office/officeart/2005/8/layout/hierarchy2"/>
    <dgm:cxn modelId="{B6914EC8-2739-44C7-A5BD-2073E3FE7E03}" type="presParOf" srcId="{693B0793-80B1-4C9C-820B-11864881FD01}" destId="{528B63B0-C3A0-4A1F-AE54-C21D280FF329}" srcOrd="0" destOrd="0" presId="urn:microsoft.com/office/officeart/2005/8/layout/hierarchy2"/>
    <dgm:cxn modelId="{522DFD7F-1786-4B38-9DCC-FDEAA0110FDD}" type="presParOf" srcId="{6F3D89CB-9F03-49F5-8F34-4FF310CA5946}" destId="{BC0C2F81-47AB-4094-AF1E-25CACBB9BB41}" srcOrd="1" destOrd="0" presId="urn:microsoft.com/office/officeart/2005/8/layout/hierarchy2"/>
    <dgm:cxn modelId="{A5AE04A2-0124-4504-8A1F-A5291A0740A5}" type="presParOf" srcId="{BC0C2F81-47AB-4094-AF1E-25CACBB9BB41}" destId="{946EA5D1-22B6-45DB-9B96-DC15CC27ED8A}" srcOrd="0" destOrd="0" presId="urn:microsoft.com/office/officeart/2005/8/layout/hierarchy2"/>
    <dgm:cxn modelId="{89C651F4-BB14-43F7-BDE7-4A6C192A80E7}" type="presParOf" srcId="{BC0C2F81-47AB-4094-AF1E-25CACBB9BB41}" destId="{443E00D1-D687-40A7-B922-48C38C3D4F96}" srcOrd="1" destOrd="0" presId="urn:microsoft.com/office/officeart/2005/8/layout/hierarchy2"/>
    <dgm:cxn modelId="{B3B54415-AEEE-43F6-9AB6-02973E3D4117}" type="presParOf" srcId="{6F3D89CB-9F03-49F5-8F34-4FF310CA5946}" destId="{FA9F9183-1876-489D-B0FE-F260E6966B07}" srcOrd="2" destOrd="0" presId="urn:microsoft.com/office/officeart/2005/8/layout/hierarchy2"/>
    <dgm:cxn modelId="{8254511A-0F0E-40B1-9648-0DC28DAC7E02}" type="presParOf" srcId="{FA9F9183-1876-489D-B0FE-F260E6966B07}" destId="{80F7451E-51D4-48C5-AC4F-11A382C62C70}" srcOrd="0" destOrd="0" presId="urn:microsoft.com/office/officeart/2005/8/layout/hierarchy2"/>
    <dgm:cxn modelId="{4505795E-3D7F-45C4-A870-DBB82F47AB68}" type="presParOf" srcId="{6F3D89CB-9F03-49F5-8F34-4FF310CA5946}" destId="{690B7301-090B-43D6-A9FF-8662401FA4B9}" srcOrd="3" destOrd="0" presId="urn:microsoft.com/office/officeart/2005/8/layout/hierarchy2"/>
    <dgm:cxn modelId="{2BCE6686-DABF-40F2-9A02-FE0D12134C12}" type="presParOf" srcId="{690B7301-090B-43D6-A9FF-8662401FA4B9}" destId="{357D9E5B-C53F-407E-82F7-228E8DAE2B08}" srcOrd="0" destOrd="0" presId="urn:microsoft.com/office/officeart/2005/8/layout/hierarchy2"/>
    <dgm:cxn modelId="{6EE82128-E7EF-4A0D-86D7-FA114B9FC4D4}" type="presParOf" srcId="{690B7301-090B-43D6-A9FF-8662401FA4B9}" destId="{106F5E07-6845-41D1-92DC-7279E6FAC1A9}" srcOrd="1" destOrd="0" presId="urn:microsoft.com/office/officeart/2005/8/layout/hierarchy2"/>
    <dgm:cxn modelId="{A9D5A5E4-104A-468F-9AC9-B306695C34D9}" type="presParOf" srcId="{106F5E07-6845-41D1-92DC-7279E6FAC1A9}" destId="{6A811E3A-BBE1-4667-BAE6-6B5DFAC8184C}" srcOrd="0" destOrd="0" presId="urn:microsoft.com/office/officeart/2005/8/layout/hierarchy2"/>
    <dgm:cxn modelId="{193F86C2-2CC3-4DED-A618-EB60FBFB582B}" type="presParOf" srcId="{6A811E3A-BBE1-4667-BAE6-6B5DFAC8184C}" destId="{13AFF0B5-013D-478E-A401-2FE91EAF5C22}" srcOrd="0" destOrd="0" presId="urn:microsoft.com/office/officeart/2005/8/layout/hierarchy2"/>
    <dgm:cxn modelId="{D1D0E5BF-28FD-443C-AF51-7B832E45346B}" type="presParOf" srcId="{106F5E07-6845-41D1-92DC-7279E6FAC1A9}" destId="{A0D44901-1D8E-47CC-8C97-77A9C5C2ACC9}" srcOrd="1" destOrd="0" presId="urn:microsoft.com/office/officeart/2005/8/layout/hierarchy2"/>
    <dgm:cxn modelId="{E6B8404A-8984-4B55-ADB1-BBF20591A7B9}" type="presParOf" srcId="{A0D44901-1D8E-47CC-8C97-77A9C5C2ACC9}" destId="{F90348B5-3FB9-489C-A4BD-8C5BF129AAED}" srcOrd="0" destOrd="0" presId="urn:microsoft.com/office/officeart/2005/8/layout/hierarchy2"/>
    <dgm:cxn modelId="{2870D281-F880-4CBE-9CD0-B0A0B15F5769}" type="presParOf" srcId="{A0D44901-1D8E-47CC-8C97-77A9C5C2ACC9}" destId="{7751839F-C9AD-4470-8631-B6733BF32D2E}" srcOrd="1" destOrd="0" presId="urn:microsoft.com/office/officeart/2005/8/layout/hierarchy2"/>
    <dgm:cxn modelId="{79AFEF65-90EB-4087-89EB-4597F447D89A}" type="presParOf" srcId="{106F5E07-6845-41D1-92DC-7279E6FAC1A9}" destId="{4620F5B1-370B-437E-837B-03BE2F8B1262}" srcOrd="2" destOrd="0" presId="urn:microsoft.com/office/officeart/2005/8/layout/hierarchy2"/>
    <dgm:cxn modelId="{74204E4A-A713-479D-9FC9-ABAB7BA5A5F6}" type="presParOf" srcId="{4620F5B1-370B-437E-837B-03BE2F8B1262}" destId="{C65A41A6-4201-48B5-BD5C-FA96564BBDC5}" srcOrd="0" destOrd="0" presId="urn:microsoft.com/office/officeart/2005/8/layout/hierarchy2"/>
    <dgm:cxn modelId="{EAA9088B-C075-4B2B-B714-BC4EDF7B6F2D}" type="presParOf" srcId="{106F5E07-6845-41D1-92DC-7279E6FAC1A9}" destId="{7F4A4FD5-8678-4E0F-BEBB-CDB855CCDCC5}" srcOrd="3" destOrd="0" presId="urn:microsoft.com/office/officeart/2005/8/layout/hierarchy2"/>
    <dgm:cxn modelId="{10EF8604-61B0-417E-9DD1-BCCD1B3ACE5D}" type="presParOf" srcId="{7F4A4FD5-8678-4E0F-BEBB-CDB855CCDCC5}" destId="{335A27EB-D02F-4ACC-A32B-E1B399FC8213}" srcOrd="0" destOrd="0" presId="urn:microsoft.com/office/officeart/2005/8/layout/hierarchy2"/>
    <dgm:cxn modelId="{6B78C1BA-1F81-4F26-B26C-B682730E7F4B}" type="presParOf" srcId="{7F4A4FD5-8678-4E0F-BEBB-CDB855CCDCC5}" destId="{145C552A-FE61-4D32-A0A3-4328AEE6E35F}" srcOrd="1" destOrd="0" presId="urn:microsoft.com/office/officeart/2005/8/layout/hierarchy2"/>
    <dgm:cxn modelId="{06F6CFD3-B408-49B4-92B9-B8AD08548B3B}" type="presParOf" srcId="{106F5E07-6845-41D1-92DC-7279E6FAC1A9}" destId="{718E0143-C12A-49B0-B035-60EC275087BB}" srcOrd="4" destOrd="0" presId="urn:microsoft.com/office/officeart/2005/8/layout/hierarchy2"/>
    <dgm:cxn modelId="{2069BACB-D8A5-4FBA-A27A-D33478E9391D}" type="presParOf" srcId="{718E0143-C12A-49B0-B035-60EC275087BB}" destId="{11F7BDB3-3324-4A59-9944-95EF01FD835D}" srcOrd="0" destOrd="0" presId="urn:microsoft.com/office/officeart/2005/8/layout/hierarchy2"/>
    <dgm:cxn modelId="{A1D92DD5-3B6A-441E-8107-3796FD3E02A4}" type="presParOf" srcId="{106F5E07-6845-41D1-92DC-7279E6FAC1A9}" destId="{3DE758DF-8226-4BE6-BC5F-FC948DA0438F}" srcOrd="5" destOrd="0" presId="urn:microsoft.com/office/officeart/2005/8/layout/hierarchy2"/>
    <dgm:cxn modelId="{DA36A7FC-A390-40E0-84BB-286EE1AC3946}" type="presParOf" srcId="{3DE758DF-8226-4BE6-BC5F-FC948DA0438F}" destId="{750D965E-8742-42D2-8F27-5F4C616794D3}" srcOrd="0" destOrd="0" presId="urn:microsoft.com/office/officeart/2005/8/layout/hierarchy2"/>
    <dgm:cxn modelId="{D2886E36-236E-4551-99A9-34B1C6CB21B4}" type="presParOf" srcId="{3DE758DF-8226-4BE6-BC5F-FC948DA0438F}" destId="{9CB5CD15-0D33-49F6-BB7D-8FC37FBB1EDE}" srcOrd="1" destOrd="0" presId="urn:microsoft.com/office/officeart/2005/8/layout/hierarchy2"/>
    <dgm:cxn modelId="{C8825223-4CC5-42F7-B5E5-D67B94F62C42}" type="presParOf" srcId="{6F3D89CB-9F03-49F5-8F34-4FF310CA5946}" destId="{64C8B88F-A036-405B-8A13-02E322DFA625}" srcOrd="4" destOrd="0" presId="urn:microsoft.com/office/officeart/2005/8/layout/hierarchy2"/>
    <dgm:cxn modelId="{9EAB153A-DDFE-4B55-BAA6-B1DA5CC019D4}" type="presParOf" srcId="{64C8B88F-A036-405B-8A13-02E322DFA625}" destId="{F493B4FB-71F3-4313-BFC3-6115917967BA}" srcOrd="0" destOrd="0" presId="urn:microsoft.com/office/officeart/2005/8/layout/hierarchy2"/>
    <dgm:cxn modelId="{B66F02C0-F21E-4C24-AE33-5AC6948AA7DF}" type="presParOf" srcId="{6F3D89CB-9F03-49F5-8F34-4FF310CA5946}" destId="{6FFEF479-E74C-411C-9471-6E99D36EF2E5}" srcOrd="5" destOrd="0" presId="urn:microsoft.com/office/officeart/2005/8/layout/hierarchy2"/>
    <dgm:cxn modelId="{7DDFA0FC-148C-4730-AEF7-44AED2B19E2D}" type="presParOf" srcId="{6FFEF479-E74C-411C-9471-6E99D36EF2E5}" destId="{FDE36252-F74A-4C54-A472-1134253404B6}" srcOrd="0" destOrd="0" presId="urn:microsoft.com/office/officeart/2005/8/layout/hierarchy2"/>
    <dgm:cxn modelId="{B3B5FDF7-3C5D-48EC-A76D-1FF42115BBAF}" type="presParOf" srcId="{6FFEF479-E74C-411C-9471-6E99D36EF2E5}" destId="{A32DF2F2-36AB-464E-B584-6D3B2D06E60D}" srcOrd="1" destOrd="0" presId="urn:microsoft.com/office/officeart/2005/8/layout/hierarchy2"/>
    <dgm:cxn modelId="{81FC24CC-45C2-4732-9C0B-FF4A1D60028E}" type="presParOf" srcId="{A32DF2F2-36AB-464E-B584-6D3B2D06E60D}" destId="{EE091C0C-CC0F-4C61-B6DF-0933871E9F37}" srcOrd="0" destOrd="0" presId="urn:microsoft.com/office/officeart/2005/8/layout/hierarchy2"/>
    <dgm:cxn modelId="{24284487-EC31-419E-91F2-B57328F43E28}" type="presParOf" srcId="{EE091C0C-CC0F-4C61-B6DF-0933871E9F37}" destId="{204EA2B5-D94F-42E3-A4A7-FDF71204578E}" srcOrd="0" destOrd="0" presId="urn:microsoft.com/office/officeart/2005/8/layout/hierarchy2"/>
    <dgm:cxn modelId="{453862C8-F8DD-43CF-8F1A-AA083E241BE9}" type="presParOf" srcId="{A32DF2F2-36AB-464E-B584-6D3B2D06E60D}" destId="{EAB935EC-5F06-4B19-A2CF-904FE5ECACA8}" srcOrd="1" destOrd="0" presId="urn:microsoft.com/office/officeart/2005/8/layout/hierarchy2"/>
    <dgm:cxn modelId="{9D61CEBB-0064-4669-9490-CF08D203C181}" type="presParOf" srcId="{EAB935EC-5F06-4B19-A2CF-904FE5ECACA8}" destId="{4037BB81-C884-49B5-AFFB-2410D8692447}" srcOrd="0" destOrd="0" presId="urn:microsoft.com/office/officeart/2005/8/layout/hierarchy2"/>
    <dgm:cxn modelId="{957D8558-3C92-4392-866D-7B08AC9E588B}" type="presParOf" srcId="{EAB935EC-5F06-4B19-A2CF-904FE5ECACA8}" destId="{A5B5EA1E-BB91-44BF-81AD-19FC435CFA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F04454-8FD0-4B29-9B69-00701963FD2A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0BB0776D-AD90-4B82-9FAC-03CE2AAA0C18}">
      <dgm:prSet phldrT="[Text]"/>
      <dgm:spPr/>
      <dgm:t>
        <a:bodyPr/>
        <a:lstStyle/>
        <a:p>
          <a:r>
            <a:rPr lang="en-US" dirty="0"/>
            <a:t>None (State 0)</a:t>
          </a:r>
          <a:endParaRPr lang="vi-VN" dirty="0"/>
        </a:p>
      </dgm:t>
    </dgm:pt>
    <dgm:pt modelId="{47983E3E-DE39-4B05-82F5-8A205F1A9B99}" type="parTrans" cxnId="{5D446441-CA01-42FB-BDEC-D4AD4887C088}">
      <dgm:prSet/>
      <dgm:spPr/>
      <dgm:t>
        <a:bodyPr/>
        <a:lstStyle/>
        <a:p>
          <a:endParaRPr lang="vi-VN"/>
        </a:p>
      </dgm:t>
    </dgm:pt>
    <dgm:pt modelId="{8E4D6448-C6EB-483A-8FE7-98B10BCB8791}" type="sibTrans" cxnId="{5D446441-CA01-42FB-BDEC-D4AD4887C088}">
      <dgm:prSet/>
      <dgm:spPr/>
      <dgm:t>
        <a:bodyPr/>
        <a:lstStyle/>
        <a:p>
          <a:endParaRPr lang="vi-VN"/>
        </a:p>
      </dgm:t>
    </dgm:pt>
    <dgm:pt modelId="{70748342-A61C-4C4A-BEE0-1B65085BC0CB}">
      <dgm:prSet phldrT="[Text]"/>
      <dgm:spPr/>
      <dgm:t>
        <a:bodyPr/>
        <a:lstStyle/>
        <a:p>
          <a:r>
            <a:rPr lang="en-US" dirty="0"/>
            <a:t>Completed Authentication (State 4)</a:t>
          </a:r>
          <a:endParaRPr lang="vi-VN" dirty="0"/>
        </a:p>
      </dgm:t>
    </dgm:pt>
    <dgm:pt modelId="{C4E66371-9CF7-4703-9802-943AB8482477}" type="sibTrans" cxnId="{DA701EEC-8D46-47EA-A37B-0B6D8C0122DB}">
      <dgm:prSet/>
      <dgm:spPr/>
      <dgm:t>
        <a:bodyPr/>
        <a:lstStyle/>
        <a:p>
          <a:endParaRPr lang="vi-VN"/>
        </a:p>
      </dgm:t>
    </dgm:pt>
    <dgm:pt modelId="{5FD62742-AEF5-4C14-BAAB-6ED461CE9A34}" type="parTrans" cxnId="{DA701EEC-8D46-47EA-A37B-0B6D8C0122DB}">
      <dgm:prSet/>
      <dgm:spPr/>
      <dgm:t>
        <a:bodyPr/>
        <a:lstStyle/>
        <a:p>
          <a:endParaRPr lang="vi-VN"/>
        </a:p>
      </dgm:t>
    </dgm:pt>
    <dgm:pt modelId="{99D2A505-C169-48B0-82C1-4C8F52AE98E0}">
      <dgm:prSet phldrT="[Text]"/>
      <dgm:spPr/>
      <dgm:t>
        <a:bodyPr/>
        <a:lstStyle/>
        <a:p>
          <a:r>
            <a:rPr lang="en-US" dirty="0"/>
            <a:t>Connected (State 3)</a:t>
          </a:r>
          <a:endParaRPr lang="vi-VN" dirty="0"/>
        </a:p>
      </dgm:t>
    </dgm:pt>
    <dgm:pt modelId="{E9A755E8-E778-4CAC-B0E9-5F991910EE19}" type="sibTrans" cxnId="{9CAB98E8-5B64-45F6-923A-7FD808D58338}">
      <dgm:prSet/>
      <dgm:spPr/>
      <dgm:t>
        <a:bodyPr/>
        <a:lstStyle/>
        <a:p>
          <a:endParaRPr lang="vi-VN"/>
        </a:p>
      </dgm:t>
    </dgm:pt>
    <dgm:pt modelId="{805B3B25-AD30-4341-8E89-4830DF323DDD}" type="parTrans" cxnId="{9CAB98E8-5B64-45F6-923A-7FD808D58338}">
      <dgm:prSet/>
      <dgm:spPr/>
      <dgm:t>
        <a:bodyPr/>
        <a:lstStyle/>
        <a:p>
          <a:endParaRPr lang="vi-VN"/>
        </a:p>
      </dgm:t>
    </dgm:pt>
    <dgm:pt modelId="{55B2ED8C-3F1E-4394-BC22-E4AF27FE789F}">
      <dgm:prSet phldrT="[Text]"/>
      <dgm:spPr/>
      <dgm:t>
        <a:bodyPr/>
        <a:lstStyle/>
        <a:p>
          <a:r>
            <a:rPr lang="en-US" dirty="0"/>
            <a:t>Connecting (State 2)</a:t>
          </a:r>
          <a:endParaRPr lang="vi-VN" dirty="0"/>
        </a:p>
      </dgm:t>
    </dgm:pt>
    <dgm:pt modelId="{A26B5153-FD26-4819-B87D-3B2A8DD24B15}" type="sibTrans" cxnId="{A7855721-82FE-4995-99CD-BE66BBF5DCB8}">
      <dgm:prSet/>
      <dgm:spPr/>
      <dgm:t>
        <a:bodyPr/>
        <a:lstStyle/>
        <a:p>
          <a:endParaRPr lang="vi-VN"/>
        </a:p>
      </dgm:t>
    </dgm:pt>
    <dgm:pt modelId="{540E0889-4224-4372-BD82-CA4742556617}" type="parTrans" cxnId="{A7855721-82FE-4995-99CD-BE66BBF5DCB8}">
      <dgm:prSet/>
      <dgm:spPr/>
      <dgm:t>
        <a:bodyPr/>
        <a:lstStyle/>
        <a:p>
          <a:endParaRPr lang="vi-VN"/>
        </a:p>
      </dgm:t>
    </dgm:pt>
    <dgm:pt modelId="{6FB84810-1528-448B-BF51-5AED3B3F1CF2}" type="pres">
      <dgm:prSet presAssocID="{74F04454-8FD0-4B29-9B69-00701963FD2A}" presName="linearFlow" presStyleCnt="0">
        <dgm:presLayoutVars>
          <dgm:resizeHandles val="exact"/>
        </dgm:presLayoutVars>
      </dgm:prSet>
      <dgm:spPr/>
    </dgm:pt>
    <dgm:pt modelId="{1F8753F5-FEE2-4008-9762-E8BBB4A9E57F}" type="pres">
      <dgm:prSet presAssocID="{0BB0776D-AD90-4B82-9FAC-03CE2AAA0C1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1A690FE-37B1-49F7-A11B-66168956A72B}" type="pres">
      <dgm:prSet presAssocID="{8E4D6448-C6EB-483A-8FE7-98B10BCB8791}" presName="sibTrans" presStyleLbl="sibTrans2D1" presStyleIdx="0" presStyleCnt="3"/>
      <dgm:spPr/>
      <dgm:t>
        <a:bodyPr/>
        <a:lstStyle/>
        <a:p>
          <a:endParaRPr lang="vi-VN"/>
        </a:p>
      </dgm:t>
    </dgm:pt>
    <dgm:pt modelId="{B0B8E192-F110-4C3F-8692-D40CA054AF01}" type="pres">
      <dgm:prSet presAssocID="{8E4D6448-C6EB-483A-8FE7-98B10BCB8791}" presName="connectorText" presStyleLbl="sibTrans2D1" presStyleIdx="0" presStyleCnt="3"/>
      <dgm:spPr/>
      <dgm:t>
        <a:bodyPr/>
        <a:lstStyle/>
        <a:p>
          <a:endParaRPr lang="vi-VN"/>
        </a:p>
      </dgm:t>
    </dgm:pt>
    <dgm:pt modelId="{8FA2564E-8ECB-49AD-A684-CA54837AF91A}" type="pres">
      <dgm:prSet presAssocID="{55B2ED8C-3F1E-4394-BC22-E4AF27FE78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8C27243-B8C8-4C71-BA1C-799E3D3C4B1E}" type="pres">
      <dgm:prSet presAssocID="{A26B5153-FD26-4819-B87D-3B2A8DD24B15}" presName="sibTrans" presStyleLbl="sibTrans2D1" presStyleIdx="1" presStyleCnt="3"/>
      <dgm:spPr/>
      <dgm:t>
        <a:bodyPr/>
        <a:lstStyle/>
        <a:p>
          <a:endParaRPr lang="vi-VN"/>
        </a:p>
      </dgm:t>
    </dgm:pt>
    <dgm:pt modelId="{A307C9E2-D98D-486A-829C-229A35EC853D}" type="pres">
      <dgm:prSet presAssocID="{A26B5153-FD26-4819-B87D-3B2A8DD24B15}" presName="connectorText" presStyleLbl="sibTrans2D1" presStyleIdx="1" presStyleCnt="3"/>
      <dgm:spPr/>
      <dgm:t>
        <a:bodyPr/>
        <a:lstStyle/>
        <a:p>
          <a:endParaRPr lang="vi-VN"/>
        </a:p>
      </dgm:t>
    </dgm:pt>
    <dgm:pt modelId="{C932B262-C172-4A8D-9698-5EDC7C6B136E}" type="pres">
      <dgm:prSet presAssocID="{99D2A505-C169-48B0-82C1-4C8F52AE98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20A0D92-9FEF-497D-892A-3A39F5DCD38C}" type="pres">
      <dgm:prSet presAssocID="{E9A755E8-E778-4CAC-B0E9-5F991910EE19}" presName="sibTrans" presStyleLbl="sibTrans2D1" presStyleIdx="2" presStyleCnt="3"/>
      <dgm:spPr/>
      <dgm:t>
        <a:bodyPr/>
        <a:lstStyle/>
        <a:p>
          <a:endParaRPr lang="vi-VN"/>
        </a:p>
      </dgm:t>
    </dgm:pt>
    <dgm:pt modelId="{C61EB48D-58E0-4555-9DCA-7CCFFE0F9118}" type="pres">
      <dgm:prSet presAssocID="{E9A755E8-E778-4CAC-B0E9-5F991910EE19}" presName="connectorText" presStyleLbl="sibTrans2D1" presStyleIdx="2" presStyleCnt="3"/>
      <dgm:spPr/>
      <dgm:t>
        <a:bodyPr/>
        <a:lstStyle/>
        <a:p>
          <a:endParaRPr lang="vi-VN"/>
        </a:p>
      </dgm:t>
    </dgm:pt>
    <dgm:pt modelId="{B8E93773-608F-4622-BFBC-492E1BAF8796}" type="pres">
      <dgm:prSet presAssocID="{70748342-A61C-4C4A-BEE0-1B65085BC0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F8D124-0C05-46BC-B5DD-F6D05B933A1E}" type="presOf" srcId="{70748342-A61C-4C4A-BEE0-1B65085BC0CB}" destId="{B8E93773-608F-4622-BFBC-492E1BAF8796}" srcOrd="0" destOrd="0" presId="urn:microsoft.com/office/officeart/2005/8/layout/process2"/>
    <dgm:cxn modelId="{A7855721-82FE-4995-99CD-BE66BBF5DCB8}" srcId="{74F04454-8FD0-4B29-9B69-00701963FD2A}" destId="{55B2ED8C-3F1E-4394-BC22-E4AF27FE789F}" srcOrd="1" destOrd="0" parTransId="{540E0889-4224-4372-BD82-CA4742556617}" sibTransId="{A26B5153-FD26-4819-B87D-3B2A8DD24B15}"/>
    <dgm:cxn modelId="{4C248D3C-256C-4A55-B88B-92595B0853F9}" type="presOf" srcId="{0BB0776D-AD90-4B82-9FAC-03CE2AAA0C18}" destId="{1F8753F5-FEE2-4008-9762-E8BBB4A9E57F}" srcOrd="0" destOrd="0" presId="urn:microsoft.com/office/officeart/2005/8/layout/process2"/>
    <dgm:cxn modelId="{FB4FA056-35C1-46D1-BFAB-69BE98055196}" type="presOf" srcId="{8E4D6448-C6EB-483A-8FE7-98B10BCB8791}" destId="{B0B8E192-F110-4C3F-8692-D40CA054AF01}" srcOrd="1" destOrd="0" presId="urn:microsoft.com/office/officeart/2005/8/layout/process2"/>
    <dgm:cxn modelId="{9CAB98E8-5B64-45F6-923A-7FD808D58338}" srcId="{74F04454-8FD0-4B29-9B69-00701963FD2A}" destId="{99D2A505-C169-48B0-82C1-4C8F52AE98E0}" srcOrd="2" destOrd="0" parTransId="{805B3B25-AD30-4341-8E89-4830DF323DDD}" sibTransId="{E9A755E8-E778-4CAC-B0E9-5F991910EE19}"/>
    <dgm:cxn modelId="{A21F612D-FCDA-42E7-8AC4-A5D8178FFDC7}" type="presOf" srcId="{E9A755E8-E778-4CAC-B0E9-5F991910EE19}" destId="{720A0D92-9FEF-497D-892A-3A39F5DCD38C}" srcOrd="0" destOrd="0" presId="urn:microsoft.com/office/officeart/2005/8/layout/process2"/>
    <dgm:cxn modelId="{72FAEA87-6196-4399-BC8A-7B4B7AC30E27}" type="presOf" srcId="{74F04454-8FD0-4B29-9B69-00701963FD2A}" destId="{6FB84810-1528-448B-BF51-5AED3B3F1CF2}" srcOrd="0" destOrd="0" presId="urn:microsoft.com/office/officeart/2005/8/layout/process2"/>
    <dgm:cxn modelId="{7D67F3E3-6599-4F8C-93D3-AE934BFBD288}" type="presOf" srcId="{A26B5153-FD26-4819-B87D-3B2A8DD24B15}" destId="{A307C9E2-D98D-486A-829C-229A35EC853D}" srcOrd="1" destOrd="0" presId="urn:microsoft.com/office/officeart/2005/8/layout/process2"/>
    <dgm:cxn modelId="{E4EE5671-61DF-4E5F-85EE-59CE21265BA4}" type="presOf" srcId="{E9A755E8-E778-4CAC-B0E9-5F991910EE19}" destId="{C61EB48D-58E0-4555-9DCA-7CCFFE0F9118}" srcOrd="1" destOrd="0" presId="urn:microsoft.com/office/officeart/2005/8/layout/process2"/>
    <dgm:cxn modelId="{69795D84-F547-44DF-A84D-ECE2DCA3625A}" type="presOf" srcId="{A26B5153-FD26-4819-B87D-3B2A8DD24B15}" destId="{C8C27243-B8C8-4C71-BA1C-799E3D3C4B1E}" srcOrd="0" destOrd="0" presId="urn:microsoft.com/office/officeart/2005/8/layout/process2"/>
    <dgm:cxn modelId="{F0DD2C7B-7577-4512-A2F5-ACA33C56949D}" type="presOf" srcId="{8E4D6448-C6EB-483A-8FE7-98B10BCB8791}" destId="{B1A690FE-37B1-49F7-A11B-66168956A72B}" srcOrd="0" destOrd="0" presId="urn:microsoft.com/office/officeart/2005/8/layout/process2"/>
    <dgm:cxn modelId="{DED40BD3-9996-4BF8-AF17-EB211059D85C}" type="presOf" srcId="{99D2A505-C169-48B0-82C1-4C8F52AE98E0}" destId="{C932B262-C172-4A8D-9698-5EDC7C6B136E}" srcOrd="0" destOrd="0" presId="urn:microsoft.com/office/officeart/2005/8/layout/process2"/>
    <dgm:cxn modelId="{5D446441-CA01-42FB-BDEC-D4AD4887C088}" srcId="{74F04454-8FD0-4B29-9B69-00701963FD2A}" destId="{0BB0776D-AD90-4B82-9FAC-03CE2AAA0C18}" srcOrd="0" destOrd="0" parTransId="{47983E3E-DE39-4B05-82F5-8A205F1A9B99}" sibTransId="{8E4D6448-C6EB-483A-8FE7-98B10BCB8791}"/>
    <dgm:cxn modelId="{12FB13FB-7484-4DDC-81A4-5367D7B35572}" type="presOf" srcId="{55B2ED8C-3F1E-4394-BC22-E4AF27FE789F}" destId="{8FA2564E-8ECB-49AD-A684-CA54837AF91A}" srcOrd="0" destOrd="0" presId="urn:microsoft.com/office/officeart/2005/8/layout/process2"/>
    <dgm:cxn modelId="{DA701EEC-8D46-47EA-A37B-0B6D8C0122DB}" srcId="{74F04454-8FD0-4B29-9B69-00701963FD2A}" destId="{70748342-A61C-4C4A-BEE0-1B65085BC0CB}" srcOrd="3" destOrd="0" parTransId="{5FD62742-AEF5-4C14-BAAB-6ED461CE9A34}" sibTransId="{C4E66371-9CF7-4703-9802-943AB8482477}"/>
    <dgm:cxn modelId="{80A20449-590C-4AB8-8AA5-2B78454E278E}" type="presParOf" srcId="{6FB84810-1528-448B-BF51-5AED3B3F1CF2}" destId="{1F8753F5-FEE2-4008-9762-E8BBB4A9E57F}" srcOrd="0" destOrd="0" presId="urn:microsoft.com/office/officeart/2005/8/layout/process2"/>
    <dgm:cxn modelId="{57ACA509-A18A-4FAB-AC85-1422501076AE}" type="presParOf" srcId="{6FB84810-1528-448B-BF51-5AED3B3F1CF2}" destId="{B1A690FE-37B1-49F7-A11B-66168956A72B}" srcOrd="1" destOrd="0" presId="urn:microsoft.com/office/officeart/2005/8/layout/process2"/>
    <dgm:cxn modelId="{D935091E-F23B-4C93-969D-D17CAFF7516C}" type="presParOf" srcId="{B1A690FE-37B1-49F7-A11B-66168956A72B}" destId="{B0B8E192-F110-4C3F-8692-D40CA054AF01}" srcOrd="0" destOrd="0" presId="urn:microsoft.com/office/officeart/2005/8/layout/process2"/>
    <dgm:cxn modelId="{432179F6-5D31-4E00-9784-45D2AB3A2A3E}" type="presParOf" srcId="{6FB84810-1528-448B-BF51-5AED3B3F1CF2}" destId="{8FA2564E-8ECB-49AD-A684-CA54837AF91A}" srcOrd="2" destOrd="0" presId="urn:microsoft.com/office/officeart/2005/8/layout/process2"/>
    <dgm:cxn modelId="{5B3FE797-CE22-4EE6-86DB-897A18658ED1}" type="presParOf" srcId="{6FB84810-1528-448B-BF51-5AED3B3F1CF2}" destId="{C8C27243-B8C8-4C71-BA1C-799E3D3C4B1E}" srcOrd="3" destOrd="0" presId="urn:microsoft.com/office/officeart/2005/8/layout/process2"/>
    <dgm:cxn modelId="{8C9FCD91-30F5-4FFD-98CF-958B865AC9A6}" type="presParOf" srcId="{C8C27243-B8C8-4C71-BA1C-799E3D3C4B1E}" destId="{A307C9E2-D98D-486A-829C-229A35EC853D}" srcOrd="0" destOrd="0" presId="urn:microsoft.com/office/officeart/2005/8/layout/process2"/>
    <dgm:cxn modelId="{EADB98AB-7718-47F0-A327-15D1D77F85D2}" type="presParOf" srcId="{6FB84810-1528-448B-BF51-5AED3B3F1CF2}" destId="{C932B262-C172-4A8D-9698-5EDC7C6B136E}" srcOrd="4" destOrd="0" presId="urn:microsoft.com/office/officeart/2005/8/layout/process2"/>
    <dgm:cxn modelId="{CF1A9A98-DEE5-41DF-A480-08446662DD2B}" type="presParOf" srcId="{6FB84810-1528-448B-BF51-5AED3B3F1CF2}" destId="{720A0D92-9FEF-497D-892A-3A39F5DCD38C}" srcOrd="5" destOrd="0" presId="urn:microsoft.com/office/officeart/2005/8/layout/process2"/>
    <dgm:cxn modelId="{FAE7A296-BDF5-4769-9044-24577E4787EB}" type="presParOf" srcId="{720A0D92-9FEF-497D-892A-3A39F5DCD38C}" destId="{C61EB48D-58E0-4555-9DCA-7CCFFE0F9118}" srcOrd="0" destOrd="0" presId="urn:microsoft.com/office/officeart/2005/8/layout/process2"/>
    <dgm:cxn modelId="{7BB8CFFF-DFDC-480A-8118-7F054C35002A}" type="presParOf" srcId="{6FB84810-1528-448B-BF51-5AED3B3F1CF2}" destId="{B8E93773-608F-4622-BFBC-492E1BAF87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3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fld id="{66B4FADA-07CB-4A5F-AB8F-060CE94AB7A1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3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fld id="{8887404A-7BA1-4C05-AFC1-65D8D137E5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3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3257550"/>
            <a:ext cx="77787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3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</a:defRPr>
            </a:lvl1pPr>
          </a:lstStyle>
          <a:p>
            <a:pPr>
              <a:defRPr/>
            </a:pPr>
            <a:fld id="{A1C39FAA-30D6-4B03-A559-DECB04630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8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thing I would like introduce is the Companion UI platform, short name in CUP. It is a library allow communicate and display information on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. As the picture show that, we have 2 sides, host side and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 side, host side or phone side is an application run on CUP SDK,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 side or watch side contain CUP Brower which have 2 component is CUP service is used to contact with host side, and CUP </a:t>
            </a:r>
            <a:r>
              <a:rPr lang="en-US" baseline="0" dirty="0" err="1" smtClean="0"/>
              <a:t>winset</a:t>
            </a:r>
            <a:r>
              <a:rPr lang="en-US" baseline="0" dirty="0" smtClean="0"/>
              <a:t> is the set of </a:t>
            </a:r>
            <a:r>
              <a:rPr lang="en-US" baseline="0" dirty="0" err="1" smtClean="0"/>
              <a:t>winget</a:t>
            </a:r>
            <a:r>
              <a:rPr lang="en-US" baseline="0" dirty="0" smtClean="0"/>
              <a:t> to display such as text view, button….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en-US" baseline="0" dirty="0" smtClean="0"/>
              <a:t>, we found 2 vulnerability of gear fit,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GearFit</a:t>
            </a:r>
            <a:r>
              <a:rPr lang="en-US" dirty="0" smtClean="0"/>
              <a:t> Manager</a:t>
            </a:r>
            <a:r>
              <a:rPr lang="en-US" baseline="0" dirty="0" smtClean="0"/>
              <a:t> contains update firmware that mean new update firmware will be embedded into </a:t>
            </a:r>
            <a:r>
              <a:rPr lang="en-US" baseline="0" dirty="0" err="1" smtClean="0"/>
              <a:t>apk</a:t>
            </a:r>
            <a:r>
              <a:rPr lang="en-US" baseline="0" dirty="0" smtClean="0"/>
              <a:t> file.</a:t>
            </a:r>
          </a:p>
          <a:p>
            <a:r>
              <a:rPr lang="en-US" baseline="0" dirty="0" err="1" smtClean="0"/>
              <a:t>Gearfit</a:t>
            </a:r>
            <a:r>
              <a:rPr lang="en-US" baseline="0" dirty="0" smtClean="0"/>
              <a:t> only calculate the check sum on buffer data after read from file for ensure data integrity on </a:t>
            </a:r>
            <a:r>
              <a:rPr lang="en-US" baseline="0" dirty="0" err="1" smtClean="0"/>
              <a:t>newwork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connect successful to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 watch, request from phone send to watch is not secure and it only identify by </a:t>
            </a:r>
            <a:r>
              <a:rPr lang="en-US" baseline="0" dirty="0" err="1" smtClean="0"/>
              <a:t>Appid</a:t>
            </a:r>
            <a:r>
              <a:rPr lang="en-US" baseline="0" dirty="0" smtClean="0"/>
              <a:t> and Package Name. This parameter is very easy to manipulate.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CUP process functions as follows: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host application sends a command to the CUP browser requiring the Browser to display a certain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winset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CUP Browser displays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winset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After the user interacts with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winset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the Browser sends the user event back to the host application, which can proceed to the next step.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how</a:t>
            </a:r>
            <a:r>
              <a:rPr lang="en-US" baseline="0" dirty="0" smtClean="0"/>
              <a:t> phone contact with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 manager. We 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Android Debug Bridge (GDB) which provides a mechanism for collecting and viewing system debug output. From this log file,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we can understand which element have responsible for connection and connection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more</a:t>
            </a:r>
            <a:r>
              <a:rPr lang="en-US" baseline="0" dirty="0" smtClean="0"/>
              <a:t> clearly, we reverse </a:t>
            </a:r>
            <a:r>
              <a:rPr lang="en-US" baseline="0" dirty="0" err="1" smtClean="0"/>
              <a:t>apk</a:t>
            </a:r>
            <a:r>
              <a:rPr lang="en-US" baseline="0" dirty="0" smtClean="0"/>
              <a:t> file to know what the phone do exactly to connect to app and how an application install on the app. We have 2 methods are: first, we use Dex2jar to generate java bytecode and use JD-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to display these code and Second, we use Virtuous Ten Studio, a automatic tool allow reverse, modify and </a:t>
            </a:r>
            <a:r>
              <a:rPr lang="en-US" baseline="0" dirty="0" err="1" smtClean="0"/>
              <a:t>packacket</a:t>
            </a:r>
            <a:r>
              <a:rPr lang="en-US" baseline="0" dirty="0" smtClean="0"/>
              <a:t> android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on the log file dump from android phone via </a:t>
            </a:r>
            <a:r>
              <a:rPr lang="en-US" dirty="0" err="1" smtClean="0"/>
              <a:t>adb</a:t>
            </a:r>
            <a:r>
              <a:rPr lang="en-US" dirty="0" smtClean="0"/>
              <a:t> process and reverse APK file. Filter some critical information about the Scup service which is the main service using to control the installing application process. We can conclude</a:t>
            </a:r>
            <a:r>
              <a:rPr lang="en-US" baseline="0" dirty="0" smtClean="0"/>
              <a:t> that: Application on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 only have responsible to send request and receive response and display these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receive request for </a:t>
            </a:r>
            <a:r>
              <a:rPr lang="en-US" baseline="0" dirty="0" err="1" smtClean="0"/>
              <a:t>instailling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 Manager create buffer and encapsulate data to send to watch, after that, a header to add before sending. After that phone will receive </a:t>
            </a:r>
            <a:r>
              <a:rPr lang="en-US" baseline="0" dirty="0" err="1" smtClean="0"/>
              <a:t>respose</a:t>
            </a:r>
            <a:r>
              <a:rPr lang="en-US" baseline="0" dirty="0" smtClean="0"/>
              <a:t> from watch, if success, it will save application information and synchronize queue. Finally send finish to watch.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move to Reverse</a:t>
            </a:r>
            <a:r>
              <a:rPr lang="en-US" baseline="0" dirty="0" smtClean="0"/>
              <a:t> Firmware </a:t>
            </a:r>
            <a:r>
              <a:rPr lang="en-US" baseline="0" dirty="0" err="1" smtClean="0"/>
              <a:t>GearFit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After collecting firmware, I reverse to find the entry point and draw a memory map of </a:t>
            </a:r>
            <a:r>
              <a:rPr lang="en-US" baseline="0" dirty="0" err="1" smtClean="0"/>
              <a:t>firware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1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reversing by IDA, to increase the number of found function. I wrote a small Ida plugin to find the code block base on valid address. It will make </a:t>
            </a:r>
            <a:r>
              <a:rPr lang="en-US" baseline="0" dirty="0" err="1" smtClean="0"/>
              <a:t>revesse</a:t>
            </a:r>
            <a:r>
              <a:rPr lang="en-US" baseline="0" dirty="0" smtClean="0"/>
              <a:t> process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39FAA-30D6-4B03-A559-DECB0463023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12" y="76709"/>
            <a:ext cx="3111589" cy="1371261"/>
          </a:xfrm>
          <a:prstGeom prst="rect">
            <a:avLst/>
          </a:prstGeom>
        </p:spPr>
      </p:pic>
      <p:grpSp>
        <p:nvGrpSpPr>
          <p:cNvPr id="40004" name="Group 68"/>
          <p:cNvGrpSpPr>
            <a:grpSpLocks/>
          </p:cNvGrpSpPr>
          <p:nvPr userDrawn="1"/>
        </p:nvGrpSpPr>
        <p:grpSpPr bwMode="auto">
          <a:xfrm>
            <a:off x="-977900" y="-1092200"/>
            <a:ext cx="11110913" cy="9974263"/>
            <a:chOff x="-613" y="-698"/>
            <a:chExt cx="6999" cy="6283"/>
          </a:xfrm>
        </p:grpSpPr>
        <p:sp>
          <p:nvSpPr>
            <p:cNvPr id="40005" name="Rectangle 69"/>
            <p:cNvSpPr>
              <a:spLocks noChangeArrowheads="1"/>
            </p:cNvSpPr>
            <p:nvPr userDrawn="1"/>
          </p:nvSpPr>
          <p:spPr bwMode="ltGray">
            <a:xfrm>
              <a:off x="-613" y="-698"/>
              <a:ext cx="2404" cy="240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6" name="Oval 70"/>
            <p:cNvSpPr>
              <a:spLocks noChangeArrowheads="1"/>
            </p:cNvSpPr>
            <p:nvPr/>
          </p:nvSpPr>
          <p:spPr bwMode="ltGray">
            <a:xfrm>
              <a:off x="0" y="1570"/>
              <a:ext cx="4015" cy="401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60001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7" name="Oval 71"/>
            <p:cNvSpPr>
              <a:spLocks noChangeArrowheads="1"/>
            </p:cNvSpPr>
            <p:nvPr/>
          </p:nvSpPr>
          <p:spPr bwMode="ltGray">
            <a:xfrm>
              <a:off x="3529" y="1480"/>
              <a:ext cx="2857" cy="285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0008" name="Picture 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-8" y="1336"/>
              <a:ext cx="5768" cy="29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40009" name="Oval 73"/>
            <p:cNvSpPr>
              <a:spLocks noChangeArrowheads="1"/>
            </p:cNvSpPr>
            <p:nvPr/>
          </p:nvSpPr>
          <p:spPr bwMode="ltGray">
            <a:xfrm>
              <a:off x="2653" y="0"/>
              <a:ext cx="1492" cy="149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25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29" name="Group 93"/>
          <p:cNvGrpSpPr>
            <a:grpSpLocks/>
          </p:cNvGrpSpPr>
          <p:nvPr userDrawn="1"/>
        </p:nvGrpSpPr>
        <p:grpSpPr bwMode="auto">
          <a:xfrm>
            <a:off x="1066800" y="1371600"/>
            <a:ext cx="3308350" cy="2635250"/>
            <a:chOff x="1092" y="572"/>
            <a:chExt cx="2084" cy="1660"/>
          </a:xfrm>
        </p:grpSpPr>
        <p:sp>
          <p:nvSpPr>
            <p:cNvPr id="40030" name="Freeform 94"/>
            <p:cNvSpPr>
              <a:spLocks/>
            </p:cNvSpPr>
            <p:nvPr/>
          </p:nvSpPr>
          <p:spPr bwMode="gray">
            <a:xfrm>
              <a:off x="1200" y="1008"/>
              <a:ext cx="1976" cy="990"/>
            </a:xfrm>
            <a:custGeom>
              <a:avLst/>
              <a:gdLst/>
              <a:ahLst/>
              <a:cxnLst>
                <a:cxn ang="0">
                  <a:pos x="0" y="1064"/>
                </a:cxn>
                <a:cxn ang="0">
                  <a:pos x="1890" y="121"/>
                </a:cxn>
                <a:cxn ang="0">
                  <a:pos x="1925" y="437"/>
                </a:cxn>
                <a:cxn ang="0">
                  <a:pos x="953" y="481"/>
                </a:cxn>
                <a:cxn ang="0">
                  <a:pos x="0" y="1064"/>
                </a:cxn>
              </a:cxnLst>
              <a:rect l="0" t="0" r="r" b="b"/>
              <a:pathLst>
                <a:path w="2126" h="1064">
                  <a:moveTo>
                    <a:pt x="0" y="1064"/>
                  </a:moveTo>
                  <a:cubicBezTo>
                    <a:pt x="89" y="941"/>
                    <a:pt x="928" y="0"/>
                    <a:pt x="1890" y="121"/>
                  </a:cubicBezTo>
                  <a:cubicBezTo>
                    <a:pt x="2126" y="169"/>
                    <a:pt x="2078" y="405"/>
                    <a:pt x="1925" y="437"/>
                  </a:cubicBezTo>
                  <a:cubicBezTo>
                    <a:pt x="1772" y="469"/>
                    <a:pt x="1453" y="317"/>
                    <a:pt x="953" y="481"/>
                  </a:cubicBezTo>
                  <a:cubicBezTo>
                    <a:pt x="453" y="645"/>
                    <a:pt x="177" y="917"/>
                    <a:pt x="0" y="106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31" name="Freeform 95"/>
            <p:cNvSpPr>
              <a:spLocks/>
            </p:cNvSpPr>
            <p:nvPr/>
          </p:nvSpPr>
          <p:spPr bwMode="gray">
            <a:xfrm rot="-1700631">
              <a:off x="1092" y="825"/>
              <a:ext cx="1813" cy="819"/>
            </a:xfrm>
            <a:custGeom>
              <a:avLst/>
              <a:gdLst/>
              <a:ahLst/>
              <a:cxnLst>
                <a:cxn ang="0">
                  <a:pos x="2" y="960"/>
                </a:cxn>
                <a:cxn ang="0">
                  <a:pos x="1892" y="17"/>
                </a:cxn>
                <a:cxn ang="0">
                  <a:pos x="1927" y="333"/>
                </a:cxn>
                <a:cxn ang="0">
                  <a:pos x="980" y="596"/>
                </a:cxn>
                <a:cxn ang="0">
                  <a:pos x="2" y="960"/>
                </a:cxn>
              </a:cxnLst>
              <a:rect l="0" t="0" r="r" b="b"/>
              <a:pathLst>
                <a:path w="2127" h="960">
                  <a:moveTo>
                    <a:pt x="2" y="960"/>
                  </a:moveTo>
                  <a:cubicBezTo>
                    <a:pt x="0" y="951"/>
                    <a:pt x="1657" y="0"/>
                    <a:pt x="1892" y="17"/>
                  </a:cubicBezTo>
                  <a:cubicBezTo>
                    <a:pt x="2127" y="34"/>
                    <a:pt x="2089" y="274"/>
                    <a:pt x="1927" y="333"/>
                  </a:cubicBezTo>
                  <a:cubicBezTo>
                    <a:pt x="1765" y="392"/>
                    <a:pt x="1301" y="492"/>
                    <a:pt x="980" y="596"/>
                  </a:cubicBezTo>
                  <a:cubicBezTo>
                    <a:pt x="659" y="700"/>
                    <a:pt x="5" y="960"/>
                    <a:pt x="2" y="960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32" name="Freeform 96"/>
            <p:cNvSpPr>
              <a:spLocks/>
            </p:cNvSpPr>
            <p:nvPr/>
          </p:nvSpPr>
          <p:spPr bwMode="gray">
            <a:xfrm rot="909695" flipH="1">
              <a:off x="1519" y="572"/>
              <a:ext cx="338" cy="1309"/>
            </a:xfrm>
            <a:custGeom>
              <a:avLst/>
              <a:gdLst/>
              <a:ahLst/>
              <a:cxnLst>
                <a:cxn ang="0">
                  <a:pos x="62" y="1411"/>
                </a:cxn>
                <a:cxn ang="0">
                  <a:pos x="125" y="147"/>
                </a:cxn>
                <a:cxn ang="0">
                  <a:pos x="328" y="279"/>
                </a:cxn>
                <a:cxn ang="0">
                  <a:pos x="169" y="815"/>
                </a:cxn>
                <a:cxn ang="0">
                  <a:pos x="62" y="1411"/>
                </a:cxn>
              </a:cxnLst>
              <a:rect l="0" t="0" r="r" b="b"/>
              <a:pathLst>
                <a:path w="364" h="1411">
                  <a:moveTo>
                    <a:pt x="62" y="1411"/>
                  </a:moveTo>
                  <a:cubicBezTo>
                    <a:pt x="56" y="1408"/>
                    <a:pt x="0" y="294"/>
                    <a:pt x="125" y="147"/>
                  </a:cubicBezTo>
                  <a:cubicBezTo>
                    <a:pt x="250" y="0"/>
                    <a:pt x="364" y="138"/>
                    <a:pt x="328" y="279"/>
                  </a:cubicBezTo>
                  <a:cubicBezTo>
                    <a:pt x="292" y="420"/>
                    <a:pt x="214" y="626"/>
                    <a:pt x="169" y="815"/>
                  </a:cubicBezTo>
                  <a:cubicBezTo>
                    <a:pt x="125" y="1004"/>
                    <a:pt x="63" y="1410"/>
                    <a:pt x="62" y="141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33" name="Freeform 97"/>
            <p:cNvSpPr>
              <a:spLocks/>
            </p:cNvSpPr>
            <p:nvPr/>
          </p:nvSpPr>
          <p:spPr bwMode="gray">
            <a:xfrm rot="945030">
              <a:off x="1265" y="1390"/>
              <a:ext cx="1284" cy="630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1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34" name="Freeform 98"/>
            <p:cNvSpPr>
              <a:spLocks/>
            </p:cNvSpPr>
            <p:nvPr/>
          </p:nvSpPr>
          <p:spPr bwMode="gray">
            <a:xfrm rot="311694">
              <a:off x="1215" y="1123"/>
              <a:ext cx="1866" cy="861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10001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35" name="Freeform 99"/>
            <p:cNvSpPr>
              <a:spLocks/>
            </p:cNvSpPr>
            <p:nvPr/>
          </p:nvSpPr>
          <p:spPr bwMode="gray">
            <a:xfrm rot="-1904096">
              <a:off x="1296" y="672"/>
              <a:ext cx="559" cy="962"/>
            </a:xfrm>
            <a:custGeom>
              <a:avLst/>
              <a:gdLst/>
              <a:ahLst/>
              <a:cxnLst>
                <a:cxn ang="0">
                  <a:pos x="0" y="1402"/>
                </a:cxn>
                <a:cxn ang="0">
                  <a:pos x="443" y="160"/>
                </a:cxn>
                <a:cxn ang="0">
                  <a:pos x="152" y="344"/>
                </a:cxn>
                <a:cxn ang="0">
                  <a:pos x="331" y="737"/>
                </a:cxn>
                <a:cxn ang="0">
                  <a:pos x="0" y="1402"/>
                </a:cxn>
              </a:cxnLst>
              <a:rect l="0" t="0" r="r" b="b"/>
              <a:pathLst>
                <a:path w="815" h="1402">
                  <a:moveTo>
                    <a:pt x="0" y="1402"/>
                  </a:moveTo>
                  <a:cubicBezTo>
                    <a:pt x="98" y="1315"/>
                    <a:pt x="815" y="574"/>
                    <a:pt x="443" y="160"/>
                  </a:cubicBezTo>
                  <a:cubicBezTo>
                    <a:pt x="224" y="0"/>
                    <a:pt x="100" y="228"/>
                    <a:pt x="152" y="344"/>
                  </a:cubicBezTo>
                  <a:cubicBezTo>
                    <a:pt x="204" y="460"/>
                    <a:pt x="288" y="464"/>
                    <a:pt x="331" y="737"/>
                  </a:cubicBezTo>
                  <a:cubicBezTo>
                    <a:pt x="374" y="1010"/>
                    <a:pt x="99" y="1265"/>
                    <a:pt x="0" y="1402"/>
                  </a:cubicBezTo>
                  <a:close/>
                </a:path>
              </a:pathLst>
            </a:custGeom>
            <a:solidFill>
              <a:schemeClr val="accent1">
                <a:alpha val="10001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Freeform 100"/>
            <p:cNvSpPr>
              <a:spLocks/>
            </p:cNvSpPr>
            <p:nvPr/>
          </p:nvSpPr>
          <p:spPr bwMode="gray">
            <a:xfrm rot="3214148" flipH="1">
              <a:off x="1443" y="715"/>
              <a:ext cx="98" cy="103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499" y="0"/>
                </a:cxn>
                <a:cxn ang="0">
                  <a:pos x="590" y="590"/>
                </a:cxn>
                <a:cxn ang="0">
                  <a:pos x="272" y="590"/>
                </a:cxn>
                <a:cxn ang="0">
                  <a:pos x="0" y="227"/>
                </a:cxn>
              </a:cxnLst>
              <a:rect l="0" t="0" r="r" b="b"/>
              <a:pathLst>
                <a:path w="590" h="617">
                  <a:moveTo>
                    <a:pt x="0" y="227"/>
                  </a:moveTo>
                  <a:cubicBezTo>
                    <a:pt x="347" y="251"/>
                    <a:pt x="499" y="0"/>
                    <a:pt x="499" y="0"/>
                  </a:cubicBezTo>
                  <a:cubicBezTo>
                    <a:pt x="512" y="306"/>
                    <a:pt x="590" y="590"/>
                    <a:pt x="590" y="590"/>
                  </a:cubicBezTo>
                  <a:cubicBezTo>
                    <a:pt x="590" y="590"/>
                    <a:pt x="448" y="617"/>
                    <a:pt x="272" y="590"/>
                  </a:cubicBezTo>
                  <a:cubicBezTo>
                    <a:pt x="272" y="590"/>
                    <a:pt x="73" y="425"/>
                    <a:pt x="0" y="2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3529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7" name="Oval 101"/>
            <p:cNvSpPr>
              <a:spLocks noChangeArrowheads="1"/>
            </p:cNvSpPr>
            <p:nvPr/>
          </p:nvSpPr>
          <p:spPr bwMode="gray">
            <a:xfrm>
              <a:off x="2458" y="663"/>
              <a:ext cx="59" cy="5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Oval 102"/>
            <p:cNvSpPr>
              <a:spLocks noChangeArrowheads="1"/>
            </p:cNvSpPr>
            <p:nvPr/>
          </p:nvSpPr>
          <p:spPr bwMode="gray">
            <a:xfrm>
              <a:off x="1973" y="754"/>
              <a:ext cx="67" cy="6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" name="Freeform 103"/>
            <p:cNvSpPr>
              <a:spLocks/>
            </p:cNvSpPr>
            <p:nvPr/>
          </p:nvSpPr>
          <p:spPr bwMode="gray">
            <a:xfrm rot="10350286">
              <a:off x="2374" y="2030"/>
              <a:ext cx="129" cy="202"/>
            </a:xfrm>
            <a:custGeom>
              <a:avLst/>
              <a:gdLst/>
              <a:ahLst/>
              <a:cxnLst>
                <a:cxn ang="0">
                  <a:pos x="147" y="47"/>
                </a:cxn>
                <a:cxn ang="0">
                  <a:pos x="186" y="79"/>
                </a:cxn>
                <a:cxn ang="0">
                  <a:pos x="214" y="102"/>
                </a:cxn>
                <a:cxn ang="0">
                  <a:pos x="246" y="134"/>
                </a:cxn>
                <a:cxn ang="0">
                  <a:pos x="266" y="258"/>
                </a:cxn>
                <a:cxn ang="0">
                  <a:pos x="192" y="348"/>
                </a:cxn>
                <a:cxn ang="0">
                  <a:pos x="187" y="344"/>
                </a:cxn>
                <a:cxn ang="0">
                  <a:pos x="225" y="290"/>
                </a:cxn>
                <a:cxn ang="0">
                  <a:pos x="245" y="227"/>
                </a:cxn>
                <a:cxn ang="0">
                  <a:pos x="228" y="182"/>
                </a:cxn>
                <a:cxn ang="0">
                  <a:pos x="185" y="149"/>
                </a:cxn>
                <a:cxn ang="0">
                  <a:pos x="155" y="128"/>
                </a:cxn>
                <a:cxn ang="0">
                  <a:pos x="126" y="101"/>
                </a:cxn>
                <a:cxn ang="0">
                  <a:pos x="126" y="355"/>
                </a:cxn>
                <a:cxn ang="0">
                  <a:pos x="97" y="417"/>
                </a:cxn>
                <a:cxn ang="0">
                  <a:pos x="37" y="448"/>
                </a:cxn>
                <a:cxn ang="0">
                  <a:pos x="6" y="437"/>
                </a:cxn>
                <a:cxn ang="0">
                  <a:pos x="3" y="412"/>
                </a:cxn>
                <a:cxn ang="0">
                  <a:pos x="21" y="383"/>
                </a:cxn>
                <a:cxn ang="0">
                  <a:pos x="52" y="362"/>
                </a:cxn>
                <a:cxn ang="0">
                  <a:pos x="72" y="356"/>
                </a:cxn>
                <a:cxn ang="0">
                  <a:pos x="88" y="356"/>
                </a:cxn>
                <a:cxn ang="0">
                  <a:pos x="100" y="356"/>
                </a:cxn>
                <a:cxn ang="0">
                  <a:pos x="105" y="348"/>
                </a:cxn>
                <a:cxn ang="0">
                  <a:pos x="105" y="0"/>
                </a:cxn>
                <a:cxn ang="0">
                  <a:pos x="111" y="0"/>
                </a:cxn>
                <a:cxn ang="0">
                  <a:pos x="147" y="47"/>
                </a:cxn>
              </a:cxnLst>
              <a:rect l="0" t="0" r="r" b="b"/>
              <a:pathLst>
                <a:path w="285" h="448">
                  <a:moveTo>
                    <a:pt x="147" y="47"/>
                  </a:moveTo>
                  <a:cubicBezTo>
                    <a:pt x="156" y="55"/>
                    <a:pt x="168" y="66"/>
                    <a:pt x="186" y="79"/>
                  </a:cubicBezTo>
                  <a:cubicBezTo>
                    <a:pt x="198" y="89"/>
                    <a:pt x="207" y="96"/>
                    <a:pt x="214" y="102"/>
                  </a:cubicBezTo>
                  <a:cubicBezTo>
                    <a:pt x="225" y="112"/>
                    <a:pt x="236" y="122"/>
                    <a:pt x="246" y="134"/>
                  </a:cubicBezTo>
                  <a:cubicBezTo>
                    <a:pt x="279" y="171"/>
                    <a:pt x="285" y="212"/>
                    <a:pt x="266" y="258"/>
                  </a:cubicBezTo>
                  <a:cubicBezTo>
                    <a:pt x="251" y="294"/>
                    <a:pt x="226" y="324"/>
                    <a:pt x="192" y="348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203" y="326"/>
                    <a:pt x="215" y="307"/>
                    <a:pt x="225" y="290"/>
                  </a:cubicBezTo>
                  <a:cubicBezTo>
                    <a:pt x="238" y="266"/>
                    <a:pt x="245" y="245"/>
                    <a:pt x="245" y="227"/>
                  </a:cubicBezTo>
                  <a:cubicBezTo>
                    <a:pt x="245" y="210"/>
                    <a:pt x="239" y="195"/>
                    <a:pt x="228" y="182"/>
                  </a:cubicBezTo>
                  <a:cubicBezTo>
                    <a:pt x="220" y="174"/>
                    <a:pt x="206" y="163"/>
                    <a:pt x="185" y="149"/>
                  </a:cubicBezTo>
                  <a:cubicBezTo>
                    <a:pt x="173" y="140"/>
                    <a:pt x="163" y="133"/>
                    <a:pt x="155" y="128"/>
                  </a:cubicBezTo>
                  <a:cubicBezTo>
                    <a:pt x="144" y="119"/>
                    <a:pt x="134" y="110"/>
                    <a:pt x="126" y="101"/>
                  </a:cubicBezTo>
                  <a:cubicBezTo>
                    <a:pt x="126" y="355"/>
                    <a:pt x="126" y="355"/>
                    <a:pt x="126" y="355"/>
                  </a:cubicBezTo>
                  <a:cubicBezTo>
                    <a:pt x="126" y="376"/>
                    <a:pt x="116" y="396"/>
                    <a:pt x="97" y="417"/>
                  </a:cubicBezTo>
                  <a:cubicBezTo>
                    <a:pt x="77" y="438"/>
                    <a:pt x="57" y="448"/>
                    <a:pt x="37" y="448"/>
                  </a:cubicBezTo>
                  <a:cubicBezTo>
                    <a:pt x="22" y="448"/>
                    <a:pt x="12" y="445"/>
                    <a:pt x="6" y="437"/>
                  </a:cubicBezTo>
                  <a:cubicBezTo>
                    <a:pt x="1" y="431"/>
                    <a:pt x="0" y="423"/>
                    <a:pt x="3" y="412"/>
                  </a:cubicBezTo>
                  <a:cubicBezTo>
                    <a:pt x="6" y="402"/>
                    <a:pt x="12" y="392"/>
                    <a:pt x="21" y="383"/>
                  </a:cubicBezTo>
                  <a:cubicBezTo>
                    <a:pt x="30" y="373"/>
                    <a:pt x="41" y="366"/>
                    <a:pt x="52" y="362"/>
                  </a:cubicBezTo>
                  <a:cubicBezTo>
                    <a:pt x="58" y="359"/>
                    <a:pt x="65" y="357"/>
                    <a:pt x="72" y="356"/>
                  </a:cubicBezTo>
                  <a:cubicBezTo>
                    <a:pt x="76" y="356"/>
                    <a:pt x="82" y="356"/>
                    <a:pt x="88" y="356"/>
                  </a:cubicBezTo>
                  <a:cubicBezTo>
                    <a:pt x="94" y="356"/>
                    <a:pt x="98" y="356"/>
                    <a:pt x="100" y="356"/>
                  </a:cubicBezTo>
                  <a:cubicBezTo>
                    <a:pt x="103" y="355"/>
                    <a:pt x="105" y="352"/>
                    <a:pt x="105" y="34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18"/>
                    <a:pt x="134" y="33"/>
                    <a:pt x="147" y="4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10" name="Group 10"/>
          <p:cNvGrpSpPr>
            <a:grpSpLocks/>
          </p:cNvGrpSpPr>
          <p:nvPr userDrawn="1"/>
        </p:nvGrpSpPr>
        <p:grpSpPr bwMode="auto">
          <a:xfrm>
            <a:off x="3414713" y="5100638"/>
            <a:ext cx="1433512" cy="1533525"/>
            <a:chOff x="3969" y="346"/>
            <a:chExt cx="625" cy="641"/>
          </a:xfrm>
        </p:grpSpPr>
        <p:pic>
          <p:nvPicPr>
            <p:cNvPr id="40011" name="Picture 11" descr="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4150" y="346"/>
              <a:ext cx="444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12" name="Picture 12" descr="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969" y="799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013" name="Freeform 77"/>
          <p:cNvSpPr>
            <a:spLocks/>
          </p:cNvSpPr>
          <p:nvPr userDrawn="1"/>
        </p:nvSpPr>
        <p:spPr bwMode="gray">
          <a:xfrm rot="-175569">
            <a:off x="152400" y="781050"/>
            <a:ext cx="1955800" cy="3417888"/>
          </a:xfrm>
          <a:custGeom>
            <a:avLst/>
            <a:gdLst/>
            <a:ahLst/>
            <a:cxnLst>
              <a:cxn ang="0">
                <a:pos x="1148" y="0"/>
              </a:cxn>
              <a:cxn ang="0">
                <a:pos x="1232" y="28"/>
              </a:cxn>
              <a:cxn ang="0">
                <a:pos x="172" y="2153"/>
              </a:cxn>
              <a:cxn ang="0">
                <a:pos x="86" y="1968"/>
              </a:cxn>
              <a:cxn ang="0">
                <a:pos x="1148" y="0"/>
              </a:cxn>
            </a:cxnLst>
            <a:rect l="0" t="0" r="r" b="b"/>
            <a:pathLst>
              <a:path w="1232" h="2153">
                <a:moveTo>
                  <a:pt x="1148" y="0"/>
                </a:moveTo>
                <a:cubicBezTo>
                  <a:pt x="1148" y="0"/>
                  <a:pt x="1190" y="14"/>
                  <a:pt x="1232" y="28"/>
                </a:cubicBezTo>
                <a:cubicBezTo>
                  <a:pt x="1020" y="1028"/>
                  <a:pt x="119" y="895"/>
                  <a:pt x="172" y="2153"/>
                </a:cubicBezTo>
                <a:cubicBezTo>
                  <a:pt x="157" y="2066"/>
                  <a:pt x="99" y="2040"/>
                  <a:pt x="86" y="1968"/>
                </a:cubicBezTo>
                <a:cubicBezTo>
                  <a:pt x="0" y="1001"/>
                  <a:pt x="874" y="1147"/>
                  <a:pt x="1148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0980"/>
                  <a:invGamma/>
                  <a:alpha val="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4" name="Freeform 78"/>
          <p:cNvSpPr>
            <a:spLocks/>
          </p:cNvSpPr>
          <p:nvPr userDrawn="1"/>
        </p:nvSpPr>
        <p:spPr bwMode="gray">
          <a:xfrm rot="535051">
            <a:off x="174625" y="1630363"/>
            <a:ext cx="1928813" cy="979487"/>
          </a:xfrm>
          <a:custGeom>
            <a:avLst/>
            <a:gdLst/>
            <a:ahLst/>
            <a:cxnLst>
              <a:cxn ang="0">
                <a:pos x="1071" y="0"/>
              </a:cxn>
              <a:cxn ang="0">
                <a:pos x="1131" y="42"/>
              </a:cxn>
              <a:cxn ang="0">
                <a:pos x="0" y="617"/>
              </a:cxn>
              <a:cxn ang="0">
                <a:pos x="2" y="466"/>
              </a:cxn>
              <a:cxn ang="0">
                <a:pos x="1071" y="0"/>
              </a:cxn>
            </a:cxnLst>
            <a:rect l="0" t="0" r="r" b="b"/>
            <a:pathLst>
              <a:path w="1131" h="617">
                <a:moveTo>
                  <a:pt x="1071" y="0"/>
                </a:moveTo>
                <a:cubicBezTo>
                  <a:pt x="1071" y="0"/>
                  <a:pt x="1106" y="19"/>
                  <a:pt x="1131" y="42"/>
                </a:cubicBezTo>
                <a:cubicBezTo>
                  <a:pt x="746" y="367"/>
                  <a:pt x="333" y="95"/>
                  <a:pt x="0" y="617"/>
                </a:cubicBezTo>
                <a:cubicBezTo>
                  <a:pt x="12" y="575"/>
                  <a:pt x="21" y="512"/>
                  <a:pt x="2" y="466"/>
                </a:cubicBezTo>
                <a:cubicBezTo>
                  <a:pt x="280" y="88"/>
                  <a:pt x="608" y="362"/>
                  <a:pt x="1071" y="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5" name="Freeform 79"/>
          <p:cNvSpPr>
            <a:spLocks/>
          </p:cNvSpPr>
          <p:nvPr userDrawn="1"/>
        </p:nvSpPr>
        <p:spPr bwMode="gray">
          <a:xfrm>
            <a:off x="2438400" y="838200"/>
            <a:ext cx="1235075" cy="1712912"/>
          </a:xfrm>
          <a:custGeom>
            <a:avLst/>
            <a:gdLst/>
            <a:ahLst/>
            <a:cxnLst>
              <a:cxn ang="0">
                <a:pos x="66" y="2"/>
              </a:cxn>
              <a:cxn ang="0">
                <a:pos x="0" y="8"/>
              </a:cxn>
              <a:cxn ang="0">
                <a:pos x="618" y="1190"/>
              </a:cxn>
              <a:cxn ang="0">
                <a:pos x="678" y="1009"/>
              </a:cxn>
              <a:cxn ang="0">
                <a:pos x="66" y="2"/>
              </a:cxn>
            </a:cxnLst>
            <a:rect l="0" t="0" r="r" b="b"/>
            <a:pathLst>
              <a:path w="708" h="1190">
                <a:moveTo>
                  <a:pt x="66" y="2"/>
                </a:moveTo>
                <a:cubicBezTo>
                  <a:pt x="66" y="2"/>
                  <a:pt x="30" y="0"/>
                  <a:pt x="0" y="8"/>
                </a:cubicBezTo>
                <a:cubicBezTo>
                  <a:pt x="150" y="533"/>
                  <a:pt x="660" y="488"/>
                  <a:pt x="618" y="1190"/>
                </a:cubicBezTo>
                <a:cubicBezTo>
                  <a:pt x="628" y="1144"/>
                  <a:pt x="669" y="1047"/>
                  <a:pt x="678" y="1009"/>
                </a:cubicBezTo>
                <a:cubicBezTo>
                  <a:pt x="708" y="494"/>
                  <a:pt x="260" y="605"/>
                  <a:pt x="66" y="2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6" name="Freeform 80"/>
          <p:cNvSpPr>
            <a:spLocks/>
          </p:cNvSpPr>
          <p:nvPr userDrawn="1"/>
        </p:nvSpPr>
        <p:spPr bwMode="gray">
          <a:xfrm>
            <a:off x="3271838" y="4454525"/>
            <a:ext cx="136525" cy="142875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499" y="0"/>
              </a:cxn>
              <a:cxn ang="0">
                <a:pos x="590" y="590"/>
              </a:cxn>
              <a:cxn ang="0">
                <a:pos x="272" y="590"/>
              </a:cxn>
              <a:cxn ang="0">
                <a:pos x="0" y="227"/>
              </a:cxn>
            </a:cxnLst>
            <a:rect l="0" t="0" r="r" b="b"/>
            <a:pathLst>
              <a:path w="590" h="617">
                <a:moveTo>
                  <a:pt x="0" y="227"/>
                </a:moveTo>
                <a:cubicBezTo>
                  <a:pt x="347" y="251"/>
                  <a:pt x="499" y="0"/>
                  <a:pt x="499" y="0"/>
                </a:cubicBezTo>
                <a:cubicBezTo>
                  <a:pt x="512" y="306"/>
                  <a:pt x="590" y="590"/>
                  <a:pt x="590" y="590"/>
                </a:cubicBezTo>
                <a:cubicBezTo>
                  <a:pt x="590" y="590"/>
                  <a:pt x="448" y="617"/>
                  <a:pt x="272" y="590"/>
                </a:cubicBezTo>
                <a:cubicBezTo>
                  <a:pt x="272" y="590"/>
                  <a:pt x="73" y="425"/>
                  <a:pt x="0" y="227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352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7" name="Freeform 81"/>
          <p:cNvSpPr>
            <a:spLocks/>
          </p:cNvSpPr>
          <p:nvPr userDrawn="1"/>
        </p:nvSpPr>
        <p:spPr bwMode="gray">
          <a:xfrm rot="2295266">
            <a:off x="280988" y="2689225"/>
            <a:ext cx="130175" cy="136525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499" y="0"/>
              </a:cxn>
              <a:cxn ang="0">
                <a:pos x="590" y="590"/>
              </a:cxn>
              <a:cxn ang="0">
                <a:pos x="272" y="590"/>
              </a:cxn>
              <a:cxn ang="0">
                <a:pos x="0" y="227"/>
              </a:cxn>
            </a:cxnLst>
            <a:rect l="0" t="0" r="r" b="b"/>
            <a:pathLst>
              <a:path w="590" h="617">
                <a:moveTo>
                  <a:pt x="0" y="227"/>
                </a:moveTo>
                <a:cubicBezTo>
                  <a:pt x="347" y="251"/>
                  <a:pt x="499" y="0"/>
                  <a:pt x="499" y="0"/>
                </a:cubicBezTo>
                <a:cubicBezTo>
                  <a:pt x="512" y="306"/>
                  <a:pt x="590" y="590"/>
                  <a:pt x="590" y="590"/>
                </a:cubicBezTo>
                <a:cubicBezTo>
                  <a:pt x="590" y="590"/>
                  <a:pt x="448" y="617"/>
                  <a:pt x="272" y="590"/>
                </a:cubicBezTo>
                <a:cubicBezTo>
                  <a:pt x="272" y="590"/>
                  <a:pt x="73" y="425"/>
                  <a:pt x="0" y="2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6352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8" name="Freeform 82"/>
          <p:cNvSpPr>
            <a:spLocks/>
          </p:cNvSpPr>
          <p:nvPr userDrawn="1"/>
        </p:nvSpPr>
        <p:spPr bwMode="gray">
          <a:xfrm rot="-3214148">
            <a:off x="705644" y="3585369"/>
            <a:ext cx="155575" cy="16351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499" y="0"/>
              </a:cxn>
              <a:cxn ang="0">
                <a:pos x="590" y="590"/>
              </a:cxn>
              <a:cxn ang="0">
                <a:pos x="272" y="590"/>
              </a:cxn>
              <a:cxn ang="0">
                <a:pos x="0" y="227"/>
              </a:cxn>
            </a:cxnLst>
            <a:rect l="0" t="0" r="r" b="b"/>
            <a:pathLst>
              <a:path w="590" h="617">
                <a:moveTo>
                  <a:pt x="0" y="227"/>
                </a:moveTo>
                <a:cubicBezTo>
                  <a:pt x="347" y="251"/>
                  <a:pt x="499" y="0"/>
                  <a:pt x="499" y="0"/>
                </a:cubicBezTo>
                <a:cubicBezTo>
                  <a:pt x="512" y="306"/>
                  <a:pt x="590" y="590"/>
                  <a:pt x="590" y="590"/>
                </a:cubicBezTo>
                <a:cubicBezTo>
                  <a:pt x="590" y="590"/>
                  <a:pt x="448" y="617"/>
                  <a:pt x="272" y="590"/>
                </a:cubicBezTo>
                <a:cubicBezTo>
                  <a:pt x="272" y="590"/>
                  <a:pt x="73" y="425"/>
                  <a:pt x="0" y="227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6352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19" name="Group 83"/>
          <p:cNvGrpSpPr>
            <a:grpSpLocks/>
          </p:cNvGrpSpPr>
          <p:nvPr userDrawn="1"/>
        </p:nvGrpSpPr>
        <p:grpSpPr bwMode="auto">
          <a:xfrm>
            <a:off x="-430213" y="3956050"/>
            <a:ext cx="2300288" cy="1862138"/>
            <a:chOff x="-268" y="2482"/>
            <a:chExt cx="1449" cy="1173"/>
          </a:xfrm>
        </p:grpSpPr>
        <p:sp>
          <p:nvSpPr>
            <p:cNvPr id="40020" name="Freeform 84"/>
            <p:cNvSpPr>
              <a:spLocks/>
            </p:cNvSpPr>
            <p:nvPr/>
          </p:nvSpPr>
          <p:spPr bwMode="gray">
            <a:xfrm rot="20816137" flipH="1">
              <a:off x="-268" y="2885"/>
              <a:ext cx="1339" cy="671"/>
            </a:xfrm>
            <a:custGeom>
              <a:avLst/>
              <a:gdLst/>
              <a:ahLst/>
              <a:cxnLst>
                <a:cxn ang="0">
                  <a:pos x="0" y="1064"/>
                </a:cxn>
                <a:cxn ang="0">
                  <a:pos x="1890" y="121"/>
                </a:cxn>
                <a:cxn ang="0">
                  <a:pos x="1925" y="437"/>
                </a:cxn>
                <a:cxn ang="0">
                  <a:pos x="953" y="481"/>
                </a:cxn>
                <a:cxn ang="0">
                  <a:pos x="0" y="1064"/>
                </a:cxn>
              </a:cxnLst>
              <a:rect l="0" t="0" r="r" b="b"/>
              <a:pathLst>
                <a:path w="2126" h="1064">
                  <a:moveTo>
                    <a:pt x="0" y="1064"/>
                  </a:moveTo>
                  <a:cubicBezTo>
                    <a:pt x="89" y="941"/>
                    <a:pt x="928" y="0"/>
                    <a:pt x="1890" y="121"/>
                  </a:cubicBezTo>
                  <a:cubicBezTo>
                    <a:pt x="2126" y="169"/>
                    <a:pt x="2078" y="405"/>
                    <a:pt x="1925" y="437"/>
                  </a:cubicBezTo>
                  <a:cubicBezTo>
                    <a:pt x="1772" y="469"/>
                    <a:pt x="1453" y="317"/>
                    <a:pt x="953" y="481"/>
                  </a:cubicBezTo>
                  <a:cubicBezTo>
                    <a:pt x="453" y="645"/>
                    <a:pt x="177" y="917"/>
                    <a:pt x="0" y="106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1" name="Freeform 85"/>
            <p:cNvSpPr>
              <a:spLocks/>
            </p:cNvSpPr>
            <p:nvPr/>
          </p:nvSpPr>
          <p:spPr bwMode="gray">
            <a:xfrm rot="916769" flipH="1">
              <a:off x="-48" y="2742"/>
              <a:ext cx="1229" cy="556"/>
            </a:xfrm>
            <a:custGeom>
              <a:avLst/>
              <a:gdLst/>
              <a:ahLst/>
              <a:cxnLst>
                <a:cxn ang="0">
                  <a:pos x="2" y="960"/>
                </a:cxn>
                <a:cxn ang="0">
                  <a:pos x="1892" y="17"/>
                </a:cxn>
                <a:cxn ang="0">
                  <a:pos x="1927" y="333"/>
                </a:cxn>
                <a:cxn ang="0">
                  <a:pos x="980" y="596"/>
                </a:cxn>
                <a:cxn ang="0">
                  <a:pos x="2" y="960"/>
                </a:cxn>
              </a:cxnLst>
              <a:rect l="0" t="0" r="r" b="b"/>
              <a:pathLst>
                <a:path w="2127" h="960">
                  <a:moveTo>
                    <a:pt x="2" y="960"/>
                  </a:moveTo>
                  <a:cubicBezTo>
                    <a:pt x="0" y="951"/>
                    <a:pt x="1657" y="0"/>
                    <a:pt x="1892" y="17"/>
                  </a:cubicBezTo>
                  <a:cubicBezTo>
                    <a:pt x="2127" y="34"/>
                    <a:pt x="2089" y="274"/>
                    <a:pt x="1927" y="333"/>
                  </a:cubicBezTo>
                  <a:cubicBezTo>
                    <a:pt x="1765" y="392"/>
                    <a:pt x="1301" y="492"/>
                    <a:pt x="980" y="596"/>
                  </a:cubicBezTo>
                  <a:cubicBezTo>
                    <a:pt x="659" y="700"/>
                    <a:pt x="5" y="960"/>
                    <a:pt x="2" y="96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Freeform 86"/>
            <p:cNvSpPr>
              <a:spLocks/>
            </p:cNvSpPr>
            <p:nvPr/>
          </p:nvSpPr>
          <p:spPr bwMode="gray">
            <a:xfrm rot="-2046443">
              <a:off x="562" y="2482"/>
              <a:ext cx="186" cy="721"/>
            </a:xfrm>
            <a:custGeom>
              <a:avLst/>
              <a:gdLst/>
              <a:ahLst/>
              <a:cxnLst>
                <a:cxn ang="0">
                  <a:pos x="62" y="1411"/>
                </a:cxn>
                <a:cxn ang="0">
                  <a:pos x="125" y="147"/>
                </a:cxn>
                <a:cxn ang="0">
                  <a:pos x="328" y="279"/>
                </a:cxn>
                <a:cxn ang="0">
                  <a:pos x="169" y="815"/>
                </a:cxn>
                <a:cxn ang="0">
                  <a:pos x="62" y="1411"/>
                </a:cxn>
              </a:cxnLst>
              <a:rect l="0" t="0" r="r" b="b"/>
              <a:pathLst>
                <a:path w="364" h="1411">
                  <a:moveTo>
                    <a:pt x="62" y="1411"/>
                  </a:moveTo>
                  <a:cubicBezTo>
                    <a:pt x="56" y="1408"/>
                    <a:pt x="0" y="294"/>
                    <a:pt x="125" y="147"/>
                  </a:cubicBezTo>
                  <a:cubicBezTo>
                    <a:pt x="250" y="0"/>
                    <a:pt x="364" y="138"/>
                    <a:pt x="328" y="279"/>
                  </a:cubicBezTo>
                  <a:cubicBezTo>
                    <a:pt x="292" y="420"/>
                    <a:pt x="214" y="626"/>
                    <a:pt x="169" y="815"/>
                  </a:cubicBezTo>
                  <a:cubicBezTo>
                    <a:pt x="125" y="1004"/>
                    <a:pt x="63" y="1410"/>
                    <a:pt x="62" y="141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Freeform 87"/>
            <p:cNvSpPr>
              <a:spLocks/>
            </p:cNvSpPr>
            <p:nvPr/>
          </p:nvSpPr>
          <p:spPr bwMode="gray">
            <a:xfrm rot="19871107" flipH="1">
              <a:off x="264" y="3103"/>
              <a:ext cx="869" cy="427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Freeform 88"/>
            <p:cNvSpPr>
              <a:spLocks/>
            </p:cNvSpPr>
            <p:nvPr/>
          </p:nvSpPr>
          <p:spPr bwMode="gray">
            <a:xfrm rot="20949878" flipH="1">
              <a:off x="-26" y="2950"/>
              <a:ext cx="1137" cy="525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10001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5" name="Freeform 89"/>
            <p:cNvSpPr>
              <a:spLocks/>
            </p:cNvSpPr>
            <p:nvPr/>
          </p:nvSpPr>
          <p:spPr bwMode="gray">
            <a:xfrm rot="18037762" flipH="1">
              <a:off x="9" y="3313"/>
              <a:ext cx="458" cy="225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6" name="Oval 90"/>
            <p:cNvSpPr>
              <a:spLocks noChangeArrowheads="1"/>
            </p:cNvSpPr>
            <p:nvPr/>
          </p:nvSpPr>
          <p:spPr bwMode="gray">
            <a:xfrm>
              <a:off x="249" y="3566"/>
              <a:ext cx="67" cy="6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7" name="Oval 91"/>
            <p:cNvSpPr>
              <a:spLocks noChangeArrowheads="1"/>
            </p:cNvSpPr>
            <p:nvPr/>
          </p:nvSpPr>
          <p:spPr bwMode="gray">
            <a:xfrm>
              <a:off x="255" y="3100"/>
              <a:ext cx="92" cy="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9525" algn="ctr">
              <a:solidFill>
                <a:srgbClr val="FFFFFF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28" name="Freeform 92"/>
          <p:cNvSpPr>
            <a:spLocks/>
          </p:cNvSpPr>
          <p:nvPr userDrawn="1"/>
        </p:nvSpPr>
        <p:spPr bwMode="gray">
          <a:xfrm rot="-511412">
            <a:off x="2570163" y="636588"/>
            <a:ext cx="892175" cy="2482850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55" y="0"/>
              </a:cxn>
              <a:cxn ang="0">
                <a:pos x="562" y="1564"/>
              </a:cxn>
              <a:cxn ang="0">
                <a:pos x="422" y="1536"/>
              </a:cxn>
              <a:cxn ang="0">
                <a:pos x="0" y="27"/>
              </a:cxn>
            </a:cxnLst>
            <a:rect l="0" t="0" r="r" b="b"/>
            <a:pathLst>
              <a:path w="562" h="1564">
                <a:moveTo>
                  <a:pt x="0" y="27"/>
                </a:moveTo>
                <a:cubicBezTo>
                  <a:pt x="0" y="27"/>
                  <a:pt x="27" y="12"/>
                  <a:pt x="55" y="0"/>
                </a:cubicBezTo>
                <a:cubicBezTo>
                  <a:pt x="543" y="436"/>
                  <a:pt x="46" y="932"/>
                  <a:pt x="562" y="1564"/>
                </a:cubicBezTo>
                <a:cubicBezTo>
                  <a:pt x="500" y="1532"/>
                  <a:pt x="464" y="1526"/>
                  <a:pt x="422" y="1536"/>
                </a:cubicBezTo>
                <a:cubicBezTo>
                  <a:pt x="46" y="1045"/>
                  <a:pt x="503" y="489"/>
                  <a:pt x="0" y="27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0" name="Freeform 104"/>
          <p:cNvSpPr>
            <a:spLocks/>
          </p:cNvSpPr>
          <p:nvPr userDrawn="1"/>
        </p:nvSpPr>
        <p:spPr bwMode="gray">
          <a:xfrm rot="-923813">
            <a:off x="1398588" y="1212850"/>
            <a:ext cx="204787" cy="320675"/>
          </a:xfrm>
          <a:custGeom>
            <a:avLst/>
            <a:gdLst/>
            <a:ahLst/>
            <a:cxnLst>
              <a:cxn ang="0">
                <a:pos x="147" y="47"/>
              </a:cxn>
              <a:cxn ang="0">
                <a:pos x="186" y="79"/>
              </a:cxn>
              <a:cxn ang="0">
                <a:pos x="214" y="102"/>
              </a:cxn>
              <a:cxn ang="0">
                <a:pos x="246" y="134"/>
              </a:cxn>
              <a:cxn ang="0">
                <a:pos x="266" y="258"/>
              </a:cxn>
              <a:cxn ang="0">
                <a:pos x="192" y="348"/>
              </a:cxn>
              <a:cxn ang="0">
                <a:pos x="187" y="344"/>
              </a:cxn>
              <a:cxn ang="0">
                <a:pos x="225" y="290"/>
              </a:cxn>
              <a:cxn ang="0">
                <a:pos x="245" y="227"/>
              </a:cxn>
              <a:cxn ang="0">
                <a:pos x="228" y="182"/>
              </a:cxn>
              <a:cxn ang="0">
                <a:pos x="185" y="149"/>
              </a:cxn>
              <a:cxn ang="0">
                <a:pos x="155" y="128"/>
              </a:cxn>
              <a:cxn ang="0">
                <a:pos x="126" y="101"/>
              </a:cxn>
              <a:cxn ang="0">
                <a:pos x="126" y="355"/>
              </a:cxn>
              <a:cxn ang="0">
                <a:pos x="97" y="417"/>
              </a:cxn>
              <a:cxn ang="0">
                <a:pos x="37" y="448"/>
              </a:cxn>
              <a:cxn ang="0">
                <a:pos x="6" y="437"/>
              </a:cxn>
              <a:cxn ang="0">
                <a:pos x="3" y="412"/>
              </a:cxn>
              <a:cxn ang="0">
                <a:pos x="21" y="383"/>
              </a:cxn>
              <a:cxn ang="0">
                <a:pos x="52" y="362"/>
              </a:cxn>
              <a:cxn ang="0">
                <a:pos x="72" y="356"/>
              </a:cxn>
              <a:cxn ang="0">
                <a:pos x="88" y="356"/>
              </a:cxn>
              <a:cxn ang="0">
                <a:pos x="100" y="356"/>
              </a:cxn>
              <a:cxn ang="0">
                <a:pos x="105" y="348"/>
              </a:cxn>
              <a:cxn ang="0">
                <a:pos x="105" y="0"/>
              </a:cxn>
              <a:cxn ang="0">
                <a:pos x="111" y="0"/>
              </a:cxn>
              <a:cxn ang="0">
                <a:pos x="147" y="47"/>
              </a:cxn>
            </a:cxnLst>
            <a:rect l="0" t="0" r="r" b="b"/>
            <a:pathLst>
              <a:path w="285" h="448">
                <a:moveTo>
                  <a:pt x="147" y="47"/>
                </a:moveTo>
                <a:cubicBezTo>
                  <a:pt x="156" y="55"/>
                  <a:pt x="168" y="66"/>
                  <a:pt x="186" y="79"/>
                </a:cubicBezTo>
                <a:cubicBezTo>
                  <a:pt x="198" y="89"/>
                  <a:pt x="207" y="96"/>
                  <a:pt x="214" y="102"/>
                </a:cubicBezTo>
                <a:cubicBezTo>
                  <a:pt x="225" y="112"/>
                  <a:pt x="236" y="122"/>
                  <a:pt x="246" y="134"/>
                </a:cubicBezTo>
                <a:cubicBezTo>
                  <a:pt x="279" y="171"/>
                  <a:pt x="285" y="212"/>
                  <a:pt x="266" y="258"/>
                </a:cubicBezTo>
                <a:cubicBezTo>
                  <a:pt x="251" y="294"/>
                  <a:pt x="226" y="324"/>
                  <a:pt x="192" y="348"/>
                </a:cubicBezTo>
                <a:cubicBezTo>
                  <a:pt x="187" y="344"/>
                  <a:pt x="187" y="344"/>
                  <a:pt x="187" y="344"/>
                </a:cubicBezTo>
                <a:cubicBezTo>
                  <a:pt x="203" y="326"/>
                  <a:pt x="215" y="307"/>
                  <a:pt x="225" y="290"/>
                </a:cubicBezTo>
                <a:cubicBezTo>
                  <a:pt x="238" y="266"/>
                  <a:pt x="245" y="245"/>
                  <a:pt x="245" y="227"/>
                </a:cubicBezTo>
                <a:cubicBezTo>
                  <a:pt x="245" y="210"/>
                  <a:pt x="239" y="195"/>
                  <a:pt x="228" y="182"/>
                </a:cubicBezTo>
                <a:cubicBezTo>
                  <a:pt x="220" y="174"/>
                  <a:pt x="206" y="163"/>
                  <a:pt x="185" y="149"/>
                </a:cubicBezTo>
                <a:cubicBezTo>
                  <a:pt x="173" y="140"/>
                  <a:pt x="163" y="133"/>
                  <a:pt x="155" y="128"/>
                </a:cubicBezTo>
                <a:cubicBezTo>
                  <a:pt x="144" y="119"/>
                  <a:pt x="134" y="110"/>
                  <a:pt x="126" y="101"/>
                </a:cubicBezTo>
                <a:cubicBezTo>
                  <a:pt x="126" y="355"/>
                  <a:pt x="126" y="355"/>
                  <a:pt x="126" y="355"/>
                </a:cubicBezTo>
                <a:cubicBezTo>
                  <a:pt x="126" y="376"/>
                  <a:pt x="116" y="396"/>
                  <a:pt x="97" y="417"/>
                </a:cubicBezTo>
                <a:cubicBezTo>
                  <a:pt x="77" y="438"/>
                  <a:pt x="57" y="448"/>
                  <a:pt x="37" y="448"/>
                </a:cubicBezTo>
                <a:cubicBezTo>
                  <a:pt x="22" y="448"/>
                  <a:pt x="12" y="445"/>
                  <a:pt x="6" y="437"/>
                </a:cubicBezTo>
                <a:cubicBezTo>
                  <a:pt x="1" y="431"/>
                  <a:pt x="0" y="423"/>
                  <a:pt x="3" y="412"/>
                </a:cubicBezTo>
                <a:cubicBezTo>
                  <a:pt x="6" y="402"/>
                  <a:pt x="12" y="392"/>
                  <a:pt x="21" y="383"/>
                </a:cubicBezTo>
                <a:cubicBezTo>
                  <a:pt x="30" y="373"/>
                  <a:pt x="41" y="366"/>
                  <a:pt x="52" y="362"/>
                </a:cubicBezTo>
                <a:cubicBezTo>
                  <a:pt x="58" y="359"/>
                  <a:pt x="65" y="357"/>
                  <a:pt x="72" y="356"/>
                </a:cubicBezTo>
                <a:cubicBezTo>
                  <a:pt x="76" y="356"/>
                  <a:pt x="82" y="356"/>
                  <a:pt x="88" y="356"/>
                </a:cubicBezTo>
                <a:cubicBezTo>
                  <a:pt x="94" y="356"/>
                  <a:pt x="98" y="356"/>
                  <a:pt x="100" y="356"/>
                </a:cubicBezTo>
                <a:cubicBezTo>
                  <a:pt x="103" y="355"/>
                  <a:pt x="105" y="352"/>
                  <a:pt x="105" y="348"/>
                </a:cubicBezTo>
                <a:cubicBezTo>
                  <a:pt x="105" y="0"/>
                  <a:pt x="105" y="0"/>
                  <a:pt x="105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18"/>
                  <a:pt x="134" y="33"/>
                  <a:pt x="147" y="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41" name="Rectangle 105"/>
          <p:cNvSpPr>
            <a:spLocks noGrp="1" noChangeArrowheads="1"/>
          </p:cNvSpPr>
          <p:nvPr>
            <p:ph type="dt" sz="half" idx="2"/>
          </p:nvPr>
        </p:nvSpPr>
        <p:spPr>
          <a:xfrm>
            <a:off x="452438" y="62611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07561D-0928-4421-BA58-C247EF13BEE2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40042" name="Rectangle 106"/>
          <p:cNvSpPr>
            <a:spLocks noGrp="1" noChangeArrowheads="1"/>
          </p:cNvSpPr>
          <p:nvPr>
            <p:ph type="ftr" sz="quarter" idx="3"/>
          </p:nvPr>
        </p:nvSpPr>
        <p:spPr>
          <a:xfrm>
            <a:off x="3119438" y="62611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043" name="Rectangle 10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48438" y="62611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AF19C0-4412-4C68-B4C3-5D1212DD7EA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0045" name="Picture 109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38100" y="4535488"/>
            <a:ext cx="566738" cy="566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40047" name="Picture 11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1347788" y="787400"/>
            <a:ext cx="5746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048" name="Rectangle 112"/>
          <p:cNvSpPr>
            <a:spLocks noGrp="1" noChangeArrowheads="1"/>
          </p:cNvSpPr>
          <p:nvPr>
            <p:ph type="ctrTitle"/>
          </p:nvPr>
        </p:nvSpPr>
        <p:spPr>
          <a:xfrm>
            <a:off x="3652838" y="2378075"/>
            <a:ext cx="5181600" cy="1470025"/>
          </a:xfrm>
          <a:ln algn="ctr"/>
        </p:spPr>
        <p:txBody>
          <a:bodyPr/>
          <a:lstStyle>
            <a:lvl1pPr algn="r" eaLnBrk="1" hangingPunct="1">
              <a:defRPr sz="48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grpSp>
        <p:nvGrpSpPr>
          <p:cNvPr id="40049" name="Group 113"/>
          <p:cNvGrpSpPr>
            <a:grpSpLocks/>
          </p:cNvGrpSpPr>
          <p:nvPr userDrawn="1"/>
        </p:nvGrpSpPr>
        <p:grpSpPr bwMode="auto">
          <a:xfrm>
            <a:off x="639763" y="2105025"/>
            <a:ext cx="2185987" cy="5057775"/>
            <a:chOff x="658" y="1118"/>
            <a:chExt cx="1377" cy="3186"/>
          </a:xfrm>
        </p:grpSpPr>
        <p:sp>
          <p:nvSpPr>
            <p:cNvPr id="40050" name="Freeform 114"/>
            <p:cNvSpPr>
              <a:spLocks/>
            </p:cNvSpPr>
            <p:nvPr/>
          </p:nvSpPr>
          <p:spPr bwMode="gray">
            <a:xfrm rot="2747114">
              <a:off x="1333" y="1539"/>
              <a:ext cx="942" cy="462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14999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1" name="Group 115"/>
            <p:cNvGrpSpPr>
              <a:grpSpLocks/>
            </p:cNvGrpSpPr>
            <p:nvPr/>
          </p:nvGrpSpPr>
          <p:grpSpPr bwMode="auto">
            <a:xfrm>
              <a:off x="658" y="1118"/>
              <a:ext cx="1358" cy="2506"/>
              <a:chOff x="658" y="1118"/>
              <a:chExt cx="1358" cy="2506"/>
            </a:xfrm>
          </p:grpSpPr>
          <p:grpSp>
            <p:nvGrpSpPr>
              <p:cNvPr id="40052" name="Group 116"/>
              <p:cNvGrpSpPr>
                <a:grpSpLocks/>
              </p:cNvGrpSpPr>
              <p:nvPr userDrawn="1"/>
            </p:nvGrpSpPr>
            <p:grpSpPr bwMode="auto">
              <a:xfrm>
                <a:off x="658" y="1118"/>
                <a:ext cx="1358" cy="2506"/>
                <a:chOff x="658" y="1118"/>
                <a:chExt cx="1358" cy="2506"/>
              </a:xfrm>
            </p:grpSpPr>
            <p:sp>
              <p:nvSpPr>
                <p:cNvPr id="40053" name="AutoShape 117"/>
                <p:cNvSpPr>
                  <a:spLocks noChangeArrowheads="1"/>
                </p:cNvSpPr>
                <p:nvPr userDrawn="1"/>
              </p:nvSpPr>
              <p:spPr bwMode="gray">
                <a:xfrm>
                  <a:off x="658" y="1118"/>
                  <a:ext cx="1358" cy="2506"/>
                </a:xfrm>
                <a:prstGeom prst="roundRect">
                  <a:avLst>
                    <a:gd name="adj" fmla="val 1362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4" name="AutoShape 118"/>
                <p:cNvSpPr>
                  <a:spLocks noChangeArrowheads="1"/>
                </p:cNvSpPr>
                <p:nvPr userDrawn="1"/>
              </p:nvSpPr>
              <p:spPr bwMode="gray">
                <a:xfrm>
                  <a:off x="668" y="1122"/>
                  <a:ext cx="1337" cy="2498"/>
                </a:xfrm>
                <a:prstGeom prst="roundRect">
                  <a:avLst>
                    <a:gd name="adj" fmla="val 13620"/>
                  </a:avLst>
                </a:prstGeom>
                <a:solidFill>
                  <a:srgbClr val="FFFFFF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5" name="AutoShape 119"/>
                <p:cNvSpPr>
                  <a:spLocks noChangeArrowheads="1"/>
                </p:cNvSpPr>
                <p:nvPr userDrawn="1"/>
              </p:nvSpPr>
              <p:spPr bwMode="gray">
                <a:xfrm>
                  <a:off x="673" y="1132"/>
                  <a:ext cx="1326" cy="2478"/>
                </a:xfrm>
                <a:prstGeom prst="roundRect">
                  <a:avLst>
                    <a:gd name="adj" fmla="val 13255"/>
                  </a:avLst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6" name="AutoShape 120"/>
                <p:cNvSpPr>
                  <a:spLocks noChangeArrowheads="1"/>
                </p:cNvSpPr>
                <p:nvPr userDrawn="1"/>
              </p:nvSpPr>
              <p:spPr bwMode="gray">
                <a:xfrm>
                  <a:off x="692" y="1153"/>
                  <a:ext cx="1289" cy="2436"/>
                </a:xfrm>
                <a:prstGeom prst="roundRect">
                  <a:avLst>
                    <a:gd name="adj" fmla="val 12417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tint val="82353"/>
                        <a:invGamma/>
                      </a:srgb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57" name="Group 121"/>
                <p:cNvGrpSpPr>
                  <a:grpSpLocks/>
                </p:cNvGrpSpPr>
                <p:nvPr userDrawn="1"/>
              </p:nvGrpSpPr>
              <p:grpSpPr bwMode="auto">
                <a:xfrm>
                  <a:off x="1217" y="3286"/>
                  <a:ext cx="239" cy="239"/>
                  <a:chOff x="1217" y="3286"/>
                  <a:chExt cx="239" cy="239"/>
                </a:xfrm>
              </p:grpSpPr>
              <p:sp>
                <p:nvSpPr>
                  <p:cNvPr id="40058" name="Oval 122"/>
                  <p:cNvSpPr>
                    <a:spLocks noChangeArrowheads="1"/>
                  </p:cNvSpPr>
                  <p:nvPr/>
                </p:nvSpPr>
                <p:spPr bwMode="gray">
                  <a:xfrm>
                    <a:off x="1217" y="3286"/>
                    <a:ext cx="239" cy="23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00">
                          <a:gamma/>
                          <a:tint val="72941"/>
                          <a:invGamma/>
                        </a:srgbClr>
                      </a:gs>
                      <a:gs pos="100000">
                        <a:srgbClr val="000000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59" name="AutoShape 123"/>
                  <p:cNvSpPr>
                    <a:spLocks noChangeArrowheads="1"/>
                  </p:cNvSpPr>
                  <p:nvPr/>
                </p:nvSpPr>
                <p:spPr bwMode="gray">
                  <a:xfrm>
                    <a:off x="1298" y="3366"/>
                    <a:ext cx="79" cy="79"/>
                  </a:xfrm>
                  <a:prstGeom prst="roundRect">
                    <a:avLst>
                      <a:gd name="adj" fmla="val 23333"/>
                    </a:avLst>
                  </a:prstGeom>
                  <a:noFill/>
                  <a:ln w="19050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060" name="Group 124"/>
                <p:cNvGrpSpPr>
                  <a:grpSpLocks/>
                </p:cNvGrpSpPr>
                <p:nvPr userDrawn="1"/>
              </p:nvGrpSpPr>
              <p:grpSpPr bwMode="auto">
                <a:xfrm>
                  <a:off x="1099" y="1314"/>
                  <a:ext cx="56" cy="54"/>
                  <a:chOff x="1099" y="1314"/>
                  <a:chExt cx="56" cy="54"/>
                </a:xfrm>
              </p:grpSpPr>
              <p:sp>
                <p:nvSpPr>
                  <p:cNvPr id="40061" name="Oval 125"/>
                  <p:cNvSpPr>
                    <a:spLocks noChangeArrowheads="1"/>
                  </p:cNvSpPr>
                  <p:nvPr/>
                </p:nvSpPr>
                <p:spPr bwMode="gray">
                  <a:xfrm>
                    <a:off x="1099" y="1314"/>
                    <a:ext cx="56" cy="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333333">
                          <a:gamma/>
                          <a:tint val="89020"/>
                          <a:invGamma/>
                        </a:srgbClr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62" name="Oval 126"/>
                  <p:cNvSpPr>
                    <a:spLocks noChangeArrowheads="1"/>
                  </p:cNvSpPr>
                  <p:nvPr/>
                </p:nvSpPr>
                <p:spPr bwMode="gray">
                  <a:xfrm>
                    <a:off x="1112" y="1326"/>
                    <a:ext cx="30" cy="29"/>
                  </a:xfrm>
                  <a:prstGeom prst="ellipse">
                    <a:avLst/>
                  </a:prstGeom>
                  <a:solidFill>
                    <a:srgbClr val="FFFFFF">
                      <a:alpha val="10001"/>
                    </a:srgbClr>
                  </a:soli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063" name="Group 127"/>
                <p:cNvGrpSpPr>
                  <a:grpSpLocks/>
                </p:cNvGrpSpPr>
                <p:nvPr userDrawn="1"/>
              </p:nvGrpSpPr>
              <p:grpSpPr bwMode="auto">
                <a:xfrm>
                  <a:off x="1215" y="1315"/>
                  <a:ext cx="242" cy="50"/>
                  <a:chOff x="1215" y="1315"/>
                  <a:chExt cx="242" cy="50"/>
                </a:xfrm>
              </p:grpSpPr>
              <p:sp>
                <p:nvSpPr>
                  <p:cNvPr id="40064" name="AutoShape 128"/>
                  <p:cNvSpPr>
                    <a:spLocks noChangeArrowheads="1"/>
                  </p:cNvSpPr>
                  <p:nvPr/>
                </p:nvSpPr>
                <p:spPr bwMode="gray">
                  <a:xfrm>
                    <a:off x="1215" y="1315"/>
                    <a:ext cx="242" cy="5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414141">
                          <a:gamma/>
                          <a:shade val="57255"/>
                          <a:invGamma/>
                        </a:srgbClr>
                      </a:gs>
                      <a:gs pos="100000">
                        <a:srgbClr val="41414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65" name="AutoShape 129"/>
                  <p:cNvSpPr>
                    <a:spLocks noChangeArrowheads="1"/>
                  </p:cNvSpPr>
                  <p:nvPr/>
                </p:nvSpPr>
                <p:spPr bwMode="gray">
                  <a:xfrm>
                    <a:off x="1221" y="1322"/>
                    <a:ext cx="231" cy="3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333333">
                          <a:alpha val="20000"/>
                        </a:srgbClr>
                      </a:gs>
                      <a:gs pos="100000">
                        <a:srgbClr val="333333">
                          <a:gamma/>
                          <a:tint val="89020"/>
                          <a:invGamma/>
                        </a:srgbClr>
                      </a:gs>
                    </a:gsLst>
                    <a:lin ang="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66" name="AutoShape 130"/>
                  <p:cNvSpPr>
                    <a:spLocks noChangeArrowheads="1"/>
                  </p:cNvSpPr>
                  <p:nvPr/>
                </p:nvSpPr>
                <p:spPr bwMode="gray">
                  <a:xfrm>
                    <a:off x="1228" y="1329"/>
                    <a:ext cx="217" cy="2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20000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40067" name="Picture 131" descr="Picture1"/>
              <p:cNvPicPr>
                <a:picLocks noChangeAspect="1" noChangeArrowheads="1"/>
              </p:cNvPicPr>
              <p:nvPr userDrawn="1"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1278" y="1153"/>
                <a:ext cx="703" cy="1647"/>
              </a:xfrm>
              <a:prstGeom prst="rect">
                <a:avLst/>
              </a:prstGeom>
              <a:noFill/>
            </p:spPr>
          </p:pic>
        </p:grpSp>
        <p:pic>
          <p:nvPicPr>
            <p:cNvPr id="40068" name="Picture 132" descr="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663" y="3631"/>
              <a:ext cx="1351" cy="673"/>
            </a:xfrm>
            <a:prstGeom prst="rect">
              <a:avLst/>
            </a:prstGeom>
            <a:noFill/>
          </p:spPr>
        </p:pic>
        <p:sp>
          <p:nvSpPr>
            <p:cNvPr id="40069" name="AutoShape 133" descr="13"/>
            <p:cNvSpPr>
              <a:spLocks noChangeArrowheads="1"/>
            </p:cNvSpPr>
            <p:nvPr/>
          </p:nvSpPr>
          <p:spPr bwMode="gray">
            <a:xfrm>
              <a:off x="762" y="1555"/>
              <a:ext cx="1148" cy="1642"/>
            </a:xfrm>
            <a:prstGeom prst="roundRect">
              <a:avLst>
                <a:gd name="adj" fmla="val 0"/>
              </a:avLst>
            </a:prstGeom>
            <a:blipFill dpi="0" rotWithShape="1">
              <a:blip r:embed="rId10" cstate="print"/>
              <a:srcRect/>
              <a:stretch>
                <a:fillRect b="-6469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0" name="Freeform 134"/>
            <p:cNvSpPr>
              <a:spLocks/>
            </p:cNvSpPr>
            <p:nvPr/>
          </p:nvSpPr>
          <p:spPr bwMode="gray">
            <a:xfrm rot="10800000">
              <a:off x="762" y="1555"/>
              <a:ext cx="1148" cy="16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3" y="0"/>
                </a:cxn>
                <a:cxn ang="0">
                  <a:pos x="1633" y="2495"/>
                </a:cxn>
              </a:cxnLst>
              <a:rect l="0" t="0" r="r" b="b"/>
              <a:pathLst>
                <a:path w="1633" h="2495">
                  <a:moveTo>
                    <a:pt x="0" y="0"/>
                  </a:moveTo>
                  <a:lnTo>
                    <a:pt x="1633" y="0"/>
                  </a:lnTo>
                  <a:lnTo>
                    <a:pt x="1633" y="2495"/>
                  </a:lnTo>
                </a:path>
              </a:pathLst>
            </a:custGeom>
            <a:noFill/>
            <a:ln w="19050" cap="flat" cmpd="sng">
              <a:solidFill>
                <a:srgbClr val="FFFFFF">
                  <a:alpha val="2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1" name="Freeform 135"/>
            <p:cNvSpPr>
              <a:spLocks/>
            </p:cNvSpPr>
            <p:nvPr/>
          </p:nvSpPr>
          <p:spPr bwMode="gray">
            <a:xfrm>
              <a:off x="761" y="1555"/>
              <a:ext cx="1149" cy="16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3" y="0"/>
                </a:cxn>
                <a:cxn ang="0">
                  <a:pos x="1633" y="2495"/>
                </a:cxn>
              </a:cxnLst>
              <a:rect l="0" t="0" r="r" b="b"/>
              <a:pathLst>
                <a:path w="1633" h="2495">
                  <a:moveTo>
                    <a:pt x="0" y="0"/>
                  </a:moveTo>
                  <a:lnTo>
                    <a:pt x="1633" y="0"/>
                  </a:lnTo>
                  <a:lnTo>
                    <a:pt x="1633" y="2495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7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2" name="AutoShape 136"/>
            <p:cNvSpPr>
              <a:spLocks noChangeArrowheads="1"/>
            </p:cNvSpPr>
            <p:nvPr/>
          </p:nvSpPr>
          <p:spPr bwMode="gray">
            <a:xfrm>
              <a:off x="762" y="1555"/>
              <a:ext cx="1148" cy="36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0073" name="Picture 13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gray">
            <a:xfrm>
              <a:off x="786" y="1635"/>
              <a:ext cx="280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40074" name="Picture 138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gray">
            <a:xfrm>
              <a:off x="1326" y="1635"/>
              <a:ext cx="281" cy="2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40075" name="Picture 139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1596" y="1635"/>
              <a:ext cx="280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grpSp>
          <p:nvGrpSpPr>
            <p:cNvPr id="40076" name="Group 140"/>
            <p:cNvGrpSpPr>
              <a:grpSpLocks/>
            </p:cNvGrpSpPr>
            <p:nvPr/>
          </p:nvGrpSpPr>
          <p:grpSpPr bwMode="auto">
            <a:xfrm>
              <a:off x="762" y="1528"/>
              <a:ext cx="1148" cy="116"/>
              <a:chOff x="762" y="1528"/>
              <a:chExt cx="1148" cy="116"/>
            </a:xfrm>
          </p:grpSpPr>
          <p:sp>
            <p:nvSpPr>
              <p:cNvPr id="40077" name="AutoShape 141"/>
              <p:cNvSpPr>
                <a:spLocks noChangeArrowheads="1"/>
              </p:cNvSpPr>
              <p:nvPr/>
            </p:nvSpPr>
            <p:spPr bwMode="gray">
              <a:xfrm>
                <a:off x="762" y="1561"/>
                <a:ext cx="1148" cy="58"/>
              </a:xfrm>
              <a:prstGeom prst="roundRect">
                <a:avLst>
                  <a:gd name="adj" fmla="val 0"/>
                </a:avLst>
              </a:pr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8" name="AutoShape 142"/>
              <p:cNvSpPr>
                <a:spLocks noChangeArrowheads="1"/>
              </p:cNvSpPr>
              <p:nvPr/>
            </p:nvSpPr>
            <p:spPr bwMode="gray">
              <a:xfrm>
                <a:off x="762" y="1555"/>
                <a:ext cx="1148" cy="59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rgbClr val="DEE6EA">
                      <a:gamma/>
                      <a:tint val="0"/>
                      <a:invGamma/>
                    </a:srgbClr>
                  </a:gs>
                  <a:gs pos="100000">
                    <a:srgbClr val="DEE6E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9" name="AutoShape 143"/>
              <p:cNvSpPr>
                <a:spLocks noChangeArrowheads="1"/>
              </p:cNvSpPr>
              <p:nvPr/>
            </p:nvSpPr>
            <p:spPr bwMode="gray">
              <a:xfrm flipH="1">
                <a:off x="816" y="1562"/>
                <a:ext cx="96" cy="44"/>
              </a:xfrm>
              <a:prstGeom prst="rtTriangle">
                <a:avLst/>
              </a:prstGeom>
              <a:solidFill>
                <a:srgbClr val="4098C8">
                  <a:alpha val="30000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0" name="AutoShape 144"/>
              <p:cNvSpPr>
                <a:spLocks noChangeArrowheads="1"/>
              </p:cNvSpPr>
              <p:nvPr/>
            </p:nvSpPr>
            <p:spPr bwMode="gray">
              <a:xfrm flipH="1">
                <a:off x="1767" y="1562"/>
                <a:ext cx="96" cy="44"/>
              </a:xfrm>
              <a:prstGeom prst="roundRect">
                <a:avLst>
                  <a:gd name="adj" fmla="val 25000"/>
                </a:avLst>
              </a:prstGeom>
              <a:solidFill>
                <a:srgbClr val="4D4D4D">
                  <a:alpha val="20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1" name="AutoShape 145"/>
              <p:cNvSpPr>
                <a:spLocks noChangeArrowheads="1"/>
              </p:cNvSpPr>
              <p:nvPr/>
            </p:nvSpPr>
            <p:spPr bwMode="gray">
              <a:xfrm flipH="1">
                <a:off x="1705" y="1562"/>
                <a:ext cx="43" cy="44"/>
              </a:xfrm>
              <a:prstGeom prst="roundRect">
                <a:avLst>
                  <a:gd name="adj" fmla="val 50000"/>
                </a:avLst>
              </a:prstGeom>
              <a:solidFill>
                <a:srgbClr val="4D4D4D">
                  <a:alpha val="20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2" name="AutoShape 146"/>
              <p:cNvSpPr>
                <a:spLocks noChangeArrowheads="1"/>
              </p:cNvSpPr>
              <p:nvPr/>
            </p:nvSpPr>
            <p:spPr bwMode="gray">
              <a:xfrm flipH="1">
                <a:off x="1715" y="1572"/>
                <a:ext cx="23" cy="2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3" name="Text Box 147"/>
              <p:cNvSpPr txBox="1">
                <a:spLocks noChangeArrowheads="1"/>
              </p:cNvSpPr>
              <p:nvPr/>
            </p:nvSpPr>
            <p:spPr bwMode="gray">
              <a:xfrm>
                <a:off x="1163" y="1528"/>
                <a:ext cx="34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00">
                    <a:solidFill>
                      <a:srgbClr val="808080"/>
                    </a:solidFill>
                    <a:effectLst/>
                  </a:rPr>
                  <a:t>AM 10 : 30</a:t>
                </a:r>
              </a:p>
            </p:txBody>
          </p:sp>
        </p:grpSp>
        <p:pic>
          <p:nvPicPr>
            <p:cNvPr id="40084" name="Picture 148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1056" y="1635"/>
              <a:ext cx="28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086" name="Rectangle 150"/>
          <p:cNvSpPr>
            <a:spLocks noGrp="1" noChangeArrowheads="1"/>
          </p:cNvSpPr>
          <p:nvPr>
            <p:ph type="subTitle" idx="1"/>
          </p:nvPr>
        </p:nvSpPr>
        <p:spPr>
          <a:xfrm>
            <a:off x="3652838" y="3698875"/>
            <a:ext cx="5181600" cy="685800"/>
          </a:xfrm>
          <a:ln algn="ctr"/>
        </p:spPr>
        <p:txBody>
          <a:bodyPr/>
          <a:lstStyle>
            <a:lvl1pPr marL="0" indent="0" algn="r" eaLnBrk="1" hangingPunct="1">
              <a:buFontTx/>
              <a:buNone/>
              <a:defRPr sz="25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40092" name="AutoShape 156" descr="https://www.uit.edu.vn/templates/uit/images/Logo_www.pn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94" name="AutoShape 158" descr="https://www.uit.edu.vn/templates/uit/images/Logo_www.pn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96" name="AutoShape 160" descr="https://www.uit.edu.vn/templates/uit/images/Logo_www.pn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9" name="Picture 1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2438400" y="1600200"/>
            <a:ext cx="457200" cy="4572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9938" name="Picture 2" descr="gps icon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33600" y="5257800"/>
            <a:ext cx="1066800" cy="1066800"/>
          </a:xfrm>
          <a:prstGeom prst="rect">
            <a:avLst/>
          </a:prstGeom>
          <a:noFill/>
        </p:spPr>
      </p:pic>
      <p:pic>
        <p:nvPicPr>
          <p:cNvPr id="40044" name="Picture 10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gray">
          <a:xfrm>
            <a:off x="228600" y="5334000"/>
            <a:ext cx="93345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9942" name="Picture 6" descr="http://icons.iconarchive.com/icons/thiago-silva/palm/256/Google-Maps-icon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95600" y="4114800"/>
            <a:ext cx="762000" cy="762000"/>
          </a:xfrm>
          <a:prstGeom prst="rect">
            <a:avLst/>
          </a:prstGeom>
          <a:noFill/>
        </p:spPr>
      </p:pic>
      <p:pic>
        <p:nvPicPr>
          <p:cNvPr id="39944" name="Picture 8" descr="http://icons.iconarchive.com/icons/double-j-design/apple-festival/256/app-map-icon.pn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1295400"/>
            <a:ext cx="762000" cy="762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7485E-B7E2-4796-9006-94451644A85D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7D77E-C9BC-40D6-8A4A-DCF08EEC7E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6E284-3AAE-488F-AE86-16241D529F5B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4FC47-8566-4250-92AE-9A078F2C7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197600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12527-480E-4318-8F31-ADAEF9A6E218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853AA-BCE4-4972-A44E-860003A47A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197600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917C2-35F5-45EC-BFFC-ED2C705477AE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807B3-ADA7-4A3D-924D-7B0967912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197600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68645-B387-4234-AB1F-F566584C1C29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55928-12FE-41D9-AAE3-467AB0AB8D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E4722-E499-4413-AAC0-8443E8C529E2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B9170-D7E8-43A3-BD72-D010F5EFE3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E491E-B4BA-4E4B-867B-8FD44E66A0EF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2D8B7-7514-4ED5-B6FB-ED78F0D44D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ABD3E-8EB2-476A-8EC6-1047FD08415E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4EBEF-A8A7-475C-A00B-2FEB24702D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CD800-0C31-468A-A3BB-A60AC150ABB0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8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4FDA5-775A-4349-89F4-1D8D8D6D83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8718D-79CF-4C8B-B15E-BA5EBC1317AE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3C97E-9283-4E20-9D71-059A9A79A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84728-3022-4CCE-95F3-6DE99300D63B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3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0937-6082-489A-ADE3-B47743C778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264B6-9D1D-4408-A70B-0605A1B48E67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506B3-2D9D-4B78-8AA2-FFD39E3434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9F3DE-F338-47E6-B1EC-D0806BE9F444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AA36D-DA5F-42CD-8397-0F131FFA2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75" y="116437"/>
            <a:ext cx="1457255" cy="998220"/>
          </a:xfrm>
          <a:prstGeom prst="rect">
            <a:avLst/>
          </a:prstGeom>
        </p:spPr>
      </p:pic>
      <p:pic>
        <p:nvPicPr>
          <p:cNvPr id="66" name="Picture 109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gray">
          <a:xfrm>
            <a:off x="457200" y="304800"/>
            <a:ext cx="566738" cy="566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1101" name="Group 77"/>
          <p:cNvGrpSpPr>
            <a:grpSpLocks/>
          </p:cNvGrpSpPr>
          <p:nvPr/>
        </p:nvGrpSpPr>
        <p:grpSpPr bwMode="auto">
          <a:xfrm>
            <a:off x="-977900" y="-1117600"/>
            <a:ext cx="11110913" cy="9974263"/>
            <a:chOff x="-613" y="-698"/>
            <a:chExt cx="6999" cy="6283"/>
          </a:xfrm>
        </p:grpSpPr>
        <p:sp>
          <p:nvSpPr>
            <p:cNvPr id="1102" name="Rectangle 78"/>
            <p:cNvSpPr>
              <a:spLocks noChangeArrowheads="1"/>
            </p:cNvSpPr>
            <p:nvPr userDrawn="1"/>
          </p:nvSpPr>
          <p:spPr bwMode="ltGray">
            <a:xfrm>
              <a:off x="-613" y="-698"/>
              <a:ext cx="2404" cy="240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Oval 79"/>
            <p:cNvSpPr>
              <a:spLocks noChangeArrowheads="1"/>
            </p:cNvSpPr>
            <p:nvPr userDrawn="1"/>
          </p:nvSpPr>
          <p:spPr bwMode="hidden">
            <a:xfrm>
              <a:off x="-288" y="1570"/>
              <a:ext cx="4015" cy="401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Oval 80"/>
            <p:cNvSpPr>
              <a:spLocks noChangeArrowheads="1"/>
            </p:cNvSpPr>
            <p:nvPr userDrawn="1"/>
          </p:nvSpPr>
          <p:spPr bwMode="ltGray">
            <a:xfrm>
              <a:off x="3696" y="1480"/>
              <a:ext cx="2690" cy="26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5" name="Picture 81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ltGray">
            <a:xfrm>
              <a:off x="-8" y="1336"/>
              <a:ext cx="5768" cy="29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06" name="Oval 82"/>
            <p:cNvSpPr>
              <a:spLocks noChangeArrowheads="1"/>
            </p:cNvSpPr>
            <p:nvPr userDrawn="1"/>
          </p:nvSpPr>
          <p:spPr bwMode="hidden">
            <a:xfrm>
              <a:off x="2653" y="0"/>
              <a:ext cx="1492" cy="149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25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auto">
          <a:xfrm>
            <a:off x="1138238" y="265113"/>
            <a:ext cx="61976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2438" y="1590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2438" y="62357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fld id="{336B218A-D317-4252-9F66-08FC894BC1D4}" type="datetimeFigureOut">
              <a:rPr lang="en-US"/>
              <a:pPr/>
              <a:t>6/30/2015</a:t>
            </a:fld>
            <a:endParaRPr lang="en-US"/>
          </a:p>
        </p:txBody>
      </p:sp>
      <p:sp>
        <p:nvSpPr>
          <p:cNvPr id="1110" name="Rectangle 8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19438" y="62357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48438" y="62357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fld id="{83E3327E-087B-4DAE-8A3D-61113442592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37" name="Picture 11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gray">
          <a:xfrm>
            <a:off x="152400" y="228600"/>
            <a:ext cx="496887" cy="49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39" name="Picture 11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gray">
          <a:xfrm>
            <a:off x="152400" y="533400"/>
            <a:ext cx="742950" cy="742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33" name="Group 68"/>
          <p:cNvGrpSpPr>
            <a:grpSpLocks/>
          </p:cNvGrpSpPr>
          <p:nvPr userDrawn="1"/>
        </p:nvGrpSpPr>
        <p:grpSpPr bwMode="auto">
          <a:xfrm rot="-1131116">
            <a:off x="7264400" y="423863"/>
            <a:ext cx="1516063" cy="1225550"/>
            <a:chOff x="-268" y="2482"/>
            <a:chExt cx="1449" cy="1173"/>
          </a:xfrm>
        </p:grpSpPr>
        <p:sp>
          <p:nvSpPr>
            <p:cNvPr id="34" name="Freeform 69"/>
            <p:cNvSpPr>
              <a:spLocks/>
            </p:cNvSpPr>
            <p:nvPr userDrawn="1"/>
          </p:nvSpPr>
          <p:spPr bwMode="gray">
            <a:xfrm rot="20816137" flipH="1">
              <a:off x="-268" y="2885"/>
              <a:ext cx="1339" cy="671"/>
            </a:xfrm>
            <a:custGeom>
              <a:avLst/>
              <a:gdLst/>
              <a:ahLst/>
              <a:cxnLst>
                <a:cxn ang="0">
                  <a:pos x="0" y="1064"/>
                </a:cxn>
                <a:cxn ang="0">
                  <a:pos x="1890" y="121"/>
                </a:cxn>
                <a:cxn ang="0">
                  <a:pos x="1925" y="437"/>
                </a:cxn>
                <a:cxn ang="0">
                  <a:pos x="953" y="481"/>
                </a:cxn>
                <a:cxn ang="0">
                  <a:pos x="0" y="1064"/>
                </a:cxn>
              </a:cxnLst>
              <a:rect l="0" t="0" r="r" b="b"/>
              <a:pathLst>
                <a:path w="2126" h="1064">
                  <a:moveTo>
                    <a:pt x="0" y="1064"/>
                  </a:moveTo>
                  <a:cubicBezTo>
                    <a:pt x="89" y="941"/>
                    <a:pt x="928" y="0"/>
                    <a:pt x="1890" y="121"/>
                  </a:cubicBezTo>
                  <a:cubicBezTo>
                    <a:pt x="2126" y="169"/>
                    <a:pt x="2078" y="405"/>
                    <a:pt x="1925" y="437"/>
                  </a:cubicBezTo>
                  <a:cubicBezTo>
                    <a:pt x="1772" y="469"/>
                    <a:pt x="1453" y="317"/>
                    <a:pt x="953" y="481"/>
                  </a:cubicBezTo>
                  <a:cubicBezTo>
                    <a:pt x="453" y="645"/>
                    <a:pt x="177" y="917"/>
                    <a:pt x="0" y="106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0"/>
            <p:cNvSpPr>
              <a:spLocks/>
            </p:cNvSpPr>
            <p:nvPr userDrawn="1"/>
          </p:nvSpPr>
          <p:spPr bwMode="gray">
            <a:xfrm rot="916769" flipH="1">
              <a:off x="-48" y="2742"/>
              <a:ext cx="1229" cy="556"/>
            </a:xfrm>
            <a:custGeom>
              <a:avLst/>
              <a:gdLst/>
              <a:ahLst/>
              <a:cxnLst>
                <a:cxn ang="0">
                  <a:pos x="2" y="960"/>
                </a:cxn>
                <a:cxn ang="0">
                  <a:pos x="1892" y="17"/>
                </a:cxn>
                <a:cxn ang="0">
                  <a:pos x="1927" y="333"/>
                </a:cxn>
                <a:cxn ang="0">
                  <a:pos x="980" y="596"/>
                </a:cxn>
                <a:cxn ang="0">
                  <a:pos x="2" y="960"/>
                </a:cxn>
              </a:cxnLst>
              <a:rect l="0" t="0" r="r" b="b"/>
              <a:pathLst>
                <a:path w="2127" h="960">
                  <a:moveTo>
                    <a:pt x="2" y="960"/>
                  </a:moveTo>
                  <a:cubicBezTo>
                    <a:pt x="0" y="951"/>
                    <a:pt x="1657" y="0"/>
                    <a:pt x="1892" y="17"/>
                  </a:cubicBezTo>
                  <a:cubicBezTo>
                    <a:pt x="2127" y="34"/>
                    <a:pt x="2089" y="274"/>
                    <a:pt x="1927" y="333"/>
                  </a:cubicBezTo>
                  <a:cubicBezTo>
                    <a:pt x="1765" y="392"/>
                    <a:pt x="1301" y="492"/>
                    <a:pt x="980" y="596"/>
                  </a:cubicBezTo>
                  <a:cubicBezTo>
                    <a:pt x="659" y="700"/>
                    <a:pt x="5" y="960"/>
                    <a:pt x="2" y="96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1"/>
            <p:cNvSpPr>
              <a:spLocks/>
            </p:cNvSpPr>
            <p:nvPr userDrawn="1"/>
          </p:nvSpPr>
          <p:spPr bwMode="gray">
            <a:xfrm rot="-2046443">
              <a:off x="562" y="2482"/>
              <a:ext cx="186" cy="721"/>
            </a:xfrm>
            <a:custGeom>
              <a:avLst/>
              <a:gdLst/>
              <a:ahLst/>
              <a:cxnLst>
                <a:cxn ang="0">
                  <a:pos x="62" y="1411"/>
                </a:cxn>
                <a:cxn ang="0">
                  <a:pos x="125" y="147"/>
                </a:cxn>
                <a:cxn ang="0">
                  <a:pos x="328" y="279"/>
                </a:cxn>
                <a:cxn ang="0">
                  <a:pos x="169" y="815"/>
                </a:cxn>
                <a:cxn ang="0">
                  <a:pos x="62" y="1411"/>
                </a:cxn>
              </a:cxnLst>
              <a:rect l="0" t="0" r="r" b="b"/>
              <a:pathLst>
                <a:path w="364" h="1411">
                  <a:moveTo>
                    <a:pt x="62" y="1411"/>
                  </a:moveTo>
                  <a:cubicBezTo>
                    <a:pt x="56" y="1408"/>
                    <a:pt x="0" y="294"/>
                    <a:pt x="125" y="147"/>
                  </a:cubicBezTo>
                  <a:cubicBezTo>
                    <a:pt x="250" y="0"/>
                    <a:pt x="364" y="138"/>
                    <a:pt x="328" y="279"/>
                  </a:cubicBezTo>
                  <a:cubicBezTo>
                    <a:pt x="292" y="420"/>
                    <a:pt x="214" y="626"/>
                    <a:pt x="169" y="815"/>
                  </a:cubicBezTo>
                  <a:cubicBezTo>
                    <a:pt x="125" y="1004"/>
                    <a:pt x="63" y="1410"/>
                    <a:pt x="62" y="141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72"/>
            <p:cNvSpPr>
              <a:spLocks/>
            </p:cNvSpPr>
            <p:nvPr userDrawn="1"/>
          </p:nvSpPr>
          <p:spPr bwMode="gray">
            <a:xfrm rot="19871107" flipH="1">
              <a:off x="264" y="3103"/>
              <a:ext cx="869" cy="427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3"/>
            <p:cNvSpPr>
              <a:spLocks/>
            </p:cNvSpPr>
            <p:nvPr userDrawn="1"/>
          </p:nvSpPr>
          <p:spPr bwMode="gray">
            <a:xfrm rot="20949878" flipH="1">
              <a:off x="-26" y="2950"/>
              <a:ext cx="1137" cy="525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10001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4"/>
            <p:cNvSpPr>
              <a:spLocks/>
            </p:cNvSpPr>
            <p:nvPr userDrawn="1"/>
          </p:nvSpPr>
          <p:spPr bwMode="gray">
            <a:xfrm rot="18037762" flipH="1">
              <a:off x="9" y="3313"/>
              <a:ext cx="458" cy="225"/>
            </a:xfrm>
            <a:custGeom>
              <a:avLst/>
              <a:gdLst/>
              <a:ahLst/>
              <a:cxnLst>
                <a:cxn ang="0">
                  <a:pos x="0" y="754"/>
                </a:cxn>
                <a:cxn ang="0">
                  <a:pos x="1349" y="190"/>
                </a:cxn>
                <a:cxn ang="0">
                  <a:pos x="1334" y="444"/>
                </a:cxn>
                <a:cxn ang="0">
                  <a:pos x="693" y="384"/>
                </a:cxn>
                <a:cxn ang="0">
                  <a:pos x="0" y="754"/>
                </a:cxn>
              </a:cxnLst>
              <a:rect l="0" t="0" r="r" b="b"/>
              <a:pathLst>
                <a:path w="1536" h="754">
                  <a:moveTo>
                    <a:pt x="0" y="754"/>
                  </a:moveTo>
                  <a:cubicBezTo>
                    <a:pt x="73" y="665"/>
                    <a:pt x="733" y="0"/>
                    <a:pt x="1349" y="190"/>
                  </a:cubicBezTo>
                  <a:cubicBezTo>
                    <a:pt x="1536" y="268"/>
                    <a:pt x="1436" y="440"/>
                    <a:pt x="1334" y="444"/>
                  </a:cubicBezTo>
                  <a:cubicBezTo>
                    <a:pt x="1232" y="448"/>
                    <a:pt x="1008" y="304"/>
                    <a:pt x="693" y="384"/>
                  </a:cubicBezTo>
                  <a:cubicBezTo>
                    <a:pt x="378" y="464"/>
                    <a:pt x="133" y="655"/>
                    <a:pt x="0" y="75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75"/>
            <p:cNvSpPr>
              <a:spLocks noChangeArrowheads="1"/>
            </p:cNvSpPr>
            <p:nvPr userDrawn="1"/>
          </p:nvSpPr>
          <p:spPr bwMode="gray">
            <a:xfrm>
              <a:off x="249" y="3566"/>
              <a:ext cx="67" cy="6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76"/>
            <p:cNvSpPr>
              <a:spLocks noChangeArrowheads="1"/>
            </p:cNvSpPr>
            <p:nvPr userDrawn="1"/>
          </p:nvSpPr>
          <p:spPr bwMode="gray">
            <a:xfrm>
              <a:off x="255" y="3100"/>
              <a:ext cx="92" cy="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9525" algn="ctr">
              <a:solidFill>
                <a:srgbClr val="FFFFFF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8"/>
          <p:cNvGrpSpPr>
            <a:grpSpLocks/>
          </p:cNvGrpSpPr>
          <p:nvPr userDrawn="1"/>
        </p:nvGrpSpPr>
        <p:grpSpPr bwMode="auto">
          <a:xfrm rot="-133892">
            <a:off x="7473950" y="-387350"/>
            <a:ext cx="869950" cy="1520825"/>
            <a:chOff x="99" y="482"/>
            <a:chExt cx="1232" cy="2153"/>
          </a:xfrm>
        </p:grpSpPr>
        <p:sp>
          <p:nvSpPr>
            <p:cNvPr id="43" name="Freeform 89"/>
            <p:cNvSpPr>
              <a:spLocks/>
            </p:cNvSpPr>
            <p:nvPr userDrawn="1"/>
          </p:nvSpPr>
          <p:spPr bwMode="gray">
            <a:xfrm rot="-175569">
              <a:off x="99" y="482"/>
              <a:ext cx="1232" cy="2153"/>
            </a:xfrm>
            <a:custGeom>
              <a:avLst/>
              <a:gdLst/>
              <a:ahLst/>
              <a:cxnLst>
                <a:cxn ang="0">
                  <a:pos x="1148" y="0"/>
                </a:cxn>
                <a:cxn ang="0">
                  <a:pos x="1232" y="28"/>
                </a:cxn>
                <a:cxn ang="0">
                  <a:pos x="172" y="2153"/>
                </a:cxn>
                <a:cxn ang="0">
                  <a:pos x="86" y="1968"/>
                </a:cxn>
                <a:cxn ang="0">
                  <a:pos x="1148" y="0"/>
                </a:cxn>
              </a:cxnLst>
              <a:rect l="0" t="0" r="r" b="b"/>
              <a:pathLst>
                <a:path w="1232" h="2153">
                  <a:moveTo>
                    <a:pt x="1148" y="0"/>
                  </a:moveTo>
                  <a:cubicBezTo>
                    <a:pt x="1148" y="0"/>
                    <a:pt x="1190" y="14"/>
                    <a:pt x="1232" y="28"/>
                  </a:cubicBezTo>
                  <a:cubicBezTo>
                    <a:pt x="1020" y="1028"/>
                    <a:pt x="119" y="895"/>
                    <a:pt x="172" y="2153"/>
                  </a:cubicBezTo>
                  <a:cubicBezTo>
                    <a:pt x="157" y="2066"/>
                    <a:pt x="99" y="2040"/>
                    <a:pt x="86" y="1968"/>
                  </a:cubicBezTo>
                  <a:cubicBezTo>
                    <a:pt x="0" y="1001"/>
                    <a:pt x="874" y="1147"/>
                    <a:pt x="1148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0"/>
                    <a:invGamma/>
                    <a:alpha val="0"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90"/>
            <p:cNvSpPr>
              <a:spLocks/>
            </p:cNvSpPr>
            <p:nvPr userDrawn="1"/>
          </p:nvSpPr>
          <p:spPr bwMode="gray">
            <a:xfrm rot="535051">
              <a:off x="113" y="1017"/>
              <a:ext cx="1215" cy="617"/>
            </a:xfrm>
            <a:custGeom>
              <a:avLst/>
              <a:gdLst/>
              <a:ahLst/>
              <a:cxnLst>
                <a:cxn ang="0">
                  <a:pos x="1071" y="0"/>
                </a:cxn>
                <a:cxn ang="0">
                  <a:pos x="1131" y="42"/>
                </a:cxn>
                <a:cxn ang="0">
                  <a:pos x="0" y="617"/>
                </a:cxn>
                <a:cxn ang="0">
                  <a:pos x="2" y="466"/>
                </a:cxn>
                <a:cxn ang="0">
                  <a:pos x="1071" y="0"/>
                </a:cxn>
              </a:cxnLst>
              <a:rect l="0" t="0" r="r" b="b"/>
              <a:pathLst>
                <a:path w="1131" h="617">
                  <a:moveTo>
                    <a:pt x="1071" y="0"/>
                  </a:moveTo>
                  <a:cubicBezTo>
                    <a:pt x="1071" y="0"/>
                    <a:pt x="1106" y="19"/>
                    <a:pt x="1131" y="42"/>
                  </a:cubicBezTo>
                  <a:cubicBezTo>
                    <a:pt x="746" y="367"/>
                    <a:pt x="333" y="95"/>
                    <a:pt x="0" y="617"/>
                  </a:cubicBezTo>
                  <a:cubicBezTo>
                    <a:pt x="12" y="575"/>
                    <a:pt x="21" y="512"/>
                    <a:pt x="2" y="466"/>
                  </a:cubicBezTo>
                  <a:cubicBezTo>
                    <a:pt x="280" y="88"/>
                    <a:pt x="608" y="362"/>
                    <a:pt x="1071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Freeform 91"/>
          <p:cNvSpPr>
            <a:spLocks/>
          </p:cNvSpPr>
          <p:nvPr userDrawn="1"/>
        </p:nvSpPr>
        <p:spPr bwMode="gray">
          <a:xfrm rot="20572711">
            <a:off x="8375650" y="-415925"/>
            <a:ext cx="696913" cy="965200"/>
          </a:xfrm>
          <a:custGeom>
            <a:avLst/>
            <a:gdLst/>
            <a:ahLst/>
            <a:cxnLst>
              <a:cxn ang="0">
                <a:pos x="66" y="2"/>
              </a:cxn>
              <a:cxn ang="0">
                <a:pos x="0" y="8"/>
              </a:cxn>
              <a:cxn ang="0">
                <a:pos x="618" y="1190"/>
              </a:cxn>
              <a:cxn ang="0">
                <a:pos x="678" y="1009"/>
              </a:cxn>
              <a:cxn ang="0">
                <a:pos x="66" y="2"/>
              </a:cxn>
            </a:cxnLst>
            <a:rect l="0" t="0" r="r" b="b"/>
            <a:pathLst>
              <a:path w="708" h="1190">
                <a:moveTo>
                  <a:pt x="66" y="2"/>
                </a:moveTo>
                <a:cubicBezTo>
                  <a:pt x="66" y="2"/>
                  <a:pt x="30" y="0"/>
                  <a:pt x="0" y="8"/>
                </a:cubicBezTo>
                <a:cubicBezTo>
                  <a:pt x="150" y="533"/>
                  <a:pt x="660" y="488"/>
                  <a:pt x="618" y="1190"/>
                </a:cubicBezTo>
                <a:cubicBezTo>
                  <a:pt x="628" y="1144"/>
                  <a:pt x="669" y="1047"/>
                  <a:pt x="678" y="1009"/>
                </a:cubicBezTo>
                <a:cubicBezTo>
                  <a:pt x="708" y="494"/>
                  <a:pt x="260" y="605"/>
                  <a:pt x="66" y="2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08"/>
          <p:cNvSpPr>
            <a:spLocks/>
          </p:cNvSpPr>
          <p:nvPr userDrawn="1"/>
        </p:nvSpPr>
        <p:spPr bwMode="gray">
          <a:xfrm rot="9418600">
            <a:off x="8193088" y="87313"/>
            <a:ext cx="827087" cy="1184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3" y="0"/>
              </a:cxn>
              <a:cxn ang="0">
                <a:pos x="1633" y="2495"/>
              </a:cxn>
            </a:cxnLst>
            <a:rect l="0" t="0" r="r" b="b"/>
            <a:pathLst>
              <a:path w="1633" h="2495">
                <a:moveTo>
                  <a:pt x="0" y="0"/>
                </a:moveTo>
                <a:lnTo>
                  <a:pt x="1633" y="0"/>
                </a:lnTo>
                <a:lnTo>
                  <a:pt x="1633" y="2495"/>
                </a:lnTo>
              </a:path>
            </a:pathLst>
          </a:custGeom>
          <a:noFill/>
          <a:ln w="19050" cap="flat" cmpd="sng">
            <a:solidFill>
              <a:srgbClr val="FFFFFF">
                <a:alpha val="20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10"/>
          <p:cNvSpPr>
            <a:spLocks/>
          </p:cNvSpPr>
          <p:nvPr userDrawn="1"/>
        </p:nvSpPr>
        <p:spPr bwMode="gray">
          <a:xfrm rot="2295266">
            <a:off x="7399338" y="460375"/>
            <a:ext cx="130175" cy="136525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499" y="0"/>
              </a:cxn>
              <a:cxn ang="0">
                <a:pos x="590" y="590"/>
              </a:cxn>
              <a:cxn ang="0">
                <a:pos x="272" y="590"/>
              </a:cxn>
              <a:cxn ang="0">
                <a:pos x="0" y="227"/>
              </a:cxn>
            </a:cxnLst>
            <a:rect l="0" t="0" r="r" b="b"/>
            <a:pathLst>
              <a:path w="590" h="617">
                <a:moveTo>
                  <a:pt x="0" y="227"/>
                </a:moveTo>
                <a:cubicBezTo>
                  <a:pt x="347" y="251"/>
                  <a:pt x="499" y="0"/>
                  <a:pt x="499" y="0"/>
                </a:cubicBezTo>
                <a:cubicBezTo>
                  <a:pt x="512" y="306"/>
                  <a:pt x="590" y="590"/>
                  <a:pt x="590" y="590"/>
                </a:cubicBezTo>
                <a:cubicBezTo>
                  <a:pt x="590" y="590"/>
                  <a:pt x="448" y="617"/>
                  <a:pt x="272" y="590"/>
                </a:cubicBezTo>
                <a:cubicBezTo>
                  <a:pt x="272" y="590"/>
                  <a:pt x="73" y="425"/>
                  <a:pt x="0" y="227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352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11"/>
          <p:cNvSpPr>
            <a:spLocks/>
          </p:cNvSpPr>
          <p:nvPr userDrawn="1"/>
        </p:nvSpPr>
        <p:spPr bwMode="gray">
          <a:xfrm rot="18385852">
            <a:off x="7242969" y="973931"/>
            <a:ext cx="142875" cy="15081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499" y="0"/>
              </a:cxn>
              <a:cxn ang="0">
                <a:pos x="590" y="590"/>
              </a:cxn>
              <a:cxn ang="0">
                <a:pos x="272" y="590"/>
              </a:cxn>
              <a:cxn ang="0">
                <a:pos x="0" y="227"/>
              </a:cxn>
            </a:cxnLst>
            <a:rect l="0" t="0" r="r" b="b"/>
            <a:pathLst>
              <a:path w="590" h="617">
                <a:moveTo>
                  <a:pt x="0" y="227"/>
                </a:moveTo>
                <a:cubicBezTo>
                  <a:pt x="347" y="251"/>
                  <a:pt x="499" y="0"/>
                  <a:pt x="499" y="0"/>
                </a:cubicBezTo>
                <a:cubicBezTo>
                  <a:pt x="512" y="306"/>
                  <a:pt x="590" y="590"/>
                  <a:pt x="590" y="590"/>
                </a:cubicBezTo>
                <a:cubicBezTo>
                  <a:pt x="590" y="590"/>
                  <a:pt x="448" y="617"/>
                  <a:pt x="272" y="590"/>
                </a:cubicBezTo>
                <a:cubicBezTo>
                  <a:pt x="272" y="590"/>
                  <a:pt x="73" y="425"/>
                  <a:pt x="0" y="2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6352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12"/>
          <p:cNvSpPr>
            <a:spLocks/>
          </p:cNvSpPr>
          <p:nvPr userDrawn="1"/>
        </p:nvSpPr>
        <p:spPr bwMode="gray">
          <a:xfrm rot="20676187">
            <a:off x="7842250" y="815975"/>
            <a:ext cx="153988" cy="241300"/>
          </a:xfrm>
          <a:custGeom>
            <a:avLst/>
            <a:gdLst/>
            <a:ahLst/>
            <a:cxnLst>
              <a:cxn ang="0">
                <a:pos x="147" y="47"/>
              </a:cxn>
              <a:cxn ang="0">
                <a:pos x="186" y="79"/>
              </a:cxn>
              <a:cxn ang="0">
                <a:pos x="214" y="102"/>
              </a:cxn>
              <a:cxn ang="0">
                <a:pos x="246" y="134"/>
              </a:cxn>
              <a:cxn ang="0">
                <a:pos x="266" y="258"/>
              </a:cxn>
              <a:cxn ang="0">
                <a:pos x="192" y="348"/>
              </a:cxn>
              <a:cxn ang="0">
                <a:pos x="187" y="344"/>
              </a:cxn>
              <a:cxn ang="0">
                <a:pos x="225" y="290"/>
              </a:cxn>
              <a:cxn ang="0">
                <a:pos x="245" y="227"/>
              </a:cxn>
              <a:cxn ang="0">
                <a:pos x="228" y="182"/>
              </a:cxn>
              <a:cxn ang="0">
                <a:pos x="185" y="149"/>
              </a:cxn>
              <a:cxn ang="0">
                <a:pos x="155" y="128"/>
              </a:cxn>
              <a:cxn ang="0">
                <a:pos x="126" y="101"/>
              </a:cxn>
              <a:cxn ang="0">
                <a:pos x="126" y="355"/>
              </a:cxn>
              <a:cxn ang="0">
                <a:pos x="97" y="417"/>
              </a:cxn>
              <a:cxn ang="0">
                <a:pos x="37" y="448"/>
              </a:cxn>
              <a:cxn ang="0">
                <a:pos x="6" y="437"/>
              </a:cxn>
              <a:cxn ang="0">
                <a:pos x="3" y="412"/>
              </a:cxn>
              <a:cxn ang="0">
                <a:pos x="21" y="383"/>
              </a:cxn>
              <a:cxn ang="0">
                <a:pos x="52" y="362"/>
              </a:cxn>
              <a:cxn ang="0">
                <a:pos x="72" y="356"/>
              </a:cxn>
              <a:cxn ang="0">
                <a:pos x="88" y="356"/>
              </a:cxn>
              <a:cxn ang="0">
                <a:pos x="100" y="356"/>
              </a:cxn>
              <a:cxn ang="0">
                <a:pos x="105" y="348"/>
              </a:cxn>
              <a:cxn ang="0">
                <a:pos x="105" y="0"/>
              </a:cxn>
              <a:cxn ang="0">
                <a:pos x="111" y="0"/>
              </a:cxn>
              <a:cxn ang="0">
                <a:pos x="147" y="47"/>
              </a:cxn>
            </a:cxnLst>
            <a:rect l="0" t="0" r="r" b="b"/>
            <a:pathLst>
              <a:path w="285" h="448">
                <a:moveTo>
                  <a:pt x="147" y="47"/>
                </a:moveTo>
                <a:cubicBezTo>
                  <a:pt x="156" y="55"/>
                  <a:pt x="168" y="66"/>
                  <a:pt x="186" y="79"/>
                </a:cubicBezTo>
                <a:cubicBezTo>
                  <a:pt x="198" y="89"/>
                  <a:pt x="207" y="96"/>
                  <a:pt x="214" y="102"/>
                </a:cubicBezTo>
                <a:cubicBezTo>
                  <a:pt x="225" y="112"/>
                  <a:pt x="236" y="122"/>
                  <a:pt x="246" y="134"/>
                </a:cubicBezTo>
                <a:cubicBezTo>
                  <a:pt x="279" y="171"/>
                  <a:pt x="285" y="212"/>
                  <a:pt x="266" y="258"/>
                </a:cubicBezTo>
                <a:cubicBezTo>
                  <a:pt x="251" y="294"/>
                  <a:pt x="226" y="324"/>
                  <a:pt x="192" y="348"/>
                </a:cubicBezTo>
                <a:cubicBezTo>
                  <a:pt x="187" y="344"/>
                  <a:pt x="187" y="344"/>
                  <a:pt x="187" y="344"/>
                </a:cubicBezTo>
                <a:cubicBezTo>
                  <a:pt x="203" y="326"/>
                  <a:pt x="215" y="307"/>
                  <a:pt x="225" y="290"/>
                </a:cubicBezTo>
                <a:cubicBezTo>
                  <a:pt x="238" y="266"/>
                  <a:pt x="245" y="245"/>
                  <a:pt x="245" y="227"/>
                </a:cubicBezTo>
                <a:cubicBezTo>
                  <a:pt x="245" y="210"/>
                  <a:pt x="239" y="195"/>
                  <a:pt x="228" y="182"/>
                </a:cubicBezTo>
                <a:cubicBezTo>
                  <a:pt x="220" y="174"/>
                  <a:pt x="206" y="163"/>
                  <a:pt x="185" y="149"/>
                </a:cubicBezTo>
                <a:cubicBezTo>
                  <a:pt x="173" y="140"/>
                  <a:pt x="163" y="133"/>
                  <a:pt x="155" y="128"/>
                </a:cubicBezTo>
                <a:cubicBezTo>
                  <a:pt x="144" y="119"/>
                  <a:pt x="134" y="110"/>
                  <a:pt x="126" y="101"/>
                </a:cubicBezTo>
                <a:cubicBezTo>
                  <a:pt x="126" y="355"/>
                  <a:pt x="126" y="355"/>
                  <a:pt x="126" y="355"/>
                </a:cubicBezTo>
                <a:cubicBezTo>
                  <a:pt x="126" y="376"/>
                  <a:pt x="116" y="396"/>
                  <a:pt x="97" y="417"/>
                </a:cubicBezTo>
                <a:cubicBezTo>
                  <a:pt x="77" y="438"/>
                  <a:pt x="57" y="448"/>
                  <a:pt x="37" y="448"/>
                </a:cubicBezTo>
                <a:cubicBezTo>
                  <a:pt x="22" y="448"/>
                  <a:pt x="12" y="445"/>
                  <a:pt x="6" y="437"/>
                </a:cubicBezTo>
                <a:cubicBezTo>
                  <a:pt x="1" y="431"/>
                  <a:pt x="0" y="423"/>
                  <a:pt x="3" y="412"/>
                </a:cubicBezTo>
                <a:cubicBezTo>
                  <a:pt x="6" y="402"/>
                  <a:pt x="12" y="392"/>
                  <a:pt x="21" y="383"/>
                </a:cubicBezTo>
                <a:cubicBezTo>
                  <a:pt x="30" y="373"/>
                  <a:pt x="41" y="366"/>
                  <a:pt x="52" y="362"/>
                </a:cubicBezTo>
                <a:cubicBezTo>
                  <a:pt x="58" y="359"/>
                  <a:pt x="65" y="357"/>
                  <a:pt x="72" y="356"/>
                </a:cubicBezTo>
                <a:cubicBezTo>
                  <a:pt x="76" y="356"/>
                  <a:pt x="82" y="356"/>
                  <a:pt x="88" y="356"/>
                </a:cubicBezTo>
                <a:cubicBezTo>
                  <a:pt x="94" y="356"/>
                  <a:pt x="98" y="356"/>
                  <a:pt x="100" y="356"/>
                </a:cubicBezTo>
                <a:cubicBezTo>
                  <a:pt x="103" y="355"/>
                  <a:pt x="105" y="352"/>
                  <a:pt x="105" y="348"/>
                </a:cubicBezTo>
                <a:cubicBezTo>
                  <a:pt x="105" y="0"/>
                  <a:pt x="105" y="0"/>
                  <a:pt x="105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18"/>
                  <a:pt x="134" y="33"/>
                  <a:pt x="147" y="47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azure2.files.wordpress.com/2014/05/image1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azure2.files.wordpress.com/2014/05/image19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3200400"/>
            <a:ext cx="5181600" cy="1470025"/>
          </a:xfrm>
        </p:spPr>
        <p:txBody>
          <a:bodyPr/>
          <a:lstStyle/>
          <a:p>
            <a:pPr algn="ctr"/>
            <a:r>
              <a:rPr lang="en-US" sz="4400" dirty="0"/>
              <a:t>Infection Risks of a Samsung Smart </a:t>
            </a:r>
            <a:r>
              <a:rPr lang="en-US" sz="4400" dirty="0" smtClean="0"/>
              <a:t>Watch</a:t>
            </a:r>
            <a:endParaRPr lang="en-US" sz="4400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2362200"/>
            <a:ext cx="5181600" cy="685800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Semester Project Presentation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Service Discovery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590675"/>
            <a:ext cx="8229600" cy="355283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“9c86c750-870d-11e3-baa7-0800200c9a66” Special value used to access </a:t>
            </a:r>
            <a:r>
              <a:rPr lang="en-US" dirty="0" err="1" smtClean="0"/>
              <a:t>WingTip</a:t>
            </a:r>
            <a:r>
              <a:rPr lang="en-US" dirty="0" smtClean="0"/>
              <a:t> service on the watch</a:t>
            </a:r>
          </a:p>
          <a:p>
            <a:endParaRPr lang="vi-VN" dirty="0"/>
          </a:p>
        </p:txBody>
      </p:sp>
      <p:pic>
        <p:nvPicPr>
          <p:cNvPr id="6" name="Picture 5" descr="Selection_01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162800" cy="332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RFCOMM Connection</a:t>
            </a:r>
            <a:endParaRPr lang="vi-VN" dirty="0"/>
          </a:p>
        </p:txBody>
      </p:sp>
      <p:pic>
        <p:nvPicPr>
          <p:cNvPr id="4" name="Content Placeholder 3" descr="Untitled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696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Pairing (Authentication Type)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29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Pairing (Authentication Type)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239000" cy="609600"/>
          </a:xfrm>
        </p:spPr>
        <p:txBody>
          <a:bodyPr/>
          <a:lstStyle/>
          <a:p>
            <a:r>
              <a:rPr lang="en-US" dirty="0" smtClean="0"/>
              <a:t>Authentication Table – Figure taken from </a:t>
            </a:r>
            <a:r>
              <a:rPr lang="en-US" u="sng" dirty="0" smtClean="0">
                <a:hlinkClick r:id="" action="ppaction://hlinkfile"/>
              </a:rPr>
              <a:t>[2]</a:t>
            </a:r>
            <a:endParaRPr lang="vi-VN" dirty="0" smtClean="0"/>
          </a:p>
          <a:p>
            <a:endParaRPr lang="vi-VN" dirty="0"/>
          </a:p>
        </p:txBody>
      </p:sp>
      <p:pic>
        <p:nvPicPr>
          <p:cNvPr id="10" name="Picture 9" descr="Initiato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2213610"/>
            <a:ext cx="4724400" cy="4339590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57200" y="1600200"/>
            <a:ext cx="7467600" cy="243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Authentication type was determined based on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IO_Capability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smart watch and the phone first exchanged their IO capability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Pairing (Authentication Type)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4422"/>
            <a:ext cx="7620000" cy="457200"/>
          </a:xfrm>
        </p:spPr>
        <p:txBody>
          <a:bodyPr/>
          <a:lstStyle/>
          <a:p>
            <a:r>
              <a:rPr lang="en-US" dirty="0" smtClean="0"/>
              <a:t>I/O Capability information sent by the watch</a:t>
            </a:r>
            <a:endParaRPr lang="vi-VN" dirty="0" smtClean="0"/>
          </a:p>
          <a:p>
            <a:endParaRPr lang="vi-VN" dirty="0"/>
          </a:p>
        </p:txBody>
      </p:sp>
      <p:pic>
        <p:nvPicPr>
          <p:cNvPr id="5" name="Picture 4" descr="Capture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7239000" cy="3581400"/>
          </a:xfrm>
          <a:prstGeom prst="rect">
            <a:avLst/>
          </a:prstGeom>
        </p:spPr>
      </p:pic>
      <p:pic>
        <p:nvPicPr>
          <p:cNvPr id="6" name="Picture 5" descr="Capture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7239000" cy="3581400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609600" y="1471602"/>
            <a:ext cx="76200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 Capability information sent by the phone</a:t>
            </a:r>
            <a:endParaRPr kumimoji="0" lang="vi-V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4800" y="5334000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 descr="Initiator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209800" y="1985010"/>
            <a:ext cx="4724400" cy="433959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2819400" y="54864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609600" y="1500174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Authentication Table – Figure taken from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" action="ppaction://hlinkfile"/>
              </a:rPr>
              <a:t>[2]</a:t>
            </a:r>
            <a:endParaRPr kumimoji="0" lang="vi-V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8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7" grpId="0"/>
      <p:bldP spid="11" grpId="0" animBg="1"/>
      <p:bldP spid="11" grpId="1" animBg="1"/>
      <p:bldP spid="11" grpId="2" animBg="1"/>
      <p:bldP spid="11" grpId="3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Comments and Conclusions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Understood the authentication type of the connection between the smart watch and a phone</a:t>
            </a:r>
          </a:p>
          <a:p>
            <a:endParaRPr lang="en-US" dirty="0" smtClean="0"/>
          </a:p>
          <a:p>
            <a:r>
              <a:rPr lang="en-US" dirty="0" smtClean="0"/>
              <a:t>Used RFCOMM values which were visible in HCI logs but the smart watch kept waiting for a signal from Gear Fit Manager. </a:t>
            </a:r>
          </a:p>
          <a:p>
            <a:endParaRPr lang="en-US" dirty="0" smtClean="0"/>
          </a:p>
          <a:p>
            <a:r>
              <a:rPr lang="en-US" dirty="0" smtClean="0"/>
              <a:t>Using only HCI logs was not sufficient to attack the communication of Samsung smart watch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Reversed APK File Approach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2.1/ States of Connections</a:t>
            </a:r>
          </a:p>
          <a:p>
            <a:endParaRPr lang="vi-VN" b="1" dirty="0" smtClean="0"/>
          </a:p>
          <a:p>
            <a:r>
              <a:rPr lang="en-US" b="1" dirty="0" smtClean="0"/>
              <a:t>2.2/ Schema</a:t>
            </a:r>
            <a:endParaRPr lang="vi-VN" b="1" dirty="0" smtClean="0"/>
          </a:p>
          <a:p>
            <a:pPr lvl="1"/>
            <a:r>
              <a:rPr lang="en-US" b="1" dirty="0" smtClean="0"/>
              <a:t>2.2.1/ Connecting (changing from state 0 to state 2)</a:t>
            </a:r>
            <a:endParaRPr lang="vi-VN" b="1" dirty="0" smtClean="0"/>
          </a:p>
          <a:p>
            <a:pPr lvl="1"/>
            <a:r>
              <a:rPr lang="en-US" b="1" dirty="0" smtClean="0"/>
              <a:t>2.2.2/ Connected (changing from state 2 to state 3)</a:t>
            </a:r>
            <a:endParaRPr lang="vi-VN" b="1" dirty="0" smtClean="0"/>
          </a:p>
          <a:p>
            <a:pPr lvl="1"/>
            <a:r>
              <a:rPr lang="en-US" b="1" dirty="0" smtClean="0"/>
              <a:t>2.2.3/ Completed Authentication (changing from state 3 to state 4)</a:t>
            </a:r>
            <a:endParaRPr lang="vi-VN" b="1" dirty="0" smtClean="0"/>
          </a:p>
          <a:p>
            <a:pPr lvl="2"/>
            <a:r>
              <a:rPr lang="en-US" b="1" dirty="0" smtClean="0"/>
              <a:t>2.2.3.1/ Comments and Conclusions</a:t>
            </a:r>
          </a:p>
          <a:p>
            <a:pPr lvl="2"/>
            <a:endParaRPr lang="vi-VN" b="1" dirty="0" smtClean="0"/>
          </a:p>
          <a:p>
            <a:endParaRPr lang="vi-V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States of Connections</a:t>
            </a:r>
            <a:endParaRPr lang="vi-V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734259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4676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Gear Fit Manager defines states of its connection with the smart watch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Schema</a:t>
            </a:r>
            <a:endParaRPr lang="vi-VN" b="1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Connecting </a:t>
            </a:r>
            <a:r>
              <a:rPr lang="en-US" dirty="0" smtClean="0"/>
              <a:t>(changing from state 0 to state 2)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79248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38:0B:40:24:54:C3 was the address of the smart watch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“9c86c750-870d-11e3-baa7-0800200c9a66” was the specific value used to access </a:t>
            </a:r>
            <a:r>
              <a:rPr lang="en-US" dirty="0" err="1" smtClean="0"/>
              <a:t>WingTip</a:t>
            </a:r>
            <a:r>
              <a:rPr lang="en-US" dirty="0" smtClean="0"/>
              <a:t> service in the smart watch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19600"/>
            <a:ext cx="845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48673"/>
            <a:ext cx="7584996" cy="75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0010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vi-VN" sz="2400" dirty="0" smtClean="0"/>
              <a:t>Adb logs - Connecting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black">
          <a:xfrm>
            <a:off x="990600" y="2794375"/>
            <a:ext cx="5867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Professor: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black">
          <a:xfrm>
            <a:off x="990600" y="3205470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Aurélien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Francillon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black">
          <a:xfrm>
            <a:off x="990600" y="3644405"/>
            <a:ext cx="5867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Students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black">
          <a:xfrm>
            <a:off x="990600" y="4066416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Pham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Hien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black">
          <a:xfrm>
            <a:off x="990600" y="4455153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 Kim Hung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black">
          <a:xfrm>
            <a:off x="990600" y="1814928"/>
            <a:ext cx="5867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Project Name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black">
          <a:xfrm>
            <a:off x="990600" y="2266890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Infection Risks of a Samsung Smart watch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Completed Authentication </a:t>
            </a:r>
            <a:r>
              <a:rPr lang="en-US" dirty="0" smtClean="0"/>
              <a:t>(changing from state 3 to state 4)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81400"/>
            <a:ext cx="74676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We did not observe that packet through our previous HCI logs approach -&gt; would be our missing information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Functions related to this packet had not been reversed successfully by the tool </a:t>
            </a:r>
            <a:r>
              <a:rPr lang="en-US" dirty="0" err="1" smtClean="0"/>
              <a:t>jd-gui</a:t>
            </a:r>
            <a:endParaRPr lang="en-US" dirty="0" smtClean="0"/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85295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00"/>
            <a:ext cx="41148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New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Ubertooth</a:t>
            </a:r>
            <a:r>
              <a:rPr lang="en-US" b="1" dirty="0" smtClean="0"/>
              <a:t> One Approach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Known drawbacks of the approach</a:t>
            </a:r>
          </a:p>
          <a:p>
            <a:endParaRPr lang="vi-VN" b="1" dirty="0" smtClean="0"/>
          </a:p>
          <a:p>
            <a:r>
              <a:rPr lang="en-US" b="1" dirty="0" smtClean="0"/>
              <a:t>3.1/ Sniffing</a:t>
            </a:r>
            <a:endParaRPr lang="vi-VN" b="1" dirty="0" smtClean="0"/>
          </a:p>
          <a:p>
            <a:pPr lvl="2"/>
            <a:endParaRPr lang="vi-VN" b="1" dirty="0" smtClean="0"/>
          </a:p>
          <a:p>
            <a:r>
              <a:rPr lang="en-US" b="1" dirty="0" smtClean="0"/>
              <a:t>3.2/ Key Distribution</a:t>
            </a:r>
          </a:p>
          <a:p>
            <a:endParaRPr lang="vi-VN" b="1" dirty="0" smtClean="0"/>
          </a:p>
          <a:p>
            <a:r>
              <a:rPr lang="en-US" b="1" dirty="0" smtClean="0"/>
              <a:t>3.3/ Potential Risks</a:t>
            </a:r>
          </a:p>
          <a:p>
            <a:endParaRPr lang="vi-VN" b="1" dirty="0" smtClean="0"/>
          </a:p>
          <a:p>
            <a:r>
              <a:rPr lang="en-US" b="1" dirty="0" smtClean="0"/>
              <a:t>3.4/ OK, but why our attempts were not successful?</a:t>
            </a:r>
          </a:p>
          <a:p>
            <a:endParaRPr lang="vi-VN" b="1" dirty="0" smtClean="0"/>
          </a:p>
          <a:p>
            <a:r>
              <a:rPr lang="en-US" b="1" dirty="0" smtClean="0"/>
              <a:t>3.5/ Additional findings</a:t>
            </a:r>
            <a:endParaRPr lang="vi-VN" b="1" dirty="0" smtClean="0"/>
          </a:p>
          <a:p>
            <a:endParaRPr lang="vi-V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Known drawbacks of the approach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590675"/>
            <a:ext cx="8229600" cy="4981597"/>
          </a:xfrm>
        </p:spPr>
        <p:txBody>
          <a:bodyPr/>
          <a:lstStyle/>
          <a:p>
            <a:r>
              <a:rPr lang="en-US" dirty="0" smtClean="0"/>
              <a:t>If targeted devices used Out-of-band authentication type, then the techniques would not be efficient</a:t>
            </a:r>
          </a:p>
          <a:p>
            <a:endParaRPr lang="en-US" dirty="0" smtClean="0"/>
          </a:p>
          <a:p>
            <a:r>
              <a:rPr lang="en-US" dirty="0" smtClean="0"/>
              <a:t>In HCI logs approach, we already found that Samsung smart watch did not use Out-of-band method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Sniffing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590675"/>
            <a:ext cx="8229600" cy="4981597"/>
          </a:xfrm>
        </p:spPr>
        <p:txBody>
          <a:bodyPr/>
          <a:lstStyle/>
          <a:p>
            <a:r>
              <a:rPr lang="en-US" b="1" dirty="0" smtClean="0"/>
              <a:t>Hopping Frequency</a:t>
            </a:r>
          </a:p>
          <a:p>
            <a:endParaRPr lang="vi-VN" dirty="0" smtClean="0"/>
          </a:p>
          <a:p>
            <a:r>
              <a:rPr lang="en-US" b="1" dirty="0" smtClean="0"/>
              <a:t>Advertising Channels</a:t>
            </a:r>
            <a:endParaRPr lang="vi-VN" dirty="0" smtClean="0"/>
          </a:p>
          <a:p>
            <a:pPr lvl="1"/>
            <a:r>
              <a:rPr lang="en-US" b="1" dirty="0" smtClean="0"/>
              <a:t>Results</a:t>
            </a:r>
            <a:endParaRPr lang="vi-VN" dirty="0" smtClean="0"/>
          </a:p>
          <a:p>
            <a:pPr lvl="1"/>
            <a:r>
              <a:rPr lang="en-US" b="1" dirty="0" smtClean="0"/>
              <a:t>Comments</a:t>
            </a:r>
            <a:endParaRPr lang="vi-VN" dirty="0" smtClean="0"/>
          </a:p>
          <a:p>
            <a:pPr lvl="1"/>
            <a:r>
              <a:rPr lang="en-US" b="1" dirty="0" smtClean="0"/>
              <a:t>Conclusions</a:t>
            </a:r>
          </a:p>
          <a:p>
            <a:pPr lvl="1"/>
            <a:endParaRPr lang="vi-VN" dirty="0" smtClean="0"/>
          </a:p>
          <a:p>
            <a:r>
              <a:rPr lang="en-US" b="1" dirty="0" smtClean="0"/>
              <a:t>Connection Request</a:t>
            </a:r>
            <a:endParaRPr lang="vi-VN" dirty="0" smtClean="0"/>
          </a:p>
          <a:p>
            <a:pPr lvl="1"/>
            <a:r>
              <a:rPr lang="en-US" b="1" dirty="0" smtClean="0"/>
              <a:t>Conclusions</a:t>
            </a:r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Hopping Frequency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590675"/>
            <a:ext cx="8477280" cy="5053035"/>
          </a:xfrm>
        </p:spPr>
        <p:txBody>
          <a:bodyPr/>
          <a:lstStyle/>
          <a:p>
            <a:r>
              <a:rPr lang="en-US" dirty="0" smtClean="0"/>
              <a:t>Hopping between frequency channels and stay in each channel for a short time to transfer data</a:t>
            </a:r>
          </a:p>
          <a:p>
            <a:endParaRPr lang="en-US" dirty="0" smtClean="0"/>
          </a:p>
          <a:p>
            <a:r>
              <a:rPr lang="en-US" dirty="0" smtClean="0"/>
              <a:t>BTLE splits the 2.4 GHz ISM band into 40 channels (from 2402 to 2480 GHz)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• 3 Advertising Channels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• 37 Data Channels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• fn = 2402 + 2n MHz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(The numbers taken from </a:t>
            </a:r>
            <a:r>
              <a:rPr lang="en-US" u="sng" dirty="0" smtClean="0">
                <a:hlinkClick r:id="" action="ppaction://hlinkfile"/>
              </a:rPr>
              <a:t>[13]</a:t>
            </a:r>
            <a:r>
              <a:rPr lang="en-US" dirty="0" smtClean="0"/>
              <a:t>)</a:t>
            </a:r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Advertising Channels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590675"/>
            <a:ext cx="8229600" cy="695317"/>
          </a:xfrm>
        </p:spPr>
        <p:txBody>
          <a:bodyPr/>
          <a:lstStyle/>
          <a:p>
            <a:r>
              <a:rPr lang="en-US" dirty="0" smtClean="0"/>
              <a:t>Screenshot of ADV_SCAN_IND (06) packets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85804" y="1571612"/>
            <a:ext cx="8229600" cy="69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Screenshot of ADV_IND (00) packets</a:t>
            </a: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vi-V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878" y="2500306"/>
            <a:ext cx="8386964" cy="177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61" y="2500306"/>
            <a:ext cx="7747039" cy="363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0" y="3571876"/>
            <a:ext cx="71434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Advertising Channels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214422"/>
            <a:ext cx="8229600" cy="766755"/>
          </a:xfrm>
        </p:spPr>
        <p:txBody>
          <a:bodyPr/>
          <a:lstStyle/>
          <a:p>
            <a:r>
              <a:rPr lang="en-US" dirty="0" smtClean="0"/>
              <a:t>Active Scanning - Figure taken from</a:t>
            </a:r>
            <a:r>
              <a:rPr lang="en-US" u="sng" dirty="0" smtClean="0">
                <a:hlinkClick r:id="" action="ppaction://hlinkfile"/>
              </a:rPr>
              <a:t>[9]</a:t>
            </a:r>
            <a:endParaRPr lang="vi-VN" dirty="0" smtClean="0"/>
          </a:p>
          <a:p>
            <a:endParaRPr lang="vi-VN" dirty="0"/>
          </a:p>
        </p:txBody>
      </p:sp>
      <p:pic>
        <p:nvPicPr>
          <p:cNvPr id="4" name="Picture 3" descr="Selection_0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428860" y="1785926"/>
            <a:ext cx="4148166" cy="510020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1000100" y="2000240"/>
            <a:ext cx="1357322" cy="928694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Bluetooth Stack of the phone</a:t>
            </a:r>
            <a:endParaRPr lang="vi-VN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15140" y="1928802"/>
            <a:ext cx="1357322" cy="928694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Bluetooth Stack of the watch</a:t>
            </a:r>
            <a:endParaRPr lang="vi-VN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2571736" y="2786058"/>
            <a:ext cx="500066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285984" y="4000504"/>
            <a:ext cx="500066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686" y="4714884"/>
            <a:ext cx="214314" cy="64294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500034" y="1214422"/>
            <a:ext cx="82296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400" dirty="0" err="1" smtClean="0"/>
              <a:t>LE_Set_Scan_Parameters</a:t>
            </a:r>
            <a:r>
              <a:rPr lang="en-US" sz="2400" dirty="0" smtClean="0"/>
              <a:t> and </a:t>
            </a:r>
            <a:r>
              <a:rPr lang="en-US" sz="2400" dirty="0" err="1" smtClean="0"/>
              <a:t>LE_Set_Scan_Enable</a:t>
            </a:r>
            <a:r>
              <a:rPr lang="en-US" sz="2400" dirty="0" smtClean="0"/>
              <a:t> commands in HCI logs</a:t>
            </a:r>
            <a:endParaRPr kumimoji="0" lang="vi-V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2803358"/>
            <a:ext cx="8740419" cy="18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Arrow 15"/>
          <p:cNvSpPr/>
          <p:nvPr/>
        </p:nvSpPr>
        <p:spPr bwMode="auto">
          <a:xfrm>
            <a:off x="7572396" y="2928934"/>
            <a:ext cx="642942" cy="21431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7429520" y="3214686"/>
            <a:ext cx="642942" cy="21431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0" grpId="0" animBg="1"/>
      <p:bldP spid="11" grpId="0" animBg="1"/>
      <p:bldP spid="12" grpId="0" animBg="1"/>
      <p:bldP spid="13" grpId="1" build="allAtOnce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Advertising Channels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Comments and Conclusions</a:t>
            </a:r>
          </a:p>
          <a:p>
            <a:pPr lvl="1"/>
            <a:r>
              <a:rPr lang="en-US" dirty="0" err="1" smtClean="0"/>
              <a:t>LE_Set_Scan_Parameters</a:t>
            </a:r>
            <a:r>
              <a:rPr lang="en-US" dirty="0" smtClean="0"/>
              <a:t> and </a:t>
            </a:r>
            <a:r>
              <a:rPr lang="en-US" dirty="0" err="1" smtClean="0"/>
              <a:t>LE_Set_Scan_Enable</a:t>
            </a:r>
            <a:r>
              <a:rPr lang="en-US" dirty="0" smtClean="0"/>
              <a:t> commands were sent first, then ADV_IND or ADV_SCAN_IND.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Before any pairing: ADV_SCAN_IND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After pairing: ADV_IND – to hide itself from the world</a:t>
            </a:r>
          </a:p>
          <a:p>
            <a:pPr>
              <a:buNone/>
            </a:pP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Connection Request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590675"/>
            <a:ext cx="8229600" cy="2266953"/>
          </a:xfrm>
        </p:spPr>
        <p:txBody>
          <a:bodyPr/>
          <a:lstStyle/>
          <a:p>
            <a:r>
              <a:rPr lang="en-US" dirty="0" smtClean="0"/>
              <a:t>CONNECT_REQ packet should be sent to the smart watch</a:t>
            </a:r>
          </a:p>
          <a:p>
            <a:r>
              <a:rPr lang="en-US" dirty="0" smtClean="0"/>
              <a:t>Very important as it defines which channel to start from and also the hopping increment</a:t>
            </a:r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28596" y="1571612"/>
            <a:ext cx="8229600" cy="76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Screenshot of CONNECT_REQ (05) packets</a:t>
            </a:r>
            <a:endParaRPr lang="vi-VN" sz="3200" kern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39995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428596" y="1571612"/>
            <a:ext cx="87154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Conclusion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A trivial step because we could occasionally capture the packet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Reason: </a:t>
            </a:r>
            <a:r>
              <a:rPr lang="en-US" sz="3200" kern="0" dirty="0" err="1" smtClean="0">
                <a:effectLst/>
                <a:latin typeface="Times New Roman" pitchFamily="18" charset="0"/>
                <a:cs typeface="Times New Roman" pitchFamily="18" charset="0"/>
              </a:rPr>
              <a:t>Ubertooth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 One device could only sit on 1 advertising channel at a time while CONN_REQ could be sent at any of 3 advertising channels (37, 38 and 39).</a:t>
            </a:r>
            <a:endParaRPr lang="vi-VN" sz="3200" kern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vi-V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85720" y="3143248"/>
            <a:ext cx="42862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8" grpId="0"/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Distribution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Temporary Key (TK) is used to calculate Short-Term Key (STK).</a:t>
            </a:r>
          </a:p>
          <a:p>
            <a:endParaRPr lang="en-US" dirty="0" smtClean="0"/>
          </a:p>
          <a:p>
            <a:r>
              <a:rPr lang="en-US" dirty="0" smtClean="0"/>
              <a:t>STK is used to </a:t>
            </a:r>
            <a:r>
              <a:rPr lang="vi-VN" dirty="0" smtClean="0"/>
              <a:t>encrypt a connection for Long-Term Key </a:t>
            </a:r>
            <a:r>
              <a:rPr lang="en-US" dirty="0" smtClean="0"/>
              <a:t>(LTK).</a:t>
            </a:r>
          </a:p>
          <a:p>
            <a:endParaRPr lang="en-US" dirty="0" smtClean="0"/>
          </a:p>
          <a:p>
            <a:r>
              <a:rPr lang="vi-VN" dirty="0" smtClean="0"/>
              <a:t>LTK</a:t>
            </a:r>
            <a:r>
              <a:rPr lang="en-US" dirty="0" smtClean="0"/>
              <a:t> is our goal.</a:t>
            </a:r>
            <a:endParaRPr lang="vi-VN" dirty="0" smtClean="0"/>
          </a:p>
          <a:p>
            <a:endParaRPr lang="vi-V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28596" y="1571612"/>
            <a:ext cx="82296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Relation between the TK and the pairing methods- Figure taken from </a:t>
            </a: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" action="ppaction://hlinkfile"/>
              </a:rPr>
              <a:t>[3]</a:t>
            </a: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vi-V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Picture 4" descr="Captur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69563" y="2831731"/>
            <a:ext cx="6145709" cy="3526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2252662" y="1497012"/>
            <a:ext cx="5181600" cy="536575"/>
            <a:chOff x="720" y="1392"/>
            <a:chExt cx="4058" cy="480"/>
          </a:xfrm>
        </p:grpSpPr>
        <p:sp>
          <p:nvSpPr>
            <p:cNvPr id="42002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003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2004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005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719387" y="1544637"/>
            <a:ext cx="4386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014" name="Picture 30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057400" y="1435100"/>
            <a:ext cx="773112" cy="927100"/>
          </a:xfrm>
          <a:prstGeom prst="rect">
            <a:avLst/>
          </a:prstGeom>
          <a:noFill/>
        </p:spPr>
      </p:pic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2378075" y="1522412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201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</p:txBody>
      </p:sp>
      <p:grpSp>
        <p:nvGrpSpPr>
          <p:cNvPr id="83" name="Group 17"/>
          <p:cNvGrpSpPr>
            <a:grpSpLocks/>
          </p:cNvGrpSpPr>
          <p:nvPr/>
        </p:nvGrpSpPr>
        <p:grpSpPr bwMode="auto">
          <a:xfrm>
            <a:off x="2266950" y="2335212"/>
            <a:ext cx="5181600" cy="536575"/>
            <a:chOff x="720" y="1392"/>
            <a:chExt cx="4058" cy="480"/>
          </a:xfrm>
        </p:grpSpPr>
        <p:sp>
          <p:nvSpPr>
            <p:cNvPr id="84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5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6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88" name="Text Box 22"/>
          <p:cNvSpPr txBox="1">
            <a:spLocks noChangeArrowheads="1"/>
          </p:cNvSpPr>
          <p:nvPr/>
        </p:nvSpPr>
        <p:spPr bwMode="auto">
          <a:xfrm>
            <a:off x="2733675" y="2382837"/>
            <a:ext cx="43862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9" name="Picture 30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071688" y="2273300"/>
            <a:ext cx="773112" cy="927100"/>
          </a:xfrm>
          <a:prstGeom prst="rect">
            <a:avLst/>
          </a:prstGeom>
          <a:noFill/>
        </p:spPr>
      </p:pic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2392363" y="2360612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pSp>
        <p:nvGrpSpPr>
          <p:cNvPr id="91" name="Group 17"/>
          <p:cNvGrpSpPr>
            <a:grpSpLocks/>
          </p:cNvGrpSpPr>
          <p:nvPr/>
        </p:nvGrpSpPr>
        <p:grpSpPr bwMode="auto">
          <a:xfrm>
            <a:off x="2286000" y="3197225"/>
            <a:ext cx="5181600" cy="536575"/>
            <a:chOff x="720" y="1392"/>
            <a:chExt cx="4058" cy="480"/>
          </a:xfrm>
        </p:grpSpPr>
        <p:sp>
          <p:nvSpPr>
            <p:cNvPr id="92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3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4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96" name="Text Box 22"/>
          <p:cNvSpPr txBox="1">
            <a:spLocks noChangeArrowheads="1"/>
          </p:cNvSpPr>
          <p:nvPr/>
        </p:nvSpPr>
        <p:spPr bwMode="auto">
          <a:xfrm>
            <a:off x="2752725" y="3244850"/>
            <a:ext cx="4386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" name="Picture 30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090738" y="3135313"/>
            <a:ext cx="773112" cy="927100"/>
          </a:xfrm>
          <a:prstGeom prst="rect">
            <a:avLst/>
          </a:prstGeom>
          <a:noFill/>
        </p:spPr>
      </p:pic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2411413" y="3222625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9" name="Group 17"/>
          <p:cNvGrpSpPr>
            <a:grpSpLocks/>
          </p:cNvGrpSpPr>
          <p:nvPr/>
        </p:nvGrpSpPr>
        <p:grpSpPr bwMode="auto">
          <a:xfrm>
            <a:off x="2276475" y="4064000"/>
            <a:ext cx="5181600" cy="536575"/>
            <a:chOff x="720" y="1392"/>
            <a:chExt cx="4058" cy="480"/>
          </a:xfrm>
        </p:grpSpPr>
        <p:sp>
          <p:nvSpPr>
            <p:cNvPr id="10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2743200" y="4111625"/>
            <a:ext cx="4386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5" name="Picture 30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081213" y="4002088"/>
            <a:ext cx="773112" cy="927100"/>
          </a:xfrm>
          <a:prstGeom prst="rect">
            <a:avLst/>
          </a:prstGeom>
          <a:noFill/>
        </p:spPr>
      </p:pic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2401888" y="40894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pSp>
        <p:nvGrpSpPr>
          <p:cNvPr id="107" name="Group 17"/>
          <p:cNvGrpSpPr>
            <a:grpSpLocks/>
          </p:cNvGrpSpPr>
          <p:nvPr/>
        </p:nvGrpSpPr>
        <p:grpSpPr bwMode="auto">
          <a:xfrm>
            <a:off x="2286000" y="5026025"/>
            <a:ext cx="5181600" cy="536575"/>
            <a:chOff x="720" y="1392"/>
            <a:chExt cx="4058" cy="480"/>
          </a:xfrm>
        </p:grpSpPr>
        <p:sp>
          <p:nvSpPr>
            <p:cNvPr id="10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1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12" name="Text Box 22"/>
          <p:cNvSpPr txBox="1">
            <a:spLocks noChangeArrowheads="1"/>
          </p:cNvSpPr>
          <p:nvPr/>
        </p:nvSpPr>
        <p:spPr bwMode="auto">
          <a:xfrm>
            <a:off x="2752725" y="5073650"/>
            <a:ext cx="43862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200" b="1" dirty="0" err="1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GearFit</a:t>
            </a:r>
            <a:r>
              <a:rPr lang="en-US" sz="22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Attack</a:t>
            </a:r>
          </a:p>
        </p:txBody>
      </p:sp>
      <p:pic>
        <p:nvPicPr>
          <p:cNvPr id="113" name="Picture 30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090738" y="4964113"/>
            <a:ext cx="773112" cy="927100"/>
          </a:xfrm>
          <a:prstGeom prst="rect">
            <a:avLst/>
          </a:prstGeom>
          <a:noFill/>
        </p:spPr>
      </p:pic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2411413" y="5051425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grpSp>
        <p:nvGrpSpPr>
          <p:cNvPr id="43" name="Group 17"/>
          <p:cNvGrpSpPr>
            <a:grpSpLocks/>
          </p:cNvGrpSpPr>
          <p:nvPr/>
        </p:nvGrpSpPr>
        <p:grpSpPr bwMode="auto">
          <a:xfrm>
            <a:off x="2286000" y="5913437"/>
            <a:ext cx="5181600" cy="536575"/>
            <a:chOff x="720" y="1392"/>
            <a:chExt cx="4058" cy="480"/>
          </a:xfrm>
        </p:grpSpPr>
        <p:sp>
          <p:nvSpPr>
            <p:cNvPr id="44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6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752725" y="5961062"/>
            <a:ext cx="4386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2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" name="Picture 30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090738" y="5854700"/>
            <a:ext cx="773112" cy="927100"/>
          </a:xfrm>
          <a:prstGeom prst="rect">
            <a:avLst/>
          </a:prstGeom>
          <a:noFill/>
        </p:spPr>
      </p:pic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2411413" y="5992812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650330" y="4120552"/>
            <a:ext cx="43862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2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Reverse APK &amp; Firmware</a:t>
            </a: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2786050" y="3214686"/>
            <a:ext cx="4386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200" b="1" dirty="0" err="1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Ubertooth</a:t>
            </a:r>
            <a:r>
              <a:rPr lang="en-US" sz="22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One</a:t>
            </a: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2857488" y="2428868"/>
            <a:ext cx="4386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2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Reverse APK</a:t>
            </a: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2928926" y="1571612"/>
            <a:ext cx="4386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2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HCI Logs</a:t>
            </a:r>
            <a:endParaRPr lang="en-US" sz="22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Potential Risks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Risk we found in Bluetooth paper </a:t>
            </a:r>
            <a:r>
              <a:rPr lang="en-US" u="sng" dirty="0" smtClean="0">
                <a:hlinkClick r:id="" action="ppaction://hlinkfile"/>
              </a:rPr>
              <a:t>[6]</a:t>
            </a:r>
            <a:r>
              <a:rPr lang="en-US" dirty="0" smtClean="0"/>
              <a:t>: TK would be brute-forced (plaintext over the air). Then STK and LTK would be found respectively.</a:t>
            </a:r>
          </a:p>
          <a:p>
            <a:endParaRPr lang="vi-VN" dirty="0" smtClean="0"/>
          </a:p>
          <a:p>
            <a:r>
              <a:rPr lang="en-US" dirty="0" smtClean="0"/>
              <a:t>Risk we found in our first approach (HCI logs approach): LTK could be found directly from the HCI logs.</a:t>
            </a:r>
            <a:endParaRPr lang="vi-VN" dirty="0" smtClean="0"/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496"/>
            <a:ext cx="839970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28596" y="1600199"/>
            <a:ext cx="8229600" cy="118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LTK could be obtained from </a:t>
            </a:r>
            <a:r>
              <a:rPr lang="en-US" sz="3200" dirty="0" err="1" smtClean="0"/>
              <a:t>Link_Key_Notification</a:t>
            </a:r>
            <a:r>
              <a:rPr lang="en-US" sz="3200" dirty="0" smtClean="0"/>
              <a:t> event in HCI logs</a:t>
            </a:r>
            <a:endParaRPr lang="vi-VN" sz="3200" dirty="0" smtClean="0"/>
          </a:p>
        </p:txBody>
      </p:sp>
      <p:sp>
        <p:nvSpPr>
          <p:cNvPr id="7" name="Right Arrow 6"/>
          <p:cNvSpPr/>
          <p:nvPr/>
        </p:nvSpPr>
        <p:spPr bwMode="auto">
          <a:xfrm>
            <a:off x="0" y="5357826"/>
            <a:ext cx="714348" cy="2143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265112"/>
            <a:ext cx="6197600" cy="1520813"/>
          </a:xfrm>
        </p:spPr>
        <p:txBody>
          <a:bodyPr/>
          <a:lstStyle/>
          <a:p>
            <a:pPr algn="ctr"/>
            <a:r>
              <a:rPr lang="en-US" dirty="0" smtClean="0"/>
              <a:t>OK, but why our attempts were not successful?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2143116"/>
            <a:ext cx="8191528" cy="2428892"/>
          </a:xfrm>
        </p:spPr>
        <p:txBody>
          <a:bodyPr/>
          <a:lstStyle/>
          <a:p>
            <a:r>
              <a:rPr lang="en-US" dirty="0" smtClean="0"/>
              <a:t>We got errors: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"No LL_ENC_REQ found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No LL_ENC_RSP found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Giving up due to 2 errors"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52438" y="1714488"/>
            <a:ext cx="8191528" cy="12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Start Encryption in BTLE - Figure taken from 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  <a:hlinkClick r:id="" action="ppaction://hlinkfile"/>
              </a:rPr>
              <a:t>[1]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kern="0" dirty="0" err="1" smtClean="0">
                <a:effectLst/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 6, page 114 of 138</a:t>
            </a:r>
            <a:endParaRPr lang="vi-VN" sz="3200" kern="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00034" y="1714488"/>
            <a:ext cx="81915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kern="0" dirty="0" err="1" smtClean="0">
                <a:effectLst/>
                <a:latin typeface="Times New Roman" pitchFamily="18" charset="0"/>
                <a:cs typeface="Times New Roman" pitchFamily="18" charset="0"/>
              </a:rPr>
              <a:t>Set_Connection_Encryption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 command in HCI logs</a:t>
            </a:r>
            <a:endParaRPr lang="vi-VN" sz="3200" kern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vi-VN" sz="3200" kern="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00034" y="1714488"/>
            <a:ext cx="8191528" cy="12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Enable Encryption in Bluetooth Classic - Figure taken from 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  <a:hlinkClick r:id="" action="ppaction://hlinkfile"/>
              </a:rPr>
              <a:t>[1]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kern="0" dirty="0" err="1" smtClean="0">
                <a:effectLst/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3200" kern="0" dirty="0" smtClean="0">
                <a:effectLst/>
                <a:latin typeface="Times New Roman" pitchFamily="18" charset="0"/>
                <a:cs typeface="Times New Roman" pitchFamily="18" charset="0"/>
              </a:rPr>
              <a:t> 2,page 906 of 1114</a:t>
            </a:r>
            <a:endParaRPr lang="vi-VN" sz="3200" kern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vi-VN" sz="3200" kern="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00166" y="2714620"/>
            <a:ext cx="5929354" cy="404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0034" y="2857496"/>
            <a:ext cx="8432792" cy="167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500166" y="2920942"/>
            <a:ext cx="6572296" cy="393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 bwMode="auto">
          <a:xfrm>
            <a:off x="5643570" y="3857628"/>
            <a:ext cx="571504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4143372" y="3786190"/>
            <a:ext cx="142876" cy="4286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643042" y="3714752"/>
            <a:ext cx="642942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071670" y="4357694"/>
            <a:ext cx="500066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5" grpId="1"/>
      <p:bldP spid="6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265112"/>
            <a:ext cx="6197600" cy="1520813"/>
          </a:xfrm>
        </p:spPr>
        <p:txBody>
          <a:bodyPr/>
          <a:lstStyle/>
          <a:p>
            <a:pPr algn="ctr"/>
            <a:r>
              <a:rPr lang="en-US" dirty="0" smtClean="0"/>
              <a:t>OK, but why our attempts were not successful?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2143116"/>
            <a:ext cx="8229600" cy="4286280"/>
          </a:xfrm>
        </p:spPr>
        <p:txBody>
          <a:bodyPr/>
          <a:lstStyle/>
          <a:p>
            <a:r>
              <a:rPr lang="en-US" b="1" dirty="0" smtClean="0"/>
              <a:t>Conclusions</a:t>
            </a:r>
            <a:endParaRPr lang="vi-VN" dirty="0" smtClean="0"/>
          </a:p>
          <a:p>
            <a:pPr lvl="1"/>
            <a:r>
              <a:rPr lang="en-US" dirty="0" smtClean="0"/>
              <a:t>Despite of being introduced as a Bluetooth Low Energy device, Samsung smart watch actually employed Bluetooth Classic to establish an encryption.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made potential Bluetooth sniffing attacks into communication of the watch become less feasible than expected.</a:t>
            </a:r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findings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Ubertooth</a:t>
            </a:r>
            <a:r>
              <a:rPr lang="en-US" b="1" dirty="0" smtClean="0"/>
              <a:t> One Hardware supports Bluetooth Classic sniffing?</a:t>
            </a:r>
          </a:p>
          <a:p>
            <a:endParaRPr lang="vi-VN" dirty="0" smtClean="0"/>
          </a:p>
          <a:p>
            <a:r>
              <a:rPr lang="en-US" b="1" dirty="0" smtClean="0"/>
              <a:t>Existing Bluetooth Classic sniffing projects?</a:t>
            </a:r>
          </a:p>
          <a:p>
            <a:endParaRPr lang="vi-VN" dirty="0" smtClean="0"/>
          </a:p>
          <a:p>
            <a:r>
              <a:rPr lang="en-US" b="1" dirty="0" smtClean="0"/>
              <a:t>Bluetooth Classic and Bluetooth LE interoperability?</a:t>
            </a:r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findings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438" y="1590675"/>
            <a:ext cx="8229600" cy="5053035"/>
          </a:xfrm>
        </p:spPr>
        <p:txBody>
          <a:bodyPr/>
          <a:lstStyle/>
          <a:p>
            <a:r>
              <a:rPr lang="en-US" b="1" dirty="0" smtClean="0"/>
              <a:t>3.5.1/ </a:t>
            </a:r>
            <a:r>
              <a:rPr lang="en-US" b="1" dirty="0" err="1" smtClean="0"/>
              <a:t>Ubertooth</a:t>
            </a:r>
            <a:r>
              <a:rPr lang="en-US" b="1" dirty="0" smtClean="0"/>
              <a:t> One Hardware supports Bluetooth Classic sniffing?</a:t>
            </a:r>
          </a:p>
          <a:p>
            <a:pPr lvl="1"/>
            <a:r>
              <a:rPr lang="en-US" dirty="0" smtClean="0"/>
              <a:t>Texas Instrument chip CC2400</a:t>
            </a:r>
            <a:r>
              <a:rPr lang="en-US" u="sng" dirty="0" smtClean="0">
                <a:hlinkClick r:id="" action="ppaction://hlinkfile"/>
              </a:rPr>
              <a:t>[11]</a:t>
            </a:r>
            <a:r>
              <a:rPr lang="en-US" dirty="0" smtClean="0"/>
              <a:t> which can be used as 2.4 GHz radio frequency transceiver for wireless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Hence, the hardware does support Bluetooth Classic sniffing</a:t>
            </a:r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28596" y="1571612"/>
            <a:ext cx="8229600" cy="50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3.5.2/ Existing Bluetooth Classic sniffing projects?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Projects which use either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Ubertooth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One hardware </a:t>
            </a: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hlinkClick r:id="" action="ppaction://hlinkfile"/>
              </a:rPr>
              <a:t>[7]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or using Universal Software Radio Peripheral (USRP)</a:t>
            </a: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hlinkClick r:id="" action="ppaction://hlinkfile"/>
              </a:rPr>
              <a:t>[8]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are lack of frequency hopping supports.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vi-V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But potential Bluetooth Classing sniffing devices are likely to be created in future.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findings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Bluetooth Classic and Bluetooth LE interoperability?</a:t>
            </a:r>
            <a:endParaRPr lang="vi-VN" dirty="0" smtClean="0"/>
          </a:p>
          <a:p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2752919"/>
          <a:ext cx="8358246" cy="4036030"/>
        </p:xfrm>
        <a:graphic>
          <a:graphicData uri="http://schemas.openxmlformats.org/drawingml/2006/table">
            <a:tbl>
              <a:tblPr/>
              <a:tblGrid>
                <a:gridCol w="2312010"/>
                <a:gridCol w="4076205"/>
                <a:gridCol w="1970031"/>
              </a:tblGrid>
              <a:tr h="5985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Types</a:t>
                      </a:r>
                      <a:endParaRPr lang="vi-VN" sz="1400" dirty="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Requirements of Devices/Applications</a:t>
                      </a:r>
                      <a:endParaRPr lang="vi-VN" sz="140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Devices/Applications</a:t>
                      </a:r>
                      <a:endParaRPr lang="vi-VN" sz="140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1971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b="1" dirty="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Only Bluetooth Classic</a:t>
                      </a:r>
                      <a:endParaRPr lang="vi-VN" sz="1400" dirty="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Devices/Applications which require a stable data rate or quality transmission (like audio transmissions)</a:t>
                      </a:r>
                      <a:endParaRPr lang="vi-VN" sz="1400" dirty="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Wireless Headphones, Speakers, Audio headsets…</a:t>
                      </a:r>
                      <a:endParaRPr lang="vi-VN" sz="140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1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b="1" dirty="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Single Mode Only Bluetooth Low Energy</a:t>
                      </a:r>
                      <a:endParaRPr lang="vi-VN" sz="1400" dirty="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Devices/Applications which require only transmitting smaller amounts of data and longer usage of battery cells</a:t>
                      </a:r>
                      <a:endParaRPr lang="vi-VN" sz="1400" dirty="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Heart-rate or blood pressure monitors, text transmitters of watches, tablets…</a:t>
                      </a:r>
                      <a:endParaRPr lang="vi-VN" sz="140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b="1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Dual Mode</a:t>
                      </a:r>
                      <a:endParaRPr lang="vi-VN" sz="140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Devices/Applications which require communications with other Devices/Applications using Bluetooth classic</a:t>
                      </a:r>
                      <a:endParaRPr lang="vi-VN" sz="1400" dirty="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335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latin typeface="Arial"/>
                          <a:ea typeface="Droid Sans Fallback"/>
                          <a:cs typeface="FreeSans"/>
                        </a:rPr>
                        <a:t>Bluetooth Mouse, Keyboards…</a:t>
                      </a:r>
                      <a:endParaRPr lang="vi-VN" sz="1400" dirty="0">
                        <a:solidFill>
                          <a:srgbClr val="00000A"/>
                        </a:solidFill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3832" marR="6383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784976" cy="1092200"/>
          </a:xfrm>
        </p:spPr>
        <p:txBody>
          <a:bodyPr/>
          <a:lstStyle/>
          <a:p>
            <a:pPr algn="ctr"/>
            <a:r>
              <a:rPr lang="en-US" dirty="0"/>
              <a:t>RISKS IN </a:t>
            </a:r>
            <a:r>
              <a:rPr lang="en-US" dirty="0" smtClean="0"/>
              <a:t>APPLICATION AND FIRWARE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50790"/>
            <a:ext cx="9144000" cy="1092200"/>
          </a:xfrm>
        </p:spPr>
        <p:txBody>
          <a:bodyPr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9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265113"/>
            <a:ext cx="6197600" cy="1092200"/>
          </a:xfrm>
        </p:spPr>
        <p:txBody>
          <a:bodyPr/>
          <a:lstStyle/>
          <a:p>
            <a:pPr algn="ctr"/>
            <a:r>
              <a:rPr lang="en-US" dirty="0" err="1" smtClean="0"/>
              <a:t>SamSung</a:t>
            </a:r>
            <a:r>
              <a:rPr lang="en-US" dirty="0" smtClean="0"/>
              <a:t> CUP</a:t>
            </a:r>
          </a:p>
        </p:txBody>
      </p:sp>
      <p:pic>
        <p:nvPicPr>
          <p:cNvPr id="58" name="Picture 57" descr="image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172200" cy="268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3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265113"/>
            <a:ext cx="6197600" cy="1092200"/>
          </a:xfrm>
        </p:spPr>
        <p:txBody>
          <a:bodyPr/>
          <a:lstStyle/>
          <a:p>
            <a:pPr algn="ctr"/>
            <a:r>
              <a:rPr lang="en-US" dirty="0" err="1" smtClean="0"/>
              <a:t>SamSung</a:t>
            </a:r>
            <a:r>
              <a:rPr lang="en-US" dirty="0" smtClean="0"/>
              <a:t> CUP</a:t>
            </a:r>
          </a:p>
        </p:txBody>
      </p:sp>
      <p:pic>
        <p:nvPicPr>
          <p:cNvPr id="4" name="Picture 3" descr="image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248400" cy="306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8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67" y="2852936"/>
            <a:ext cx="9145016" cy="1092200"/>
          </a:xfrm>
        </p:spPr>
        <p:txBody>
          <a:bodyPr/>
          <a:lstStyle/>
          <a:p>
            <a:r>
              <a:rPr lang="en-US" dirty="0"/>
              <a:t>RISKS IN CONNECTION PROCEDURE</a:t>
            </a:r>
          </a:p>
        </p:txBody>
      </p:sp>
    </p:spTree>
    <p:extLst>
      <p:ext uri="{BB962C8B-B14F-4D97-AF65-F5344CB8AC3E}">
        <p14:creationId xmlns:p14="http://schemas.microsoft.com/office/powerpoint/2010/main" val="22787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Android System Log</a:t>
            </a:r>
          </a:p>
          <a:p>
            <a:pPr lvl="1"/>
            <a:r>
              <a:rPr lang="en-US" dirty="0" smtClean="0"/>
              <a:t>Know what actually Application do.</a:t>
            </a:r>
          </a:p>
          <a:p>
            <a:pPr lvl="1"/>
            <a:r>
              <a:rPr lang="en-US" dirty="0" smtClean="0"/>
              <a:t>Which element in Code is called.</a:t>
            </a:r>
          </a:p>
          <a:p>
            <a:r>
              <a:rPr lang="en-US" dirty="0" smtClean="0"/>
              <a:t>Reverse APK file:</a:t>
            </a:r>
          </a:p>
          <a:p>
            <a:pPr lvl="1"/>
            <a:r>
              <a:rPr lang="en-US" dirty="0" smtClean="0"/>
              <a:t>How Application do.</a:t>
            </a:r>
          </a:p>
          <a:p>
            <a:pPr lvl="1"/>
            <a:r>
              <a:rPr lang="en-US" dirty="0" smtClean="0"/>
              <a:t>What are special parameters.</a:t>
            </a:r>
          </a:p>
        </p:txBody>
      </p:sp>
    </p:spTree>
    <p:extLst>
      <p:ext uri="{BB962C8B-B14F-4D97-AF65-F5344CB8AC3E}">
        <p14:creationId xmlns:p14="http://schemas.microsoft.com/office/powerpoint/2010/main" val="1928886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Collect Android System 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Using GDB to connect and get system log from Android devices: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833687"/>
            <a:ext cx="8229600" cy="242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1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Reverse APK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Basic Approach:</a:t>
            </a:r>
          </a:p>
          <a:p>
            <a:pPr lvl="1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ex2jar: to general </a:t>
            </a:r>
            <a:r>
              <a:rPr lang="en-US" dirty="0" err="1" smtClean="0"/>
              <a:t>Javacode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JD-</a:t>
            </a:r>
            <a:r>
              <a:rPr lang="en-US" dirty="0" err="1" smtClean="0"/>
              <a:t>Gui</a:t>
            </a:r>
            <a:r>
              <a:rPr lang="en-US" dirty="0" smtClean="0"/>
              <a:t>: Display Java source code.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Virtuous </a:t>
            </a:r>
            <a:r>
              <a:rPr lang="en-US" dirty="0"/>
              <a:t>Ten </a:t>
            </a:r>
            <a:r>
              <a:rPr lang="en-US" dirty="0" smtClean="0"/>
              <a:t>Studio:</a:t>
            </a:r>
          </a:p>
          <a:p>
            <a:pPr lvl="1">
              <a:buFontTx/>
              <a:buChar char="-"/>
            </a:pPr>
            <a:r>
              <a:rPr lang="en-US" dirty="0" smtClean="0"/>
              <a:t>Automatic tool allow reverse, modify </a:t>
            </a:r>
            <a:r>
              <a:rPr lang="en-US" dirty="0" err="1" smtClean="0"/>
              <a:t>smali</a:t>
            </a:r>
            <a:r>
              <a:rPr lang="en-US" dirty="0" smtClean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12677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265113"/>
            <a:ext cx="6557962" cy="1092200"/>
          </a:xfrm>
        </p:spPr>
        <p:txBody>
          <a:bodyPr/>
          <a:lstStyle/>
          <a:p>
            <a:pPr algn="ctr"/>
            <a:r>
              <a:rPr lang="en-US" dirty="0" smtClean="0"/>
              <a:t>Application Code Not Store On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on </a:t>
            </a:r>
            <a:r>
              <a:rPr lang="en-US" dirty="0" err="1" smtClean="0"/>
              <a:t>GearFit</a:t>
            </a:r>
            <a:r>
              <a:rPr lang="en-US" dirty="0" smtClean="0"/>
              <a:t> only send and receive request from Phone side.</a:t>
            </a:r>
          </a:p>
          <a:p>
            <a:r>
              <a:rPr lang="en-US" dirty="0" smtClean="0"/>
              <a:t>Identify by </a:t>
            </a:r>
            <a:r>
              <a:rPr lang="en-US" dirty="0" err="1" smtClean="0"/>
              <a:t>AppID</a:t>
            </a:r>
            <a:r>
              <a:rPr lang="en-US" dirty="0" smtClean="0"/>
              <a:t> and Package Name.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3505200"/>
            <a:ext cx="7915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265113"/>
            <a:ext cx="6710362" cy="1092200"/>
          </a:xfrm>
        </p:spPr>
        <p:txBody>
          <a:bodyPr/>
          <a:lstStyle/>
          <a:p>
            <a:r>
              <a:rPr lang="en-US" dirty="0" err="1" smtClean="0"/>
              <a:t>GearFit</a:t>
            </a:r>
            <a:r>
              <a:rPr lang="en-US" dirty="0" smtClean="0"/>
              <a:t> App Installing Process</a:t>
            </a:r>
            <a:endParaRPr lang="en-US" dirty="0"/>
          </a:p>
        </p:txBody>
      </p:sp>
      <p:pic>
        <p:nvPicPr>
          <p:cNvPr id="4" name="Content Placeholder 3" descr="Install App Diagram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9" y="1590675"/>
            <a:ext cx="819489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1456"/>
            <a:ext cx="9144000" cy="1092200"/>
          </a:xfrm>
        </p:spPr>
        <p:txBody>
          <a:bodyPr/>
          <a:lstStyle/>
          <a:p>
            <a:pPr algn="ctr"/>
            <a:r>
              <a:rPr lang="en-US" dirty="0" smtClean="0"/>
              <a:t>Firmware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74" y="1803306"/>
            <a:ext cx="6552728" cy="42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Reverse 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Collect Firmware.</a:t>
            </a:r>
          </a:p>
          <a:p>
            <a:r>
              <a:rPr lang="en-US" dirty="0" smtClean="0"/>
              <a:t>Find Entry Point.</a:t>
            </a:r>
          </a:p>
          <a:p>
            <a:r>
              <a:rPr lang="en-US" dirty="0" smtClean="0"/>
              <a:t>Increase coverage by IDA plugin.</a:t>
            </a:r>
          </a:p>
          <a:p>
            <a:r>
              <a:rPr lang="en-US" dirty="0" smtClean="0"/>
              <a:t>Draw Boot Map and Identify vital function.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Collect Firmware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firmware contains:</a:t>
            </a:r>
          </a:p>
          <a:p>
            <a:pPr lvl="1"/>
            <a:r>
              <a:rPr lang="en-US" dirty="0" err="1" smtClean="0"/>
              <a:t>Bootloader</a:t>
            </a:r>
            <a:r>
              <a:rPr lang="en-US" dirty="0"/>
              <a:t>: </a:t>
            </a:r>
            <a:r>
              <a:rPr lang="en-US" dirty="0" smtClean="0"/>
              <a:t>Responsibility for Booting.</a:t>
            </a:r>
          </a:p>
          <a:p>
            <a:pPr lvl="1"/>
            <a:r>
              <a:rPr lang="en-US" dirty="0" err="1" smtClean="0"/>
              <a:t>Fota</a:t>
            </a:r>
            <a:r>
              <a:rPr lang="en-US" dirty="0" smtClean="0"/>
              <a:t>: Responsibility for Bluetooth Connection.</a:t>
            </a:r>
          </a:p>
          <a:p>
            <a:pPr lvl="1"/>
            <a:r>
              <a:rPr lang="en-US" dirty="0" err="1" smtClean="0"/>
              <a:t>WingTip</a:t>
            </a:r>
            <a:r>
              <a:rPr lang="en-US" dirty="0" smtClean="0"/>
              <a:t>: </a:t>
            </a:r>
            <a:r>
              <a:rPr lang="en-US" dirty="0"/>
              <a:t>Responsibility for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Update firmware contains:</a:t>
            </a:r>
          </a:p>
          <a:p>
            <a:pPr lvl="1"/>
            <a:r>
              <a:rPr lang="en-US" dirty="0" err="1" smtClean="0"/>
              <a:t>WingTip</a:t>
            </a:r>
            <a:r>
              <a:rPr lang="en-US" dirty="0" smtClean="0"/>
              <a:t>: Responsibility for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Entry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0675"/>
            <a:ext cx="38100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8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RISKS IN CONNECTION PROCEDURE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5043510"/>
          </a:xfrm>
        </p:spPr>
        <p:txBody>
          <a:bodyPr>
            <a:normAutofit/>
          </a:bodyPr>
          <a:lstStyle/>
          <a:p>
            <a:endParaRPr lang="en-US" b="1" u="sng" dirty="0" smtClean="0"/>
          </a:p>
          <a:p>
            <a:r>
              <a:rPr lang="en-US" b="1" u="sng" dirty="0" smtClean="0"/>
              <a:t>Motivations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- The smart watch can only connect to devices using a Samsung application named Gear Fit Manager.</a:t>
            </a:r>
          </a:p>
          <a:p>
            <a:pPr>
              <a:buNone/>
            </a:pPr>
            <a:r>
              <a:rPr lang="en-US" dirty="0" smtClean="0"/>
              <a:t>	-  Then would a device be able to connect to the watch without the vendor-specific application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vi-V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IDA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IDAPython</a:t>
            </a:r>
            <a:r>
              <a:rPr lang="en-US" dirty="0" smtClean="0"/>
              <a:t> that </a:t>
            </a:r>
            <a:r>
              <a:rPr lang="en-US" dirty="0"/>
              <a:t>integrates the Python programming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Result: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05200"/>
            <a:ext cx="5943600" cy="86026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65466"/>
            <a:ext cx="5943600" cy="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Boot </a:t>
            </a:r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0675"/>
            <a:ext cx="5659438" cy="458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8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GearFit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 Attack.</a:t>
            </a:r>
          </a:p>
          <a:p>
            <a:r>
              <a:rPr lang="en-US" dirty="0" smtClean="0"/>
              <a:t>Session Hijacking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Modification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point:</a:t>
            </a:r>
          </a:p>
          <a:p>
            <a:pPr lvl="1"/>
            <a:r>
              <a:rPr lang="en-US" dirty="0" err="1" smtClean="0"/>
              <a:t>GearFit</a:t>
            </a:r>
            <a:r>
              <a:rPr lang="en-US" dirty="0" smtClean="0"/>
              <a:t> Manager contains update firmware.</a:t>
            </a:r>
          </a:p>
          <a:p>
            <a:pPr lvl="1"/>
            <a:r>
              <a:rPr lang="en-US" dirty="0" smtClean="0"/>
              <a:t>Only use checksum while </a:t>
            </a:r>
            <a:r>
              <a:rPr lang="en-US" dirty="0" err="1" smtClean="0"/>
              <a:t>transfering</a:t>
            </a:r>
            <a:r>
              <a:rPr lang="en-US" dirty="0" smtClean="0"/>
              <a:t> (not check before reading)</a:t>
            </a:r>
          </a:p>
          <a:p>
            <a:r>
              <a:rPr lang="en-US" dirty="0" smtClean="0"/>
              <a:t>Our approach:</a:t>
            </a:r>
          </a:p>
          <a:p>
            <a:pPr lvl="1"/>
            <a:r>
              <a:rPr lang="en-US" dirty="0" smtClean="0"/>
              <a:t>Unpack </a:t>
            </a:r>
            <a:r>
              <a:rPr lang="en-US" dirty="0" err="1" smtClean="0"/>
              <a:t>apk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Modify update firmware.</a:t>
            </a:r>
          </a:p>
          <a:p>
            <a:pPr lvl="1"/>
            <a:r>
              <a:rPr lang="en-US" dirty="0" smtClean="0"/>
              <a:t>Pack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Session Hijacking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point:</a:t>
            </a:r>
          </a:p>
          <a:p>
            <a:pPr lvl="1"/>
            <a:r>
              <a:rPr lang="en-US" dirty="0" smtClean="0"/>
              <a:t>Request send to smartwatch is not secure.</a:t>
            </a:r>
          </a:p>
          <a:p>
            <a:pPr lvl="1"/>
            <a:r>
              <a:rPr lang="en-US" dirty="0" smtClean="0"/>
              <a:t>Only use </a:t>
            </a:r>
            <a:r>
              <a:rPr lang="en-US" dirty="0" err="1" smtClean="0"/>
              <a:t>AppId</a:t>
            </a:r>
            <a:r>
              <a:rPr lang="en-US" dirty="0" smtClean="0"/>
              <a:t> and Package Name to identify request.</a:t>
            </a:r>
          </a:p>
          <a:p>
            <a:r>
              <a:rPr lang="en-US" dirty="0" smtClean="0"/>
              <a:t>Our approach:</a:t>
            </a:r>
          </a:p>
          <a:p>
            <a:pPr lvl="1"/>
            <a:r>
              <a:rPr lang="en-US" dirty="0" smtClean="0"/>
              <a:t>Implement a new connection class.</a:t>
            </a:r>
          </a:p>
          <a:p>
            <a:pPr lvl="1"/>
            <a:r>
              <a:rPr lang="en-US" dirty="0" smtClean="0"/>
              <a:t>Send request to Smartwatch with face </a:t>
            </a:r>
            <a:r>
              <a:rPr lang="en-US" dirty="0" err="1" smtClean="0"/>
              <a:t>AppID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1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on Modification Attack:</a:t>
            </a:r>
          </a:p>
          <a:p>
            <a:pPr lvl="1"/>
            <a:r>
              <a:rPr lang="en-US" dirty="0"/>
              <a:t>Disable authentication connection with smartphone.</a:t>
            </a:r>
            <a:endParaRPr lang="en-US" sz="5600" dirty="0"/>
          </a:p>
          <a:p>
            <a:pPr lvl="1"/>
            <a:r>
              <a:rPr lang="en-US" dirty="0"/>
              <a:t>Add user’s private information (Location, heath, phone message….) into response message to smartphone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Improve </a:t>
            </a:r>
            <a:r>
              <a:rPr lang="en-US" dirty="0"/>
              <a:t>hijack real-time </a:t>
            </a:r>
            <a:r>
              <a:rPr lang="en-US" dirty="0" smtClean="0"/>
              <a:t>connection by hiding service on phone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0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6197600" cy="1092200"/>
          </a:xfrm>
        </p:spPr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60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0" y="2378075"/>
            <a:ext cx="5405438" cy="1470025"/>
          </a:xfrm>
        </p:spPr>
        <p:txBody>
          <a:bodyPr/>
          <a:lstStyle/>
          <a:p>
            <a:r>
              <a:rPr lang="en-US" sz="3600" dirty="0" smtClean="0"/>
              <a:t>Thank you for listening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RISKS IN CONNECTION PROCEDURE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504351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 and Tools</a:t>
            </a:r>
            <a:r>
              <a:rPr lang="en-US" b="1" dirty="0" smtClean="0"/>
              <a:t> </a:t>
            </a:r>
            <a:r>
              <a:rPr lang="en-US" dirty="0" smtClean="0"/>
              <a:t>(3 approaches)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b="1" dirty="0" smtClean="0"/>
              <a:t>HCI logs</a:t>
            </a:r>
            <a:r>
              <a:rPr lang="en-US" dirty="0" smtClean="0"/>
              <a:t>: Python Bluetooth libraries (</a:t>
            </a:r>
            <a:r>
              <a:rPr lang="en-US" dirty="0" err="1" smtClean="0"/>
              <a:t>PyBluez</a:t>
            </a:r>
            <a:r>
              <a:rPr lang="en-US" dirty="0" smtClean="0"/>
              <a:t> </a:t>
            </a:r>
            <a:r>
              <a:rPr lang="en-US" u="sng" dirty="0" smtClean="0">
                <a:hlinkClick r:id="" action="ppaction://hlinkfile"/>
              </a:rPr>
              <a:t>[10]</a:t>
            </a:r>
            <a:r>
              <a:rPr lang="en-US" dirty="0" smtClean="0"/>
              <a:t>), </a:t>
            </a:r>
            <a:r>
              <a:rPr lang="en-US" dirty="0" err="1" smtClean="0"/>
              <a:t>Wireshark</a:t>
            </a:r>
            <a:r>
              <a:rPr lang="en-US" dirty="0" smtClean="0"/>
              <a:t>, HCI logs</a:t>
            </a:r>
          </a:p>
          <a:p>
            <a:pPr>
              <a:buNone/>
            </a:pP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- Reversed </a:t>
            </a:r>
            <a:r>
              <a:rPr lang="en-US" b="1" dirty="0" err="1" smtClean="0"/>
              <a:t>apk</a:t>
            </a:r>
            <a:r>
              <a:rPr lang="en-US" b="1" dirty="0" smtClean="0"/>
              <a:t> file</a:t>
            </a:r>
            <a:r>
              <a:rPr lang="en-US" dirty="0" smtClean="0"/>
              <a:t>: Java </a:t>
            </a:r>
            <a:r>
              <a:rPr lang="en-US" dirty="0" err="1" smtClean="0"/>
              <a:t>decompiler</a:t>
            </a:r>
            <a:r>
              <a:rPr lang="en-US" dirty="0" smtClean="0"/>
              <a:t> (</a:t>
            </a:r>
            <a:r>
              <a:rPr lang="en-US" dirty="0" err="1" smtClean="0"/>
              <a:t>jdk-gui</a:t>
            </a:r>
            <a:r>
              <a:rPr lang="en-US" dirty="0" smtClean="0"/>
              <a:t>), </a:t>
            </a:r>
            <a:r>
              <a:rPr lang="en-US" dirty="0" err="1" smtClean="0"/>
              <a:t>adb</a:t>
            </a:r>
            <a:r>
              <a:rPr lang="en-US" dirty="0" smtClean="0"/>
              <a:t> logs from Android phones</a:t>
            </a:r>
          </a:p>
          <a:p>
            <a:pPr>
              <a:buNone/>
            </a:pP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- </a:t>
            </a:r>
            <a:r>
              <a:rPr lang="en-US" b="1" dirty="0" err="1" smtClean="0"/>
              <a:t>Ubertooth</a:t>
            </a:r>
            <a:r>
              <a:rPr lang="en-US" b="1" dirty="0" smtClean="0"/>
              <a:t> One: </a:t>
            </a:r>
            <a:r>
              <a:rPr lang="en-US" dirty="0" err="1" smtClean="0"/>
              <a:t>Ubertooth</a:t>
            </a:r>
            <a:r>
              <a:rPr lang="en-US" b="1" dirty="0" smtClean="0"/>
              <a:t> </a:t>
            </a:r>
            <a:r>
              <a:rPr lang="en-US" dirty="0" smtClean="0"/>
              <a:t>One device (</a:t>
            </a:r>
            <a:r>
              <a:rPr lang="en-US" u="sng" dirty="0" smtClean="0">
                <a:hlinkClick r:id="" action="ppaction://hlinkfile"/>
              </a:rPr>
              <a:t>[4]</a:t>
            </a:r>
            <a:r>
              <a:rPr lang="en-US" dirty="0" smtClean="0"/>
              <a:t> and </a:t>
            </a:r>
            <a:r>
              <a:rPr lang="en-US" u="sng" dirty="0" smtClean="0">
                <a:hlinkClick r:id="" action="ppaction://hlinkfile"/>
              </a:rPr>
              <a:t>[5]</a:t>
            </a:r>
            <a:r>
              <a:rPr lang="en-US" dirty="0" smtClean="0"/>
              <a:t>), </a:t>
            </a:r>
            <a:r>
              <a:rPr lang="en-US" dirty="0" err="1" smtClean="0"/>
              <a:t>Wireshark</a:t>
            </a:r>
            <a:endParaRPr lang="vi-VN" dirty="0" smtClean="0"/>
          </a:p>
          <a:p>
            <a:pPr>
              <a:buNone/>
            </a:pPr>
            <a:endParaRPr lang="vi-V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HCI Logs Approach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Schema of the connection process</a:t>
            </a:r>
          </a:p>
          <a:p>
            <a:endParaRPr lang="en-US" b="1" dirty="0" smtClean="0"/>
          </a:p>
          <a:p>
            <a:r>
              <a:rPr lang="en-US" b="1" dirty="0" smtClean="0"/>
              <a:t>Inquiry</a:t>
            </a:r>
          </a:p>
          <a:p>
            <a:endParaRPr lang="vi-VN" dirty="0" smtClean="0"/>
          </a:p>
          <a:p>
            <a:r>
              <a:rPr lang="en-US" b="1" dirty="0" smtClean="0"/>
              <a:t>Pairing (Authentication Type)</a:t>
            </a:r>
            <a:endParaRPr lang="vi-VN" dirty="0" smtClean="0"/>
          </a:p>
          <a:p>
            <a:pPr lvl="1"/>
            <a:r>
              <a:rPr lang="en-US" b="1" dirty="0" smtClean="0"/>
              <a:t>Conclusions</a:t>
            </a:r>
          </a:p>
          <a:p>
            <a:pPr lvl="1"/>
            <a:endParaRPr lang="vi-VN" dirty="0" smtClean="0"/>
          </a:p>
          <a:p>
            <a:r>
              <a:rPr lang="en-US" b="1" dirty="0" smtClean="0"/>
              <a:t>Service Discovery</a:t>
            </a:r>
          </a:p>
          <a:p>
            <a:endParaRPr lang="vi-VN" dirty="0" smtClean="0"/>
          </a:p>
          <a:p>
            <a:r>
              <a:rPr lang="en-US" b="1" dirty="0" smtClean="0"/>
              <a:t>RFCOMM Connection</a:t>
            </a:r>
          </a:p>
          <a:p>
            <a:endParaRPr lang="vi-VN" dirty="0" smtClean="0"/>
          </a:p>
          <a:p>
            <a:r>
              <a:rPr lang="en-US" b="1" dirty="0" smtClean="0"/>
              <a:t>Results</a:t>
            </a:r>
          </a:p>
          <a:p>
            <a:endParaRPr lang="vi-VN" dirty="0" smtClean="0"/>
          </a:p>
          <a:p>
            <a:r>
              <a:rPr lang="en-US" b="1" dirty="0" smtClean="0"/>
              <a:t>Comments and Conclusions</a:t>
            </a:r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Schema of the connection process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Inquiry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905000"/>
          <a:ext cx="8534400" cy="365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67TGp_smart_L">
  <a:themeElements>
    <a:clrScheme name="Custom 509">
      <a:dk1>
        <a:srgbClr val="000000"/>
      </a:dk1>
      <a:lt1>
        <a:srgbClr val="FFFFFF"/>
      </a:lt1>
      <a:dk2>
        <a:srgbClr val="0B7297"/>
      </a:dk2>
      <a:lt2>
        <a:srgbClr val="DDDDDD"/>
      </a:lt2>
      <a:accent1>
        <a:srgbClr val="40C5EE"/>
      </a:accent1>
      <a:accent2>
        <a:srgbClr val="F0AA2C"/>
      </a:accent2>
      <a:accent3>
        <a:srgbClr val="DF81A3"/>
      </a:accent3>
      <a:accent4>
        <a:srgbClr val="69C3AE"/>
      </a:accent4>
      <a:accent5>
        <a:srgbClr val="838CE5"/>
      </a:accent5>
      <a:accent6>
        <a:srgbClr val="F1753D"/>
      </a:accent6>
      <a:hlink>
        <a:srgbClr val="A3C94F"/>
      </a:hlink>
      <a:folHlink>
        <a:srgbClr val="BB81DF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B7297"/>
        </a:dk2>
        <a:lt2>
          <a:srgbClr val="DDDDDD"/>
        </a:lt2>
        <a:accent1>
          <a:srgbClr val="40C5EE"/>
        </a:accent1>
        <a:accent2>
          <a:srgbClr val="F0AA2C"/>
        </a:accent2>
        <a:accent3>
          <a:srgbClr val="FFFFFF"/>
        </a:accent3>
        <a:accent4>
          <a:srgbClr val="000000"/>
        </a:accent4>
        <a:accent5>
          <a:srgbClr val="AFDFF5"/>
        </a:accent5>
        <a:accent6>
          <a:srgbClr val="D99A27"/>
        </a:accent6>
        <a:hlink>
          <a:srgbClr val="A3C94F"/>
        </a:hlink>
        <a:folHlink>
          <a:srgbClr val="BB8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22F91"/>
        </a:dk2>
        <a:lt2>
          <a:srgbClr val="DDDDDD"/>
        </a:lt2>
        <a:accent1>
          <a:srgbClr val="F8A808"/>
        </a:accent1>
        <a:accent2>
          <a:srgbClr val="8282E2"/>
        </a:accent2>
        <a:accent3>
          <a:srgbClr val="FFFFFF"/>
        </a:accent3>
        <a:accent4>
          <a:srgbClr val="000000"/>
        </a:accent4>
        <a:accent5>
          <a:srgbClr val="FBD1AA"/>
        </a:accent5>
        <a:accent6>
          <a:srgbClr val="7575CD"/>
        </a:accent6>
        <a:hlink>
          <a:srgbClr val="BC8CE0"/>
        </a:hlink>
        <a:folHlink>
          <a:srgbClr val="AFBE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38146"/>
        </a:dk2>
        <a:lt2>
          <a:srgbClr val="DDDDDD"/>
        </a:lt2>
        <a:accent1>
          <a:srgbClr val="B1C539"/>
        </a:accent1>
        <a:accent2>
          <a:srgbClr val="7FBC48"/>
        </a:accent2>
        <a:accent3>
          <a:srgbClr val="FFFFFF"/>
        </a:accent3>
        <a:accent4>
          <a:srgbClr val="000000"/>
        </a:accent4>
        <a:accent5>
          <a:srgbClr val="D5DFAE"/>
        </a:accent5>
        <a:accent6>
          <a:srgbClr val="72AA40"/>
        </a:accent6>
        <a:hlink>
          <a:srgbClr val="52B6AC"/>
        </a:hlink>
        <a:folHlink>
          <a:srgbClr val="D9BC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2018</Words>
  <Application>Microsoft Office PowerPoint</Application>
  <PresentationFormat>On-screen Show (4:3)</PresentationFormat>
  <Paragraphs>331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Droid Sans Fallback</vt:lpstr>
      <vt:lpstr>FreeSans</vt:lpstr>
      <vt:lpstr>Liberation Serif</vt:lpstr>
      <vt:lpstr>Times New Roman</vt:lpstr>
      <vt:lpstr>Trebuchet MS</vt:lpstr>
      <vt:lpstr>Wingdings</vt:lpstr>
      <vt:lpstr>1167TGp_smart_L</vt:lpstr>
      <vt:lpstr>Infection Risks of a Samsung Smart Watch</vt:lpstr>
      <vt:lpstr>Project Information</vt:lpstr>
      <vt:lpstr>Content</vt:lpstr>
      <vt:lpstr>RISKS IN CONNECTION PROCEDURE</vt:lpstr>
      <vt:lpstr>RISKS IN CONNECTION PROCEDURE</vt:lpstr>
      <vt:lpstr>RISKS IN CONNECTION PROCEDURE</vt:lpstr>
      <vt:lpstr>HCI Logs Approach</vt:lpstr>
      <vt:lpstr>Schema of the connection process</vt:lpstr>
      <vt:lpstr>Inquiry</vt:lpstr>
      <vt:lpstr>Service Discovery</vt:lpstr>
      <vt:lpstr>RFCOMM Connection</vt:lpstr>
      <vt:lpstr>Pairing (Authentication Type)</vt:lpstr>
      <vt:lpstr>Pairing (Authentication Type)</vt:lpstr>
      <vt:lpstr>Pairing (Authentication Type)</vt:lpstr>
      <vt:lpstr>Comments and Conclusions</vt:lpstr>
      <vt:lpstr>Reversed APK File Approach</vt:lpstr>
      <vt:lpstr>States of Connections</vt:lpstr>
      <vt:lpstr>Schema</vt:lpstr>
      <vt:lpstr>Connecting (changing from state 0 to state 2)</vt:lpstr>
      <vt:lpstr>Completed Authentication (changing from state 3 to state 4)</vt:lpstr>
      <vt:lpstr>Ubertooth One Approach</vt:lpstr>
      <vt:lpstr>Known drawbacks of the approach</vt:lpstr>
      <vt:lpstr>Sniffing</vt:lpstr>
      <vt:lpstr>Hopping Frequency</vt:lpstr>
      <vt:lpstr>Advertising Channels</vt:lpstr>
      <vt:lpstr>Advertising Channels</vt:lpstr>
      <vt:lpstr>Advertising Channels</vt:lpstr>
      <vt:lpstr>Connection Request</vt:lpstr>
      <vt:lpstr>Key Distribution</vt:lpstr>
      <vt:lpstr>Potential Risks</vt:lpstr>
      <vt:lpstr>OK, but why our attempts were not successful?</vt:lpstr>
      <vt:lpstr>OK, but why our attempts were not successful?</vt:lpstr>
      <vt:lpstr>Additional findings</vt:lpstr>
      <vt:lpstr>Additional findings</vt:lpstr>
      <vt:lpstr>Additional findings</vt:lpstr>
      <vt:lpstr>RISKS IN APPLICATION AND FIRWARE</vt:lpstr>
      <vt:lpstr>Application Layer</vt:lpstr>
      <vt:lpstr>SamSung CUP</vt:lpstr>
      <vt:lpstr>SamSung CUP</vt:lpstr>
      <vt:lpstr>Understanding Interaction</vt:lpstr>
      <vt:lpstr>Collect Android System Log</vt:lpstr>
      <vt:lpstr>Reverse APK file</vt:lpstr>
      <vt:lpstr>Application Code Not Store On Watch</vt:lpstr>
      <vt:lpstr>GearFit App Installing Process</vt:lpstr>
      <vt:lpstr>Firmware Layer</vt:lpstr>
      <vt:lpstr>Hardware Overview</vt:lpstr>
      <vt:lpstr>Reverse Firmware</vt:lpstr>
      <vt:lpstr>Collect Firmware </vt:lpstr>
      <vt:lpstr>Find Entry Point</vt:lpstr>
      <vt:lpstr>IDA Plugin</vt:lpstr>
      <vt:lpstr>Boot Mode</vt:lpstr>
      <vt:lpstr>GearFit Attack</vt:lpstr>
      <vt:lpstr>Modification Attack</vt:lpstr>
      <vt:lpstr>Session Hijacking Attack</vt:lpstr>
      <vt:lpstr>Future work</vt:lpstr>
      <vt:lpstr>DEMO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Nguyen Trung</dc:creator>
  <cp:lastModifiedBy>Administrator</cp:lastModifiedBy>
  <cp:revision>178</cp:revision>
  <dcterms:created xsi:type="dcterms:W3CDTF">2013-02-28T02:31:39Z</dcterms:created>
  <dcterms:modified xsi:type="dcterms:W3CDTF">2015-06-30T07:06:24Z</dcterms:modified>
</cp:coreProperties>
</file>