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4EA1-1635-4363-A26B-84B96D33D2EC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2CDA-0523-4E1F-AF39-B70826D4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43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4EA1-1635-4363-A26B-84B96D33D2EC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2CDA-0523-4E1F-AF39-B70826D4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83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4EA1-1635-4363-A26B-84B96D33D2EC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2CDA-0523-4E1F-AF39-B70826D4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8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4EA1-1635-4363-A26B-84B96D33D2EC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2CDA-0523-4E1F-AF39-B70826D4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76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4EA1-1635-4363-A26B-84B96D33D2EC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2CDA-0523-4E1F-AF39-B70826D4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79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4EA1-1635-4363-A26B-84B96D33D2EC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2CDA-0523-4E1F-AF39-B70826D4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64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4EA1-1635-4363-A26B-84B96D33D2EC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2CDA-0523-4E1F-AF39-B70826D4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67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4EA1-1635-4363-A26B-84B96D33D2EC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2CDA-0523-4E1F-AF39-B70826D4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6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4EA1-1635-4363-A26B-84B96D33D2EC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2CDA-0523-4E1F-AF39-B70826D4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8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4EA1-1635-4363-A26B-84B96D33D2EC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2CDA-0523-4E1F-AF39-B70826D4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4EA1-1635-4363-A26B-84B96D33D2EC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22CDA-0523-4E1F-AF39-B70826D4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9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4EA1-1635-4363-A26B-84B96D33D2EC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22CDA-0523-4E1F-AF39-B70826D4D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4584" y="164593"/>
            <a:ext cx="9144000" cy="2221992"/>
          </a:xfrm>
        </p:spPr>
        <p:txBody>
          <a:bodyPr>
            <a:norm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на тему: «Алгоритмы сортировки. Сортировка расческой.»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7472" y="5495544"/>
            <a:ext cx="7232904" cy="1014984"/>
          </a:xfrm>
        </p:spPr>
        <p:txBody>
          <a:bodyPr/>
          <a:lstStyle/>
          <a:p>
            <a:pPr algn="just"/>
            <a:r>
              <a:rPr lang="ru-RU" dirty="0"/>
              <a:t>ФИО студента: Калиш Данила Дмитриевич</a:t>
            </a:r>
          </a:p>
          <a:p>
            <a:pPr algn="just"/>
            <a:r>
              <a:rPr lang="en-US" dirty="0"/>
              <a:t>e-mail: danya.kalish1@gmail.com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471" y="2386585"/>
            <a:ext cx="25622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7927" y="0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История появления алгоритма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7927" y="1325563"/>
            <a:ext cx="10515600" cy="3102991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расчёской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(англ.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довольно упрощённый алгоритм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изначально спроектированный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Влодзимежом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Добосевичем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1980 г. Позднее он был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переоткрыт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популяризован в статье Стивена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Лэйси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Ричарда Бокса в журнале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Magazine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апреле 1991 г.</a:t>
            </a:r>
          </a:p>
        </p:txBody>
      </p:sp>
      <p:pic>
        <p:nvPicPr>
          <p:cNvPr id="1026" name="Picture 2" descr="Гребень, расчёска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7732">
            <a:off x="3628318" y="2947655"/>
            <a:ext cx="4244666" cy="40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44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Алгоритм сортировки с помощью блок схемы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783" y="1214395"/>
            <a:ext cx="3848433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06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сортировки расческой на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459" y="1325563"/>
            <a:ext cx="8178809" cy="517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Самый простой и самый сложный вариант массива для сортировки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Самый сложный вариантом является случай, когда все числа в массиве стоят в обратном порядке.</a:t>
            </a:r>
          </a:p>
          <a:p>
            <a:pPr marL="0" indent="0">
              <a:buNone/>
            </a:pPr>
            <a:r>
              <a:rPr lang="ru-RU" b="1" dirty="0"/>
              <a:t> </a:t>
            </a:r>
            <a:r>
              <a:rPr lang="ru-RU" b="1" dirty="0" smtClean="0"/>
              <a:t>  </a:t>
            </a:r>
            <a:r>
              <a:rPr lang="en-US" b="1" dirty="0" smtClean="0"/>
              <a:t>[</a:t>
            </a:r>
            <a:r>
              <a:rPr lang="en-US" b="1" dirty="0"/>
              <a:t>34, 32, 21, 2, 1, 0]</a:t>
            </a:r>
            <a:endParaRPr lang="ru-RU" b="1" dirty="0" smtClean="0"/>
          </a:p>
          <a:p>
            <a:r>
              <a:rPr lang="ru-RU" dirty="0" smtClean="0"/>
              <a:t>Логично, что самым простым вариантом массива для сортировки будет уже отсортированный массив.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[0, 1, 2, 21, 32, 34]</a:t>
            </a:r>
            <a:endParaRPr lang="en-US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104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на тему: «Алгоритмы сортировки. Сортировка расческой.»</vt:lpstr>
      <vt:lpstr>История появления алгоритма</vt:lpstr>
      <vt:lpstr>Алгоритм сортировки с помощью блок схемы</vt:lpstr>
      <vt:lpstr>Пример сортировки расческой на C++</vt:lpstr>
      <vt:lpstr>Самый простой и самый сложный вариант массива для сортировки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Тут должен быть титультник</dc:title>
  <dc:creator>Danila Kalish</dc:creator>
  <cp:lastModifiedBy>Danila Kalish</cp:lastModifiedBy>
  <cp:revision>6</cp:revision>
  <dcterms:created xsi:type="dcterms:W3CDTF">2020-11-21T09:22:47Z</dcterms:created>
  <dcterms:modified xsi:type="dcterms:W3CDTF">2020-11-21T16:48:56Z</dcterms:modified>
</cp:coreProperties>
</file>