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697" y="1300787"/>
            <a:ext cx="706060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697" y="3886202"/>
            <a:ext cx="706060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A64-26E0-4867-9A59-640C32B0AD8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010-9D75-44EA-9FEC-B1A14D1A6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7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58" y="4289374"/>
            <a:ext cx="8421101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605" y="698261"/>
            <a:ext cx="7980807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5108728"/>
            <a:ext cx="8421117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A64-26E0-4867-9A59-640C32B0AD8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010-9D75-44EA-9FEC-B1A14D1A6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5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1"/>
            <a:ext cx="8421117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204821"/>
            <a:ext cx="8421117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A64-26E0-4867-9A59-640C32B0AD8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010-9D75-44EA-9FEC-B1A14D1A6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2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872589"/>
            <a:ext cx="7558486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610032"/>
            <a:ext cx="7111243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372798"/>
            <a:ext cx="8421117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A64-26E0-4867-9A59-640C32B0AD8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010-9D75-44EA-9FEC-B1A14D1A61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9095" y="887859"/>
            <a:ext cx="59246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04308" y="3120015"/>
            <a:ext cx="59977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065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2138723"/>
            <a:ext cx="8421117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662335"/>
            <a:ext cx="842111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A64-26E0-4867-9A59-640C32B0AD8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010-9D75-44EA-9FEC-B1A14D1A6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87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8421117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42442" y="2367093"/>
            <a:ext cx="268041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42442" y="2943357"/>
            <a:ext cx="268041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7567" y="2367093"/>
            <a:ext cx="267436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08597" y="2943357"/>
            <a:ext cx="268397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5" y="2367093"/>
            <a:ext cx="268525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78305" y="2943357"/>
            <a:ext cx="2685254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A64-26E0-4867-9A59-640C32B0AD8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010-9D75-44EA-9FEC-B1A14D1A6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78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42443" y="610772"/>
            <a:ext cx="8421117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2442" y="4204820"/>
            <a:ext cx="267833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42442" y="2367093"/>
            <a:ext cx="2678333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2442" y="4781082"/>
            <a:ext cx="2678333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9742" y="4204820"/>
            <a:ext cx="268273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08595" y="2367093"/>
            <a:ext cx="268397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08595" y="4781082"/>
            <a:ext cx="268397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6" y="4204820"/>
            <a:ext cx="268180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78305" y="2367093"/>
            <a:ext cx="268525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78203" y="4781080"/>
            <a:ext cx="2685356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A64-26E0-4867-9A59-640C32B0AD8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010-9D75-44EA-9FEC-B1A14D1A6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1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2367095"/>
            <a:ext cx="8421117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A64-26E0-4867-9A59-640C32B0AD8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010-9D75-44EA-9FEC-B1A14D1A6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75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609603"/>
            <a:ext cx="2074578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609603"/>
            <a:ext cx="622271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A64-26E0-4867-9A59-640C32B0AD8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010-9D75-44EA-9FEC-B1A14D1A6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0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8420609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A64-26E0-4867-9A59-640C32B0AD8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010-9D75-44EA-9FEC-B1A14D1A6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828565"/>
            <a:ext cx="8410799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2" y="3657459"/>
            <a:ext cx="8410799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A64-26E0-4867-9A59-640C32B0AD8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010-9D75-44EA-9FEC-B1A14D1A6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3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4148647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14912" y="2367094"/>
            <a:ext cx="4148138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A64-26E0-4867-9A59-640C32B0AD8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010-9D75-44EA-9FEC-B1A14D1A6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6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92" y="2371018"/>
            <a:ext cx="3959698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42442" y="3051014"/>
            <a:ext cx="414864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7094" y="2371018"/>
            <a:ext cx="396646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14913" y="3051014"/>
            <a:ext cx="4148139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A64-26E0-4867-9A59-640C32B0AD8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010-9D75-44EA-9FEC-B1A14D1A6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4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A64-26E0-4867-9A59-640C32B0AD8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010-9D75-44EA-9FEC-B1A14D1A6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0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A64-26E0-4867-9A59-640C32B0AD8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010-9D75-44EA-9FEC-B1A14D1A6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609600"/>
            <a:ext cx="3197747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25926" y="609602"/>
            <a:ext cx="503763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2" y="2632852"/>
            <a:ext cx="3197748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A64-26E0-4867-9A59-640C32B0AD8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010-9D75-44EA-9FEC-B1A14D1A6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1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4473753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21293" y="609601"/>
            <a:ext cx="325633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58" y="2632854"/>
            <a:ext cx="4473738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EA64-26E0-4867-9A59-640C32B0AD8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010-9D75-44EA-9FEC-B1A14D1A6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3" y="2367095"/>
            <a:ext cx="8421117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8974" y="588327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FA8EA64-26E0-4867-9A59-640C32B0AD8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43" y="5883277"/>
            <a:ext cx="542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636" y="5883277"/>
            <a:ext cx="620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445010-9D75-44EA-9FEC-B1A14D1A6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2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762CD9-49D1-F6CE-73C9-DB96867054EF}"/>
              </a:ext>
            </a:extLst>
          </p:cNvPr>
          <p:cNvSpPr txBox="1"/>
          <p:nvPr/>
        </p:nvSpPr>
        <p:spPr>
          <a:xfrm>
            <a:off x="1409700" y="249177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ptos Black" panose="020B0004020202020204" pitchFamily="34" charset="0"/>
              </a:rPr>
              <a:t>SỰ TINH </a:t>
            </a:r>
            <a:r>
              <a:rPr lang="en-US" sz="9600" dirty="0">
                <a:solidFill>
                  <a:schemeClr val="bg1">
                    <a:lumMod val="85000"/>
                  </a:schemeClr>
                </a:solidFill>
                <a:latin typeface="Aptos Black" panose="020B0004020202020204" pitchFamily="34" charset="0"/>
              </a:rPr>
              <a:t>TẾ</a:t>
            </a:r>
          </a:p>
        </p:txBody>
      </p:sp>
    </p:spTree>
    <p:extLst>
      <p:ext uri="{BB962C8B-B14F-4D97-AF65-F5344CB8AC3E}">
        <p14:creationId xmlns:p14="http://schemas.microsoft.com/office/powerpoint/2010/main" val="343305938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</TotalTime>
  <Words>3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 Black</vt:lpstr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Hung NT</dc:creator>
  <cp:lastModifiedBy>Hung NT</cp:lastModifiedBy>
  <cp:revision>1</cp:revision>
  <dcterms:created xsi:type="dcterms:W3CDTF">2025-09-30T13:12:26Z</dcterms:created>
  <dcterms:modified xsi:type="dcterms:W3CDTF">2025-09-30T13:33:35Z</dcterms:modified>
</cp:coreProperties>
</file>