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129E-D905-6432-7D51-B27794A457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17254-E066-B380-547C-F5A3997E6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652C-5F99-CA5E-ED4B-11384763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312A0-E5F2-D29F-EF1E-5887B55D8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9346D-D730-DFDE-F68E-4819C873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6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4490-0845-0C89-7E02-EE7EE34A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F6DBE-F1C4-9853-FA20-9E0431423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51DD7-B8CA-B5DC-6862-65C8A27C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00C7F-7420-6816-D045-232A42A4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A1B73-2A30-1A88-B990-5ABA7D73E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9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A75281-ED58-3F7B-A384-11BD4B465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FA2EE-56A1-7A49-A18E-7D13C5C91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1B55-F683-3105-98BB-F73EAF8A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3ED4-2C2B-6C51-04B5-BA2708F01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C546-F593-5AAA-C037-F67339C8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8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A99B-7006-98F7-2426-F4D70F22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A3540-FC2C-25D4-611E-B8804F97D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CDC1B-8666-4EC3-FC19-2B148892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A4B14-FE9D-475E-AFC7-76DDC705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F2EF1-0D9E-25EB-7BDC-181C62F5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46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6C83-28F0-C276-376B-074572D2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980A2-1D04-FD36-4507-8A2F2698C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FE0CA-8EA4-045F-548E-A7E1D8127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0A701-642D-A979-1DD5-65480BDE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93AF9-7066-E065-9AA2-FCBFDBC0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0E183-20B4-8DAF-D29C-0F23C7CC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AE88-A1C8-90D3-C8D0-9AA67F09C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7C506-A597-2EB6-F9FC-E0292B8AD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D2999-88EF-02F0-1A30-81993998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0CC4B-0C50-07F5-6EE6-62B6A247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32053-8AB5-9B67-6CBA-A1BCEBE5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0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6DBF-E69E-2A9D-C165-C568D0CD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55F07-631D-647B-7217-F9F0F2CF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9B26A-E1E8-E9FD-1864-73B51A20C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F2424-1E4C-2AD5-8268-E09EDD9D0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724BA-1DCE-29CE-852C-D76474CEE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0FBB8-9D5B-D1AA-E929-D9549D38D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DBCD0-B35C-F382-1969-5D81231E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F65515-450A-B2AA-F5AB-F31B0541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3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F25B-2113-AB03-2C9F-50B7EE62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71573-7EF5-2878-38A3-850962F5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D6DAE-B0F6-FCCE-A844-5CEE1E9D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C5D59-1ECB-4023-A8BB-D7D6EDD4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2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33B3DD-702C-4751-D189-27CCC375E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3B2014-698F-F0A5-5522-2EFA18FD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F4A98-765C-68DE-52DD-D0CFF902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AA00-616E-5567-240C-89C878C97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D86D8-1B97-9BD8-A369-5E3A56286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91E1E-7283-590F-6C60-8D8870ED8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0E3BE-205C-1F04-EAEE-225C492C4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5269E-392B-4934-675D-AC151F4D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75E54-859F-01BF-8764-BCA5C5B63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3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99C53-2587-0730-A94D-756DDF4B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8FAA3-0421-9C13-80A7-2ACE32C7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CBD03-DDC2-6644-328C-FAC5FB20A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0A2EE-1FAD-26C6-9529-7DD48ABE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7BAA5-6B82-C0AF-3F7D-1672C71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71F0E-0ADB-1E7F-6A34-823C0AC3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37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E55E3-1C5A-CB65-8F2B-A6158B3B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B19F1-A943-E71C-6791-966F8FD3B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60D5F-40D5-D5EE-CC1C-58E84D385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235824-4248-4F6A-8EDA-3C0A82281A0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9F748-5B4E-94E1-6688-E15ABC429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4B2A-6CCB-F583-2692-652FAA0BD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8AF68-40F2-4C06-B178-C1F55AC7C2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6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4755-6537-CFFB-CB06-CE336E55A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PowerPoint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9339D-CC1B-2CB3-F4E5-2C59E8EA01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Nguyen </a:t>
            </a:r>
            <a:r>
              <a:rPr lang="en-US"/>
              <a:t>tri hung</a:t>
            </a:r>
          </a:p>
        </p:txBody>
      </p:sp>
    </p:spTree>
    <p:extLst>
      <p:ext uri="{BB962C8B-B14F-4D97-AF65-F5344CB8AC3E}">
        <p14:creationId xmlns:p14="http://schemas.microsoft.com/office/powerpoint/2010/main" val="2285989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Bài tập PowerPoint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1</cp:revision>
  <dcterms:created xsi:type="dcterms:W3CDTF">2025-09-30T10:58:12Z</dcterms:created>
  <dcterms:modified xsi:type="dcterms:W3CDTF">2025-09-30T11:23:31Z</dcterms:modified>
</cp:coreProperties>
</file>