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7398-F97C-B5E3-59C8-645A792F4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C2CAC-A49B-2D9C-30C7-C007DAA1B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C9D72-FF9B-5973-0411-EC926F15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72F-80ED-4C47-83D4-48A75EABBB5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EB24A-A07E-2BEB-66CA-6119FA01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128B-10B4-AAD7-CF4B-BF207D81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E347-5C09-4F8D-B842-B2F50EA9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2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E995-ABBD-7EBD-E2AF-1BC1594B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4A4D7-CBE4-A326-4243-F60B6D453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2E9E3-FF35-F9EF-A5B3-8DBA2343C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72F-80ED-4C47-83D4-48A75EABBB5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D633-87F9-5FC1-2CED-9BF9AFB1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B7383-BC09-533E-D286-FB81F80E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E347-5C09-4F8D-B842-B2F50EA9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6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BFB66-030E-3E3D-7CC9-2D081938E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CE2D2-CF81-85A0-54AA-01028D0A2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9F1B-3F66-84CF-CBCB-800B3EF9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72F-80ED-4C47-83D4-48A75EABBB5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757F5-DAB4-33C5-37E7-42360690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3BBAE-1294-2A9C-6820-F9327AB2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E347-5C09-4F8D-B842-B2F50EA9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51EE-3E2A-77EF-A121-6999E9CC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0C55-6A77-9C76-B676-A1623FC9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9B5D-372D-0ED7-3359-A10F10FE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72F-80ED-4C47-83D4-48A75EABBB5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C3DB-5A00-96E5-57DC-8BD46EC4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A5E1-542B-ADD3-A1E0-8BAF52CF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E347-5C09-4F8D-B842-B2F50EA9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68F8-67F8-ACD6-68C8-F8039880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A2D4-8991-B62D-8D9B-ACAD27EB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17161-BAB4-AEFB-9541-0BFD8724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72F-80ED-4C47-83D4-48A75EABBB5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D405F-ABB4-BCC2-5D49-36D0ABF2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D2CAF-D271-AC0D-2700-7B1048BD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E347-5C09-4F8D-B842-B2F50EA9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0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5307-2994-DA0A-3D18-7232A278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FCF6-0FC2-FA16-787E-C41ED8AFD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3B902-41EA-48C6-2554-E4FA03D91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C56FF-B445-B979-AC5A-064DF93C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72F-80ED-4C47-83D4-48A75EABBB5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4A931-B88A-2E1F-12D7-EC6642DE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789BD-5D64-B997-598C-A9F795DF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E347-5C09-4F8D-B842-B2F50EA9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1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E612-0088-DB06-129C-52B80D13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8C916-312E-338B-E0E8-4756F8D09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CB80B-5D4F-F6EE-6B2D-40DD1F61C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2D4C7-EBC2-6E4B-F03B-2DE4A44BF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FD063-C8E0-F1CC-6536-9B2D8504B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32996-36AA-486F-4F86-7CB77198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72F-80ED-4C47-83D4-48A75EABBB5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FD960-DE22-4DF9-2B79-FDA0F88A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C88FA-BD20-8C15-42E1-426C5A00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E347-5C09-4F8D-B842-B2F50EA9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3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C7BF-C3CE-D320-F2AA-91D38FB4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431BE-3BD9-76B4-5C25-7B3DC0484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72F-80ED-4C47-83D4-48A75EABBB5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FED77-C814-051C-7432-9DCF34CB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83D80-03CC-A0B5-D3FC-E592FCAA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E347-5C09-4F8D-B842-B2F50EA9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E68BF-C85B-92A2-6C97-05FFBD6A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72F-80ED-4C47-83D4-48A75EABBB5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5880F-1914-8A22-47B9-464CB834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9EA2E-3AAB-7729-0A82-25C1F7EF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E347-5C09-4F8D-B842-B2F50EA9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8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8A17-7D8F-6935-8F8A-464E4D34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2919-F844-6673-370A-ED04437C4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CC07B-F124-2689-0C1B-965E23CEB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CAA51-970D-B850-4B2A-628F85E5D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72F-80ED-4C47-83D4-48A75EABBB5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B39A8-4414-D922-6238-53AF6534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EFA01-723B-C5CC-D213-03C0A1F5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E347-5C09-4F8D-B842-B2F50EA9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13AD-D2CA-0DE6-73B3-675CDB74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9F4D0-3CD0-014E-BE21-9F51BB617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A1FA4-F2D4-DF8A-617F-8D60D67DE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1A98E-8C8A-1B41-1731-8F604219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F72F-80ED-4C47-83D4-48A75EABBB5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4A6A9-2687-5EA0-125E-9B89757D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BD238-06A2-2291-440A-7950845A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DE347-5C09-4F8D-B842-B2F50EA9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7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C7E710-2128-4504-B84A-935119F0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3F430-DB74-3A9F-A910-E9AC97F3A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4A66-0DC4-0168-B39F-6BC3FF4E8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FF72F-80ED-4C47-83D4-48A75EABBB5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D5E3-6A19-C402-1F05-F4CC7F717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F8C43-2606-5318-C51C-88D41BCC6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2DE347-5C09-4F8D-B842-B2F50EA9B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89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6E43003C-11E7-9949-939B-1B144FCC8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43" y="556811"/>
            <a:ext cx="5468113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55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Hung NT</dc:creator>
  <cp:lastModifiedBy>Hung NT</cp:lastModifiedBy>
  <cp:revision>1</cp:revision>
  <dcterms:created xsi:type="dcterms:W3CDTF">2025-09-30T11:58:30Z</dcterms:created>
  <dcterms:modified xsi:type="dcterms:W3CDTF">2025-09-30T12:01:17Z</dcterms:modified>
</cp:coreProperties>
</file>