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810AF-8990-642C-962B-26282B9C2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BC30E-EEC1-9D2F-32D1-CB1416C9F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AD28F-CEEA-4F88-99B2-E4AF9EBF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4E31-0439-4F34-A7C1-8763D4EEAAC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BB9B6-0771-7EFF-BC1F-C26187BFA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BBEFE-1AD6-FDC0-B6E6-40477635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19AA-BE3C-4D71-A5F1-7FEDE32F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59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1C85-7715-3611-75A1-57A8483F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13CBE-B5DE-7CAB-C2E8-B1A3ADCB9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D2A89-7600-B952-B4A3-7E820326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4E31-0439-4F34-A7C1-8763D4EEAAC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64318-F2A2-8B91-53EC-D3956E38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57448-3A47-12D8-162F-F196E9CB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19AA-BE3C-4D71-A5F1-7FEDE32F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8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2BC41-5E19-D395-B0DB-3EEC15E55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E0F6C-C11C-3902-3864-D1086CD84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EA9F6-6DDA-7A07-F29C-253FA3CB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4E31-0439-4F34-A7C1-8763D4EEAAC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B2162-370F-200A-8684-1D23F5C4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C4C4C-F18A-2B6E-15A2-38A7EDB2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19AA-BE3C-4D71-A5F1-7FEDE32F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8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C270-63A0-C480-89A6-4CBCEEAF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5E3D-ACCF-8392-90F5-B56A40E1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600D1-817C-592E-335E-C4308F69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4E31-0439-4F34-A7C1-8763D4EEAAC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E6CCC-5892-4961-2FB3-54C01678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FDFCB-92F6-DC4E-D4F3-AADD3885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19AA-BE3C-4D71-A5F1-7FEDE32F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8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0835-FEBD-700C-0552-6C5D06DD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D237B-3E49-E118-67A6-56C866E51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A05B-B31C-1282-5FE9-3EF2EC59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4E31-0439-4F34-A7C1-8763D4EEAAC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DD9DD-6953-FF8A-9119-E9C53262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A77E-0FEF-FDD2-4CF5-BBE4297C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19AA-BE3C-4D71-A5F1-7FEDE32F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9976-771E-07E5-9134-0B81585A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EC65-B998-6556-E661-81612710A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BE025-367D-2078-007C-C4F9C5955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48A4B-B205-3431-03AA-F82DD863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4E31-0439-4F34-A7C1-8763D4EEAAC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16082-F285-F5AA-8D0C-9E30CAD2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56B0-BFF4-1202-CB70-20C41A8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19AA-BE3C-4D71-A5F1-7FEDE32F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124D-A131-A319-BEF4-67002D94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61637-B5AF-6053-E565-46AC764E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2867C-7FBE-B56C-FA78-0D2513A6F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44D45-C845-679A-246B-BEE84AB85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A3DD7-6B71-B27F-2771-A32541F8B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11A70-4F03-EFB6-9E79-E76CF788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4E31-0439-4F34-A7C1-8763D4EEAAC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83F3E-2C41-68B6-D355-8A46D3F0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BFEC9-106F-4D2C-91EB-7048F295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19AA-BE3C-4D71-A5F1-7FEDE32F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9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175C-7FCF-AB91-5FD5-6988C1C8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E135A-E448-5CF2-F2EE-830F815E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4E31-0439-4F34-A7C1-8763D4EEAAC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9A126-6738-073D-607E-D16E5C5A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AACE5-7DB6-EF4B-E6ED-96A5F447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19AA-BE3C-4D71-A5F1-7FEDE32F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9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F4FFB-98FA-CD42-2510-F5E7DDC5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4E31-0439-4F34-A7C1-8763D4EEAAC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B2D2D-0230-BBC7-6897-353FCD54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F253D-E1BA-2FE6-3405-DD407531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19AA-BE3C-4D71-A5F1-7FEDE32F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8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DCEE-450C-6F96-9AD8-022FDD5B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6176-62D3-8DBC-4BE6-AD5C37808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09A5C-1EA7-3C39-99BB-88FF28C8D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EC6B5-F225-1143-CC9E-6DE4AAD0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4E31-0439-4F34-A7C1-8763D4EEAAC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BDDB5-C957-1E90-04F0-22320B36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9E52E-F111-FD7D-162F-D3636F5B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19AA-BE3C-4D71-A5F1-7FEDE32F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5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EC4-CCF3-04D4-3D53-EF4BF751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2E9D6-428E-4AB1-3DC1-A6E04DC63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1ACEB-30A6-E689-7A19-756F3EB27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04272-053F-D0CD-3D89-E77D0E19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A4E31-0439-4F34-A7C1-8763D4EEAAC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EB733-A32A-966B-B365-1ECE8931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0BF6B-069A-0342-573B-EFC8E123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19AA-BE3C-4D71-A5F1-7FEDE32F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6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51359-FAAE-AFC2-D04B-0B10639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ED4E-8A03-CF42-4A80-285C49C2A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C6FFE-81D6-2577-8C22-F5335E8E4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4A4E31-0439-4F34-A7C1-8763D4EEAAC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85B1B-1982-6B32-24E6-5D4A5A739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149AF-91E2-4F52-35E7-76CE3CA1E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C19AA-BE3C-4D71-A5F1-7FEDE32FD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7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ạn có dám nhận mình là FAN CỨNG của “One Piece”? - Trung tâm tiếng Nhật  luyện thi JLPT">
            <a:extLst>
              <a:ext uri="{FF2B5EF4-FFF2-40B4-BE49-F238E27FC236}">
                <a16:creationId xmlns:a16="http://schemas.microsoft.com/office/drawing/2014/main" id="{245FDB4C-A35C-22D1-C04A-3C0264138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420" y="1428750"/>
            <a:ext cx="5715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Rectangle 2059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ạn có dám nhận mình là FAN CỨNG của “One Piece”? - Trung tâm tiếng Nhật  luyện thi JLPT">
            <a:extLst>
              <a:ext uri="{FF2B5EF4-FFF2-40B4-BE49-F238E27FC236}">
                <a16:creationId xmlns:a16="http://schemas.microsoft.com/office/drawing/2014/main" id="{B6C1AAB5-0AC0-1AEC-8052-BE72AB82F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9" b="3493"/>
          <a:stretch>
            <a:fillRect/>
          </a:stretch>
        </p:blipFill>
        <p:spPr bwMode="auto">
          <a:xfrm>
            <a:off x="307775" y="261437"/>
            <a:ext cx="11576450" cy="633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404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ạn có dám nhận mình là FAN CỨNG của “One Piece”? - Trung tâm tiếng Nhật  luyện thi JLPT">
            <a:extLst>
              <a:ext uri="{FF2B5EF4-FFF2-40B4-BE49-F238E27FC236}">
                <a16:creationId xmlns:a16="http://schemas.microsoft.com/office/drawing/2014/main" id="{D9E7E724-4BE6-2C91-C820-7E27D49D2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97" y="1428750"/>
            <a:ext cx="5715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433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Hung NT</dc:creator>
  <cp:lastModifiedBy>Hung NT</cp:lastModifiedBy>
  <cp:revision>1</cp:revision>
  <dcterms:created xsi:type="dcterms:W3CDTF">2025-09-30T12:26:43Z</dcterms:created>
  <dcterms:modified xsi:type="dcterms:W3CDTF">2025-09-30T12:46:59Z</dcterms:modified>
</cp:coreProperties>
</file>